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24"/>
  </p:notesMasterIdLst>
  <p:handoutMasterIdLst>
    <p:handoutMasterId r:id="rId125"/>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78"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Lst>
  <p:sldSz cx="20104100" cy="11309350"/>
  <p:notesSz cx="20104100" cy="11309350"/>
  <p:defaultTextStyle>
    <a:defPPr>
      <a:defRPr kern="0"/>
    </a:defPPr>
  </p:defaultTextStyle>
  <p:extLst>
    <p:ext uri="{521415D9-36F7-43E2-AB2F-B90AF26B5E84}">
      <p14:sectionLst xmlns:p14="http://schemas.microsoft.com/office/powerpoint/2010/main">
        <p14:section name="Guide Participant" id="{B66E0BFB-7677-4C1D-9FA1-B134A86A95D4}">
          <p14:sldIdLst>
            <p14:sldId id="256"/>
          </p14:sldIdLst>
        </p14:section>
        <p14:section name="Séquence 1 - Les métiers Cybersécurité" id="{B7673EE0-23A5-48A2-B496-A85586211A2E}">
          <p14:sldIdLst>
            <p14:sldId id="257"/>
            <p14:sldId id="258"/>
            <p14:sldId id="259"/>
            <p14:sldId id="260"/>
            <p14:sldId id="261"/>
            <p14:sldId id="262"/>
          </p14:sldIdLst>
        </p14:section>
        <p14:section name="Séquence 1 - Activité 1 - Les gestes" id="{CE3055A0-FA35-4DC8-8023-235184FE158E}">
          <p14:sldIdLst>
            <p14:sldId id="263"/>
            <p14:sldId id="264"/>
            <p14:sldId id="265"/>
            <p14:sldId id="266"/>
            <p14:sldId id="267"/>
            <p14:sldId id="268"/>
            <p14:sldId id="269"/>
            <p14:sldId id="270"/>
            <p14:sldId id="271"/>
            <p14:sldId id="272"/>
            <p14:sldId id="273"/>
            <p14:sldId id="274"/>
            <p14:sldId id="275"/>
            <p14:sldId id="276"/>
            <p14:sldId id="277"/>
            <p14:sldId id="278"/>
          </p14:sldIdLst>
        </p14:section>
        <p14:section name="Séquence 1 - Activité 2 - Je travaille dans la cyber" id="{23AA0EEB-E9EB-43F7-B3E0-A0D73CBBB43C}">
          <p14:sldIdLst>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 name="Séquence 1 - Activité 3 - Quiz Métiers" id="{463A17B5-6FC6-47AB-9437-12F326F4A85E}">
          <p14:sldIdLst>
            <p14:sldId id="299"/>
            <p14:sldId id="300"/>
            <p14:sldId id="301"/>
            <p14:sldId id="302"/>
            <p14:sldId id="303"/>
            <p14:sldId id="304"/>
            <p14:sldId id="305"/>
            <p14:sldId id="306"/>
            <p14:sldId id="307"/>
            <p14:sldId id="308"/>
            <p14:sldId id="309"/>
            <p14:sldId id="310"/>
            <p14:sldId id="311"/>
          </p14:sldIdLst>
        </p14:section>
        <p14:section name="Séquence 2 - Méfiez-vous des apparences" id="{16AE4670-B2BC-4AD6-AA3B-6101B5D0F0FE}">
          <p14:sldIdLst>
            <p14:sldId id="312"/>
          </p14:sldIdLst>
        </p14:section>
        <p14:section name="Séquence 2 - Activité 1 - Arnaques faux support" id="{DFCBE2F2-7305-403B-B9C1-E6338AA81370}">
          <p14:sldIdLst>
            <p14:sldId id="313"/>
            <p14:sldId id="314"/>
            <p14:sldId id="315"/>
            <p14:sldId id="316"/>
            <p14:sldId id="317"/>
          </p14:sldIdLst>
        </p14:section>
        <p14:section name="Séquence 2 - Activité 2 - Récit" id="{412BD336-A0C0-442A-9797-286D3669CD55}">
          <p14:sldIdLst>
            <p14:sldId id="318"/>
            <p14:sldId id="319"/>
            <p14:sldId id="320"/>
            <p14:sldId id="321"/>
            <p14:sldId id="322"/>
            <p14:sldId id="323"/>
          </p14:sldIdLst>
        </p14:section>
        <p14:section name="Séquence 2 - Activité 2 - To click or not" id="{16ED2AA1-E61B-432F-97C9-0144EC5D1834}">
          <p14:sldIdLst>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78"/>
            <p14:sldId id="343"/>
            <p14:sldId id="344"/>
            <p14:sldId id="345"/>
            <p14:sldId id="346"/>
            <p14:sldId id="347"/>
            <p14:sldId id="348"/>
            <p14:sldId id="349"/>
            <p14:sldId id="350"/>
            <p14:sldId id="351"/>
            <p14:sldId id="352"/>
            <p14:sldId id="353"/>
            <p14:sldId id="354"/>
            <p14:sldId id="355"/>
          </p14:sldIdLst>
        </p14:section>
        <p14:section name="Séquence 2 - Activité 2 - Arnaque" id="{A3949683-EEDA-4D10-ADA6-3563C2F25C54}">
          <p14:sldIdLst>
            <p14:sldId id="356"/>
            <p14:sldId id="357"/>
            <p14:sldId id="358"/>
            <p14:sldId id="359"/>
          </p14:sldIdLst>
        </p14:section>
        <p14:section name="Séquence 3 - Protégez vos comptes" id="{B6B9B57D-54EA-4CFA-81D5-1F0086B47AF1}">
          <p14:sldIdLst>
            <p14:sldId id="360"/>
          </p14:sldIdLst>
        </p14:section>
        <p14:section name="Séquence 3 - Activité 1 - Bon mot de passe" id="{83A28225-9214-4D64-BB00-EFB4402FD0DF}">
          <p14:sldIdLst>
            <p14:sldId id="361"/>
            <p14:sldId id="362"/>
            <p14:sldId id="363"/>
            <p14:sldId id="364"/>
            <p14:sldId id="365"/>
            <p14:sldId id="366"/>
            <p14:sldId id="367"/>
            <p14:sldId id="368"/>
            <p14:sldId id="369"/>
            <p14:sldId id="370"/>
          </p14:sldIdLst>
        </p14:section>
        <p14:section name="Séquence 3 - Activité 2 - Protégez vos comptes importants" id="{FB2984F1-97C3-4CDC-9CDE-24A9BC575C85}">
          <p14:sldIdLst>
            <p14:sldId id="371"/>
            <p14:sldId id="372"/>
            <p14:sldId id="373"/>
            <p14:sldId id="374"/>
            <p14:sldId id="375"/>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94660"/>
  </p:normalViewPr>
  <p:slideViewPr>
    <p:cSldViewPr>
      <p:cViewPr varScale="1">
        <p:scale>
          <a:sx n="55" d="100"/>
          <a:sy n="55" d="100"/>
        </p:scale>
        <p:origin x="212" y="40"/>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02/06/2022</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‹N°›</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02/06/2022</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‹N°›</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a:t>
            </a:fld>
            <a:endParaRPr lang="fr-FR" dirty="0"/>
          </a:p>
        </p:txBody>
      </p:sp>
    </p:spTree>
    <p:extLst>
      <p:ext uri="{BB962C8B-B14F-4D97-AF65-F5344CB8AC3E}">
        <p14:creationId xmlns:p14="http://schemas.microsoft.com/office/powerpoint/2010/main" val="141338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6/2/2022</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04.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51.png"/></Relationships>
</file>

<file path=ppt/slides/_rels/slide10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53.png"/><Relationship Id="rId7" Type="http://schemas.openxmlformats.org/officeDocument/2006/relationships/image" Target="../media/image10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55.png"/><Relationship Id="rId4" Type="http://schemas.openxmlformats.org/officeDocument/2006/relationships/image" Target="../media/image154.png"/></Relationships>
</file>

<file path=ppt/slides/_rels/slide102.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80.png"/><Relationship Id="rId3" Type="http://schemas.openxmlformats.org/officeDocument/2006/relationships/image" Target="../media/image157.png"/><Relationship Id="rId21" Type="http://schemas.openxmlformats.org/officeDocument/2006/relationships/image" Target="../media/image175.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png"/><Relationship Id="rId2" Type="http://schemas.openxmlformats.org/officeDocument/2006/relationships/image" Target="../media/image156.png"/><Relationship Id="rId16" Type="http://schemas.openxmlformats.org/officeDocument/2006/relationships/image" Target="../media/image170.png"/><Relationship Id="rId20" Type="http://schemas.openxmlformats.org/officeDocument/2006/relationships/image" Target="../media/image174.png"/><Relationship Id="rId29" Type="http://schemas.openxmlformats.org/officeDocument/2006/relationships/image" Target="../media/image104.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pn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28" Type="http://schemas.openxmlformats.org/officeDocument/2006/relationships/image" Target="../media/image103.png"/><Relationship Id="rId10" Type="http://schemas.openxmlformats.org/officeDocument/2006/relationships/image" Target="../media/image164.png"/><Relationship Id="rId19" Type="http://schemas.openxmlformats.org/officeDocument/2006/relationships/image" Target="../media/image173.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 Id="rId27" Type="http://schemas.openxmlformats.org/officeDocument/2006/relationships/image" Target="../media/image102.png"/></Relationships>
</file>

<file path=ppt/slides/_rels/slide1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84.png"/><Relationship Id="rId2" Type="http://schemas.openxmlformats.org/officeDocument/2006/relationships/image" Target="../media/image96.png"/><Relationship Id="rId1" Type="http://schemas.openxmlformats.org/officeDocument/2006/relationships/slideLayout" Target="../slideLayouts/slideLayout3.xml"/><Relationship Id="rId6" Type="http://schemas.openxmlformats.org/officeDocument/2006/relationships/image" Target="../media/image183.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195.png"/><Relationship Id="rId13" Type="http://schemas.openxmlformats.org/officeDocument/2006/relationships/image" Target="../media/image200.png"/><Relationship Id="rId18" Type="http://schemas.openxmlformats.org/officeDocument/2006/relationships/image" Target="../media/image204.png"/><Relationship Id="rId3" Type="http://schemas.openxmlformats.org/officeDocument/2006/relationships/image" Target="../media/image190.png"/><Relationship Id="rId7" Type="http://schemas.openxmlformats.org/officeDocument/2006/relationships/image" Target="../media/image194.png"/><Relationship Id="rId12" Type="http://schemas.openxmlformats.org/officeDocument/2006/relationships/image" Target="../media/image199.png"/><Relationship Id="rId17" Type="http://schemas.openxmlformats.org/officeDocument/2006/relationships/image" Target="../media/image203.png"/><Relationship Id="rId2" Type="http://schemas.openxmlformats.org/officeDocument/2006/relationships/image" Target="../media/image189.png"/><Relationship Id="rId16" Type="http://schemas.openxmlformats.org/officeDocument/2006/relationships/image" Target="../media/image202.png"/><Relationship Id="rId1" Type="http://schemas.openxmlformats.org/officeDocument/2006/relationships/slideLayout" Target="../slideLayouts/slideLayout2.xml"/><Relationship Id="rId6" Type="http://schemas.openxmlformats.org/officeDocument/2006/relationships/image" Target="../media/image193.png"/><Relationship Id="rId11" Type="http://schemas.openxmlformats.org/officeDocument/2006/relationships/image" Target="../media/image198.png"/><Relationship Id="rId5" Type="http://schemas.openxmlformats.org/officeDocument/2006/relationships/image" Target="../media/image192.png"/><Relationship Id="rId15" Type="http://schemas.openxmlformats.org/officeDocument/2006/relationships/image" Target="../media/image91.png"/><Relationship Id="rId10" Type="http://schemas.openxmlformats.org/officeDocument/2006/relationships/image" Target="../media/image197.png"/><Relationship Id="rId4" Type="http://schemas.openxmlformats.org/officeDocument/2006/relationships/image" Target="../media/image191.png"/><Relationship Id="rId9" Type="http://schemas.openxmlformats.org/officeDocument/2006/relationships/image" Target="../media/image196.png"/><Relationship Id="rId14" Type="http://schemas.openxmlformats.org/officeDocument/2006/relationships/image" Target="../media/image201.png"/></Relationships>
</file>

<file path=ppt/slides/_rels/slide10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91.png"/><Relationship Id="rId1" Type="http://schemas.openxmlformats.org/officeDocument/2006/relationships/slideLayout" Target="../slideLayouts/slideLayout4.xml"/><Relationship Id="rId5" Type="http://schemas.openxmlformats.org/officeDocument/2006/relationships/image" Target="../media/image204.png"/><Relationship Id="rId4" Type="http://schemas.openxmlformats.org/officeDocument/2006/relationships/image" Target="../media/image203.png"/></Relationships>
</file>

<file path=ppt/slides/_rels/slide1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1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205.png"/><Relationship Id="rId1" Type="http://schemas.openxmlformats.org/officeDocument/2006/relationships/slideLayout" Target="../slideLayouts/slideLayout2.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12.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04.png"/><Relationship Id="rId2" Type="http://schemas.openxmlformats.org/officeDocument/2006/relationships/image" Target="../media/image206.png"/><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91.png"/></Relationships>
</file>

<file path=ppt/slides/_rels/slide113.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09.png"/><Relationship Id="rId7" Type="http://schemas.openxmlformats.org/officeDocument/2006/relationships/image" Target="../media/image203.png"/><Relationship Id="rId2" Type="http://schemas.openxmlformats.org/officeDocument/2006/relationships/image" Target="../media/image208.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91.png"/><Relationship Id="rId4" Type="http://schemas.openxmlformats.org/officeDocument/2006/relationships/image" Target="../media/image210.png"/></Relationships>
</file>

<file path=ppt/slides/_rels/slide114.xml.rels><?xml version="1.0" encoding="UTF-8" standalone="yes"?>
<Relationships xmlns="http://schemas.openxmlformats.org/package/2006/relationships"><Relationship Id="rId3" Type="http://schemas.openxmlformats.org/officeDocument/2006/relationships/image" Target="../media/image211.jpg"/><Relationship Id="rId7" Type="http://schemas.openxmlformats.org/officeDocument/2006/relationships/image" Target="../media/image204.png"/><Relationship Id="rId2" Type="http://schemas.openxmlformats.org/officeDocument/2006/relationships/hyperlink" Target="https://haveibeenpwned.com/" TargetMode="External"/><Relationship Id="rId1" Type="http://schemas.openxmlformats.org/officeDocument/2006/relationships/slideLayout" Target="../slideLayouts/slideLayout4.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91.png"/></Relationships>
</file>

<file path=ppt/slides/_rels/slide11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13.png"/><Relationship Id="rId7" Type="http://schemas.openxmlformats.org/officeDocument/2006/relationships/image" Target="../media/image203.png"/><Relationship Id="rId2" Type="http://schemas.openxmlformats.org/officeDocument/2006/relationships/image" Target="../media/image212.png"/><Relationship Id="rId1" Type="http://schemas.openxmlformats.org/officeDocument/2006/relationships/slideLayout" Target="../slideLayouts/slideLayout2.xml"/><Relationship Id="rId6" Type="http://schemas.openxmlformats.org/officeDocument/2006/relationships/image" Target="../media/image202.png"/><Relationship Id="rId5" Type="http://schemas.openxmlformats.org/officeDocument/2006/relationships/image" Target="../media/image91.png"/><Relationship Id="rId4" Type="http://schemas.openxmlformats.org/officeDocument/2006/relationships/image" Target="../media/image214.png"/></Relationships>
</file>

<file path=ppt/slides/_rels/slide116.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5.xml"/><Relationship Id="rId4" Type="http://schemas.openxmlformats.org/officeDocument/2006/relationships/image" Target="../media/image218.png"/></Relationships>
</file>

<file path=ppt/slides/_rels/slide11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2.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s>
</file>

<file path=ppt/slides/_rels/slide119.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23.png"/><Relationship Id="rId2"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26.png"/><Relationship Id="rId7" Type="http://schemas.openxmlformats.org/officeDocument/2006/relationships/image" Target="../media/image220.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229.png"/><Relationship Id="rId5" Type="http://schemas.openxmlformats.org/officeDocument/2006/relationships/image" Target="../media/image228.png"/><Relationship Id="rId10" Type="http://schemas.openxmlformats.org/officeDocument/2006/relationships/image" Target="../media/image223.png"/><Relationship Id="rId4" Type="http://schemas.openxmlformats.org/officeDocument/2006/relationships/image" Target="../media/image227.png"/><Relationship Id="rId9" Type="http://schemas.openxmlformats.org/officeDocument/2006/relationships/image" Target="../media/image222.png"/></Relationships>
</file>

<file path=ppt/slides/_rels/slide12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231.png"/><Relationship Id="rId1" Type="http://schemas.openxmlformats.org/officeDocument/2006/relationships/slideLayout" Target="../slideLayouts/slideLayout5.xml"/><Relationship Id="rId4" Type="http://schemas.openxmlformats.org/officeDocument/2006/relationships/hyperlink" Target="https://aka.ms/infosecki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ssi.gouv.fr/guide/guide-des-bonnes-pratiques-de-linformatique/" TargetMode="Externa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g"/><Relationship Id="rId7" Type="http://schemas.openxmlformats.org/officeDocument/2006/relationships/image" Target="../media/image44.png"/><Relationship Id="rId2" Type="http://schemas.openxmlformats.org/officeDocument/2006/relationships/hyperlink" Target="https://padlet.com/arnaudjumelet/r0lm1twp4n2563mw" TargetMode="Externa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security/blog/2021/05/12/securing-a-new-world-of-hybrid-work-what-to-know-and-what-to-do/"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hyperlink" Target="https://www.internetsociety.org/news/press-releases/2018/online-trust-alliance-reports-doubling-cyber-incidents-2017/"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www.microsoft.com/security/blog/2021/05/12/securing-a-new-world-of-hybrid-work-what-to-know-and-what-to-do/" TargetMode="Externa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techcommunity.microsoft.com/t5/azure-active-directory-identity/your-pa-word-doesn-t-matter/ba-p/731984" TargetMode="External"/><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9.png"/><Relationship Id="rId4" Type="http://schemas.openxmlformats.org/officeDocument/2006/relationships/hyperlink" Target="https://www.internetsociety.org/news/press-releases/2018/online-trust-alliance-reports-doubling-cyber-incidents-2017/"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42.png"/><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3" Type="http://schemas.openxmlformats.org/officeDocument/2006/relationships/image" Target="../media/image65.png"/><Relationship Id="rId18" Type="http://schemas.openxmlformats.org/officeDocument/2006/relationships/image" Target="../media/image70.png"/><Relationship Id="rId26" Type="http://schemas.openxmlformats.org/officeDocument/2006/relationships/image" Target="../media/image77.png"/><Relationship Id="rId39" Type="http://schemas.openxmlformats.org/officeDocument/2006/relationships/image" Target="../media/image90.png"/><Relationship Id="rId21" Type="http://schemas.openxmlformats.org/officeDocument/2006/relationships/image" Target="../media/image72.png"/><Relationship Id="rId34" Type="http://schemas.openxmlformats.org/officeDocument/2006/relationships/image" Target="../media/image85.png"/><Relationship Id="rId7" Type="http://schemas.openxmlformats.org/officeDocument/2006/relationships/image" Target="../media/image59.png"/><Relationship Id="rId2" Type="http://schemas.openxmlformats.org/officeDocument/2006/relationships/image" Target="../media/image55.png"/><Relationship Id="rId16" Type="http://schemas.openxmlformats.org/officeDocument/2006/relationships/image" Target="../media/image68.png"/><Relationship Id="rId20" Type="http://schemas.openxmlformats.org/officeDocument/2006/relationships/hyperlink" Target="https://www.01net.com/actualites/enregistrement-la-tentative-de-phishing-microsoft-finit-en-insultes-618556.html" TargetMode="External"/><Relationship Id="rId29" Type="http://schemas.openxmlformats.org/officeDocument/2006/relationships/image" Target="../media/image80.png"/><Relationship Id="rId41"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75.png"/><Relationship Id="rId32" Type="http://schemas.openxmlformats.org/officeDocument/2006/relationships/image" Target="../media/image83.png"/><Relationship Id="rId37" Type="http://schemas.openxmlformats.org/officeDocument/2006/relationships/image" Target="../media/image88.png"/><Relationship Id="rId40" Type="http://schemas.openxmlformats.org/officeDocument/2006/relationships/image" Target="../media/image91.png"/><Relationship Id="rId5" Type="http://schemas.openxmlformats.org/officeDocument/2006/relationships/image" Target="../media/image57.png"/><Relationship Id="rId15" Type="http://schemas.openxmlformats.org/officeDocument/2006/relationships/image" Target="../media/image67.png"/><Relationship Id="rId23" Type="http://schemas.openxmlformats.org/officeDocument/2006/relationships/image" Target="../media/image74.png"/><Relationship Id="rId28" Type="http://schemas.openxmlformats.org/officeDocument/2006/relationships/image" Target="../media/image79.png"/><Relationship Id="rId36" Type="http://schemas.openxmlformats.org/officeDocument/2006/relationships/image" Target="../media/image87.png"/><Relationship Id="rId10" Type="http://schemas.openxmlformats.org/officeDocument/2006/relationships/image" Target="../media/image62.png"/><Relationship Id="rId19" Type="http://schemas.openxmlformats.org/officeDocument/2006/relationships/image" Target="../media/image71.png"/><Relationship Id="rId31" Type="http://schemas.openxmlformats.org/officeDocument/2006/relationships/image" Target="../media/image8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35" Type="http://schemas.openxmlformats.org/officeDocument/2006/relationships/image" Target="../media/image86.png"/><Relationship Id="rId8" Type="http://schemas.openxmlformats.org/officeDocument/2006/relationships/image" Target="../media/image60.png"/><Relationship Id="rId3" Type="http://schemas.openxmlformats.org/officeDocument/2006/relationships/hyperlink" Target="https://www.boursorama.com/videos/actualites/boursorama-banque-apprenez-a-vous-proteger-de-la-fraude-180616fa048ca8f8de6190d770a2bd97" TargetMode="External"/><Relationship Id="rId12" Type="http://schemas.openxmlformats.org/officeDocument/2006/relationships/image" Target="../media/image64.png"/><Relationship Id="rId17" Type="http://schemas.openxmlformats.org/officeDocument/2006/relationships/image" Target="../media/image69.png"/><Relationship Id="rId25" Type="http://schemas.openxmlformats.org/officeDocument/2006/relationships/image" Target="../media/image76.png"/><Relationship Id="rId33" Type="http://schemas.openxmlformats.org/officeDocument/2006/relationships/image" Target="../media/image84.png"/><Relationship Id="rId38"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hyperlink" Target="https://techcommunity.microsoft.com/t5/azure-active-directory-identity/your-pa-word-doesn-t-matter/ba-p/731984" TargetMode="External"/><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Layout" Target="../slideLayouts/slideLayout5.xml"/><Relationship Id="rId6" Type="http://schemas.openxmlformats.org/officeDocument/2006/relationships/hyperlink" Target="https://fr.wavestone.com/fr/insight/cyberbenchmark-ou-en-sont-les-grandes-entreprises-francaises/" TargetMode="External"/><Relationship Id="rId11"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13.png"/><Relationship Id="rId9" Type="http://schemas.openxmlformats.org/officeDocument/2006/relationships/hyperlink" Target="https://www.internetsociety.org/news/press-releases/2018/online-trust-alliance-reports-doubling-cyber-incidents-2017/"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 Id="rId5" Type="http://schemas.openxmlformats.org/officeDocument/2006/relationships/image" Target="../media/image92.png"/><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7.png"/><Relationship Id="rId7" Type="http://schemas.openxmlformats.org/officeDocument/2006/relationships/image" Target="../media/image9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hyperlink" Target="https://www.service-public.fr/particuliers/vosdroits/N31138" TargetMode="External"/><Relationship Id="rId5" Type="http://schemas.openxmlformats.org/officeDocument/2006/relationships/image" Target="../media/image99.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threadreaderapp.com/thread/1494760255691100171.html" TargetMode="External"/><Relationship Id="rId2" Type="http://schemas.openxmlformats.org/officeDocument/2006/relationships/image" Target="../media/image101.jp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04.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8.png"/></Relationships>
</file>

<file path=ppt/slides/_rels/slide6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0.png"/><Relationship Id="rId7" Type="http://schemas.openxmlformats.org/officeDocument/2006/relationships/image" Target="../media/image103.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12.png"/><Relationship Id="rId4" Type="http://schemas.openxmlformats.org/officeDocument/2006/relationships/image" Target="../media/image111.png"/></Relationships>
</file>

<file path=ppt/slides/_rels/slide68.xml.rels><?xml version="1.0" encoding="UTF-8" standalone="yes"?>
<Relationships xmlns="http://schemas.openxmlformats.org/package/2006/relationships"><Relationship Id="rId3" Type="http://schemas.openxmlformats.org/officeDocument/2006/relationships/hyperlink" Target="http://thispersondoesnotexist.com/" TargetMode="External"/><Relationship Id="rId7" Type="http://schemas.openxmlformats.org/officeDocument/2006/relationships/image" Target="../media/image104.png"/><Relationship Id="rId2" Type="http://schemas.openxmlformats.org/officeDocument/2006/relationships/image" Target="../media/image113.jpg"/><Relationship Id="rId1" Type="http://schemas.openxmlformats.org/officeDocument/2006/relationships/slideLayout" Target="../slideLayouts/slideLayout3.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14.jpg"/></Relationships>
</file>

<file path=ppt/slides/_rels/slide6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png"/><Relationship Id="rId16"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7.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4.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png"/><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37.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39.png"/><Relationship Id="rId7" Type="http://schemas.openxmlformats.org/officeDocument/2006/relationships/image" Target="../media/image103.png"/><Relationship Id="rId2" Type="http://schemas.openxmlformats.org/officeDocument/2006/relationships/image" Target="../media/image138.png"/><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41.png"/><Relationship Id="rId4" Type="http://schemas.openxmlformats.org/officeDocument/2006/relationships/image" Target="../media/image140.png"/></Relationships>
</file>

<file path=ppt/slides/_rels/slide8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39.png"/><Relationship Id="rId7" Type="http://schemas.openxmlformats.org/officeDocument/2006/relationships/image" Target="../media/image103.png"/><Relationship Id="rId2" Type="http://schemas.openxmlformats.org/officeDocument/2006/relationships/image" Target="../media/image13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41.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2.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46.png"/><Relationship Id="rId7" Type="http://schemas.openxmlformats.org/officeDocument/2006/relationships/image" Target="../media/image103.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48.jpg"/><Relationship Id="rId4" Type="http://schemas.openxmlformats.org/officeDocument/2006/relationships/image" Target="../media/image147.png"/></Relationships>
</file>

<file path=ppt/slides/_rels/slide93.xml.rels><?xml version="1.0" encoding="UTF-8" standalone="yes"?>
<Relationships xmlns="http://schemas.openxmlformats.org/package/2006/relationships"><Relationship Id="rId3" Type="http://schemas.openxmlformats.org/officeDocument/2006/relationships/hyperlink" Target="http://www.signal-spam.fr/" TargetMode="External"/><Relationship Id="rId2" Type="http://schemas.openxmlformats.org/officeDocument/2006/relationships/hyperlink" Target="mailto:ne-pas-repondre@ministere.gouv.fr" TargetMode="Externa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4.xml.rels><?xml version="1.0" encoding="UTF-8" standalone="yes"?>
<Relationships xmlns="http://schemas.openxmlformats.org/package/2006/relationships"><Relationship Id="rId3" Type="http://schemas.openxmlformats.org/officeDocument/2006/relationships/hyperlink" Target="http://cybermalveillance.gouv.fr/" TargetMode="External"/><Relationship Id="rId2" Type="http://schemas.openxmlformats.org/officeDocument/2006/relationships/hyperlink" Target="https://www.service-public.fr/particuliers/vosdroits/N31138" TargetMode="External"/><Relationship Id="rId1" Type="http://schemas.openxmlformats.org/officeDocument/2006/relationships/slideLayout" Target="../slideLayouts/slideLayout3.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99.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7604472"/>
          </a:xfrm>
          <a:prstGeom prst="rect">
            <a:avLst/>
          </a:prstGeom>
        </p:spPr>
      </p:pic>
      <p:grpSp>
        <p:nvGrpSpPr>
          <p:cNvPr id="4" name="object 4"/>
          <p:cNvGrpSpPr/>
          <p:nvPr/>
        </p:nvGrpSpPr>
        <p:grpSpPr>
          <a:xfrm>
            <a:off x="1781493" y="4855106"/>
            <a:ext cx="18322925" cy="6453505"/>
            <a:chOff x="1781493" y="4855106"/>
            <a:chExt cx="18322925" cy="6453505"/>
          </a:xfrm>
        </p:grpSpPr>
        <p:sp>
          <p:nvSpPr>
            <p:cNvPr id="5" name="object 5"/>
            <p:cNvSpPr/>
            <p:nvPr/>
          </p:nvSpPr>
          <p:spPr>
            <a:xfrm>
              <a:off x="7942920" y="8196236"/>
              <a:ext cx="12161520" cy="3112770"/>
            </a:xfrm>
            <a:custGeom>
              <a:avLst/>
              <a:gdLst/>
              <a:ahLst/>
              <a:cxnLst/>
              <a:rect l="l" t="t" r="r" b="b"/>
              <a:pathLst>
                <a:path w="12161519" h="3112770">
                  <a:moveTo>
                    <a:pt x="12161179" y="0"/>
                  </a:moveTo>
                  <a:lnTo>
                    <a:pt x="12075044" y="25865"/>
                  </a:lnTo>
                  <a:lnTo>
                    <a:pt x="11931525" y="66751"/>
                  </a:lnTo>
                  <a:lnTo>
                    <a:pt x="11787438" y="105195"/>
                  </a:lnTo>
                  <a:lnTo>
                    <a:pt x="11642805" y="141299"/>
                  </a:lnTo>
                  <a:lnTo>
                    <a:pt x="11497649" y="175166"/>
                  </a:lnTo>
                  <a:lnTo>
                    <a:pt x="11351994" y="206901"/>
                  </a:lnTo>
                  <a:lnTo>
                    <a:pt x="11157051" y="246074"/>
                  </a:lnTo>
                  <a:lnTo>
                    <a:pt x="10961317" y="281884"/>
                  </a:lnTo>
                  <a:lnTo>
                    <a:pt x="10764847" y="314575"/>
                  </a:lnTo>
                  <a:lnTo>
                    <a:pt x="10518308" y="351426"/>
                  </a:lnTo>
                  <a:lnTo>
                    <a:pt x="10221208" y="390393"/>
                  </a:lnTo>
                  <a:lnTo>
                    <a:pt x="9873099" y="429655"/>
                  </a:lnTo>
                  <a:lnTo>
                    <a:pt x="9373572" y="476654"/>
                  </a:lnTo>
                  <a:lnTo>
                    <a:pt x="7666525" y="605117"/>
                  </a:lnTo>
                  <a:lnTo>
                    <a:pt x="7015291" y="663643"/>
                  </a:lnTo>
                  <a:lnTo>
                    <a:pt x="6616258" y="708137"/>
                  </a:lnTo>
                  <a:lnTo>
                    <a:pt x="6318063" y="747210"/>
                  </a:lnTo>
                  <a:lnTo>
                    <a:pt x="6069871" y="784184"/>
                  </a:lnTo>
                  <a:lnTo>
                    <a:pt x="5822326" y="825211"/>
                  </a:lnTo>
                  <a:lnTo>
                    <a:pt x="5575490" y="870270"/>
                  </a:lnTo>
                  <a:lnTo>
                    <a:pt x="5329423" y="919336"/>
                  </a:lnTo>
                  <a:lnTo>
                    <a:pt x="5084184" y="972384"/>
                  </a:lnTo>
                  <a:lnTo>
                    <a:pt x="4839834" y="1029392"/>
                  </a:lnTo>
                  <a:lnTo>
                    <a:pt x="4596434" y="1090335"/>
                  </a:lnTo>
                  <a:lnTo>
                    <a:pt x="4354044" y="1155189"/>
                  </a:lnTo>
                  <a:lnTo>
                    <a:pt x="4112724" y="1223931"/>
                  </a:lnTo>
                  <a:lnTo>
                    <a:pt x="3872535" y="1296536"/>
                  </a:lnTo>
                  <a:lnTo>
                    <a:pt x="3633537" y="1372981"/>
                  </a:lnTo>
                  <a:lnTo>
                    <a:pt x="3395790" y="1453242"/>
                  </a:lnTo>
                  <a:lnTo>
                    <a:pt x="3159354" y="1537295"/>
                  </a:lnTo>
                  <a:lnTo>
                    <a:pt x="2924291" y="1625116"/>
                  </a:lnTo>
                  <a:lnTo>
                    <a:pt x="2690660" y="1716681"/>
                  </a:lnTo>
                  <a:lnTo>
                    <a:pt x="2458522" y="1811967"/>
                  </a:lnTo>
                  <a:lnTo>
                    <a:pt x="2227937" y="1910948"/>
                  </a:lnTo>
                  <a:lnTo>
                    <a:pt x="1998966" y="2013603"/>
                  </a:lnTo>
                  <a:lnTo>
                    <a:pt x="1771668" y="2119906"/>
                  </a:lnTo>
                  <a:lnTo>
                    <a:pt x="1546104" y="2229834"/>
                  </a:lnTo>
                  <a:lnTo>
                    <a:pt x="1366942" y="2320370"/>
                  </a:lnTo>
                  <a:lnTo>
                    <a:pt x="1188960" y="2413198"/>
                  </a:lnTo>
                  <a:lnTo>
                    <a:pt x="1012188" y="2508307"/>
                  </a:lnTo>
                  <a:lnTo>
                    <a:pt x="836657" y="2605683"/>
                  </a:lnTo>
                  <a:lnTo>
                    <a:pt x="662398" y="2705315"/>
                  </a:lnTo>
                  <a:lnTo>
                    <a:pt x="489442" y="2807191"/>
                  </a:lnTo>
                  <a:lnTo>
                    <a:pt x="317820" y="2911297"/>
                  </a:lnTo>
                  <a:lnTo>
                    <a:pt x="147563" y="3017623"/>
                  </a:lnTo>
                  <a:lnTo>
                    <a:pt x="0" y="3112319"/>
                  </a:lnTo>
                  <a:lnTo>
                    <a:pt x="12161179" y="3112319"/>
                  </a:lnTo>
                  <a:lnTo>
                    <a:pt x="12161179" y="0"/>
                  </a:lnTo>
                  <a:close/>
                </a:path>
              </a:pathLst>
            </a:custGeom>
            <a:solidFill>
              <a:srgbClr val="9BCDC2">
                <a:alpha val="19999"/>
              </a:srgbClr>
            </a:solidFill>
          </p:spPr>
          <p:txBody>
            <a:bodyPr wrap="square" lIns="0" tIns="0" rIns="0" bIns="0" rtlCol="0"/>
            <a:lstStyle/>
            <a:p>
              <a:endParaRPr dirty="0"/>
            </a:p>
          </p:txBody>
        </p:sp>
        <p:sp>
          <p:nvSpPr>
            <p:cNvPr id="6" name="object 6"/>
            <p:cNvSpPr/>
            <p:nvPr/>
          </p:nvSpPr>
          <p:spPr>
            <a:xfrm>
              <a:off x="15075557" y="9900399"/>
              <a:ext cx="5028565" cy="1408430"/>
            </a:xfrm>
            <a:custGeom>
              <a:avLst/>
              <a:gdLst/>
              <a:ahLst/>
              <a:cxnLst/>
              <a:rect l="l" t="t" r="r" b="b"/>
              <a:pathLst>
                <a:path w="5028565" h="1408429">
                  <a:moveTo>
                    <a:pt x="3654257" y="0"/>
                  </a:moveTo>
                  <a:lnTo>
                    <a:pt x="3586812" y="238"/>
                  </a:lnTo>
                  <a:lnTo>
                    <a:pt x="3519955" y="953"/>
                  </a:lnTo>
                  <a:lnTo>
                    <a:pt x="3453402" y="2139"/>
                  </a:lnTo>
                  <a:lnTo>
                    <a:pt x="3321248" y="5911"/>
                  </a:lnTo>
                  <a:lnTo>
                    <a:pt x="3190432" y="11521"/>
                  </a:lnTo>
                  <a:lnTo>
                    <a:pt x="3061039" y="18936"/>
                  </a:lnTo>
                  <a:lnTo>
                    <a:pt x="2933150" y="28123"/>
                  </a:lnTo>
                  <a:lnTo>
                    <a:pt x="2806847" y="39049"/>
                  </a:lnTo>
                  <a:lnTo>
                    <a:pt x="2682214" y="51683"/>
                  </a:lnTo>
                  <a:lnTo>
                    <a:pt x="2559333" y="65990"/>
                  </a:lnTo>
                  <a:lnTo>
                    <a:pt x="2438287" y="81939"/>
                  </a:lnTo>
                  <a:lnTo>
                    <a:pt x="2319157" y="99497"/>
                  </a:lnTo>
                  <a:lnTo>
                    <a:pt x="2202028" y="118631"/>
                  </a:lnTo>
                  <a:lnTo>
                    <a:pt x="2086981" y="139309"/>
                  </a:lnTo>
                  <a:lnTo>
                    <a:pt x="1974098" y="161497"/>
                  </a:lnTo>
                  <a:lnTo>
                    <a:pt x="1863464" y="185163"/>
                  </a:lnTo>
                  <a:lnTo>
                    <a:pt x="1755159" y="210275"/>
                  </a:lnTo>
                  <a:lnTo>
                    <a:pt x="1649267" y="236799"/>
                  </a:lnTo>
                  <a:lnTo>
                    <a:pt x="1545871" y="264703"/>
                  </a:lnTo>
                  <a:lnTo>
                    <a:pt x="1495134" y="279163"/>
                  </a:lnTo>
                  <a:lnTo>
                    <a:pt x="1445052" y="293955"/>
                  </a:lnTo>
                  <a:lnTo>
                    <a:pt x="1395635" y="309076"/>
                  </a:lnTo>
                  <a:lnTo>
                    <a:pt x="1346894" y="324521"/>
                  </a:lnTo>
                  <a:lnTo>
                    <a:pt x="1298838" y="340287"/>
                  </a:lnTo>
                  <a:lnTo>
                    <a:pt x="1251479" y="356369"/>
                  </a:lnTo>
                  <a:lnTo>
                    <a:pt x="1204825" y="372764"/>
                  </a:lnTo>
                  <a:lnTo>
                    <a:pt x="1158889" y="389466"/>
                  </a:lnTo>
                  <a:lnTo>
                    <a:pt x="1113680" y="406473"/>
                  </a:lnTo>
                  <a:lnTo>
                    <a:pt x="1069208" y="423780"/>
                  </a:lnTo>
                  <a:lnTo>
                    <a:pt x="1025484" y="441383"/>
                  </a:lnTo>
                  <a:lnTo>
                    <a:pt x="982517" y="459278"/>
                  </a:lnTo>
                  <a:lnTo>
                    <a:pt x="940320" y="477460"/>
                  </a:lnTo>
                  <a:lnTo>
                    <a:pt x="898900" y="495926"/>
                  </a:lnTo>
                  <a:lnTo>
                    <a:pt x="858270" y="514672"/>
                  </a:lnTo>
                  <a:lnTo>
                    <a:pt x="818440" y="533694"/>
                  </a:lnTo>
                  <a:lnTo>
                    <a:pt x="779418" y="552986"/>
                  </a:lnTo>
                  <a:lnTo>
                    <a:pt x="741217" y="572547"/>
                  </a:lnTo>
                  <a:lnTo>
                    <a:pt x="703846" y="592370"/>
                  </a:lnTo>
                  <a:lnTo>
                    <a:pt x="667316" y="612453"/>
                  </a:lnTo>
                  <a:lnTo>
                    <a:pt x="631637" y="632790"/>
                  </a:lnTo>
                  <a:lnTo>
                    <a:pt x="596819" y="653379"/>
                  </a:lnTo>
                  <a:lnTo>
                    <a:pt x="562872" y="674215"/>
                  </a:lnTo>
                  <a:lnTo>
                    <a:pt x="529808" y="695293"/>
                  </a:lnTo>
                  <a:lnTo>
                    <a:pt x="497636" y="716610"/>
                  </a:lnTo>
                  <a:lnTo>
                    <a:pt x="436009" y="759945"/>
                  </a:lnTo>
                  <a:lnTo>
                    <a:pt x="378075" y="804185"/>
                  </a:lnTo>
                  <a:lnTo>
                    <a:pt x="323917" y="849298"/>
                  </a:lnTo>
                  <a:lnTo>
                    <a:pt x="273617" y="895253"/>
                  </a:lnTo>
                  <a:lnTo>
                    <a:pt x="227257" y="942015"/>
                  </a:lnTo>
                  <a:lnTo>
                    <a:pt x="184921" y="989552"/>
                  </a:lnTo>
                  <a:lnTo>
                    <a:pt x="146691" y="1037831"/>
                  </a:lnTo>
                  <a:lnTo>
                    <a:pt x="112648" y="1086821"/>
                  </a:lnTo>
                  <a:lnTo>
                    <a:pt x="82877" y="1136488"/>
                  </a:lnTo>
                  <a:lnTo>
                    <a:pt x="57460" y="1186799"/>
                  </a:lnTo>
                  <a:lnTo>
                    <a:pt x="36478" y="1237721"/>
                  </a:lnTo>
                  <a:lnTo>
                    <a:pt x="20016" y="1289223"/>
                  </a:lnTo>
                  <a:lnTo>
                    <a:pt x="8154" y="1341271"/>
                  </a:lnTo>
                  <a:lnTo>
                    <a:pt x="977" y="1393833"/>
                  </a:lnTo>
                  <a:lnTo>
                    <a:pt x="0" y="1408156"/>
                  </a:lnTo>
                  <a:lnTo>
                    <a:pt x="5028542" y="1408156"/>
                  </a:lnTo>
                  <a:lnTo>
                    <a:pt x="5028542" y="105835"/>
                  </a:lnTo>
                  <a:lnTo>
                    <a:pt x="4929447" y="90519"/>
                  </a:lnTo>
                  <a:lnTo>
                    <a:pt x="4809349" y="73761"/>
                  </a:lnTo>
                  <a:lnTo>
                    <a:pt x="4687375" y="58629"/>
                  </a:lnTo>
                  <a:lnTo>
                    <a:pt x="4563608" y="45154"/>
                  </a:lnTo>
                  <a:lnTo>
                    <a:pt x="4438130" y="33370"/>
                  </a:lnTo>
                  <a:lnTo>
                    <a:pt x="4311024" y="23310"/>
                  </a:lnTo>
                  <a:lnTo>
                    <a:pt x="4182373" y="15005"/>
                  </a:lnTo>
                  <a:lnTo>
                    <a:pt x="4052258" y="8489"/>
                  </a:lnTo>
                  <a:lnTo>
                    <a:pt x="3920763" y="3794"/>
                  </a:lnTo>
                  <a:lnTo>
                    <a:pt x="3787971" y="953"/>
                  </a:lnTo>
                  <a:lnTo>
                    <a:pt x="3654257" y="0"/>
                  </a:lnTo>
                  <a:close/>
                </a:path>
              </a:pathLst>
            </a:custGeom>
            <a:solidFill>
              <a:srgbClr val="9BCDC2">
                <a:alpha val="50000"/>
              </a:srgbClr>
            </a:solidFill>
          </p:spPr>
          <p:txBody>
            <a:bodyPr wrap="square" lIns="0" tIns="0" rIns="0" bIns="0" rtlCol="0"/>
            <a:lstStyle/>
            <a:p>
              <a:endParaRPr dirty="0"/>
            </a:p>
          </p:txBody>
        </p:sp>
        <p:sp>
          <p:nvSpPr>
            <p:cNvPr id="7" name="object 7"/>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FFFFF"/>
            </a:solidFill>
          </p:spPr>
          <p:txBody>
            <a:bodyPr wrap="square" lIns="0" tIns="0" rIns="0" bIns="0" rtlCol="0"/>
            <a:lstStyle/>
            <a:p>
              <a:endParaRPr dirty="0"/>
            </a:p>
          </p:txBody>
        </p:sp>
        <p:sp>
          <p:nvSpPr>
            <p:cNvPr id="8" name="object 8"/>
            <p:cNvSpPr/>
            <p:nvPr/>
          </p:nvSpPr>
          <p:spPr>
            <a:xfrm>
              <a:off x="7585722" y="6390451"/>
              <a:ext cx="1718310" cy="1913889"/>
            </a:xfrm>
            <a:custGeom>
              <a:avLst/>
              <a:gdLst/>
              <a:ahLst/>
              <a:cxnLst/>
              <a:rect l="l" t="t" r="r" b="b"/>
              <a:pathLst>
                <a:path w="1718309" h="1913890">
                  <a:moveTo>
                    <a:pt x="1489598" y="0"/>
                  </a:moveTo>
                  <a:lnTo>
                    <a:pt x="0" y="885344"/>
                  </a:lnTo>
                  <a:lnTo>
                    <a:pt x="227605" y="1883419"/>
                  </a:lnTo>
                  <a:lnTo>
                    <a:pt x="235953" y="1901219"/>
                  </a:lnTo>
                  <a:lnTo>
                    <a:pt x="249979" y="1911469"/>
                  </a:lnTo>
                  <a:lnTo>
                    <a:pt x="267762" y="1913432"/>
                  </a:lnTo>
                  <a:lnTo>
                    <a:pt x="287383" y="1906371"/>
                  </a:lnTo>
                  <a:lnTo>
                    <a:pt x="1680912" y="1078113"/>
                  </a:lnTo>
                  <a:lnTo>
                    <a:pt x="1698683" y="1062960"/>
                  </a:lnTo>
                  <a:lnTo>
                    <a:pt x="1711434" y="1042853"/>
                  </a:lnTo>
                  <a:lnTo>
                    <a:pt x="1717997" y="1020366"/>
                  </a:lnTo>
                  <a:lnTo>
                    <a:pt x="1717204" y="998074"/>
                  </a:lnTo>
                  <a:lnTo>
                    <a:pt x="1489598" y="0"/>
                  </a:lnTo>
                  <a:close/>
                </a:path>
              </a:pathLst>
            </a:custGeom>
            <a:solidFill>
              <a:srgbClr val="F8D943">
                <a:alpha val="29998"/>
              </a:srgbClr>
            </a:solidFill>
          </p:spPr>
          <p:txBody>
            <a:bodyPr wrap="square" lIns="0" tIns="0" rIns="0" bIns="0" rtlCol="0"/>
            <a:lstStyle/>
            <a:p>
              <a:endParaRPr dirty="0"/>
            </a:p>
          </p:txBody>
        </p:sp>
        <p:pic>
          <p:nvPicPr>
            <p:cNvPr id="9" name="object 9"/>
            <p:cNvPicPr/>
            <p:nvPr/>
          </p:nvPicPr>
          <p:blipFill>
            <a:blip r:embed="rId3" cstate="print"/>
            <a:stretch>
              <a:fillRect/>
            </a:stretch>
          </p:blipFill>
          <p:spPr>
            <a:xfrm>
              <a:off x="1781493" y="4855106"/>
              <a:ext cx="16206970" cy="5268041"/>
            </a:xfrm>
            <a:prstGeom prst="rect">
              <a:avLst/>
            </a:prstGeom>
          </p:spPr>
        </p:pic>
      </p:grpSp>
      <p:sp>
        <p:nvSpPr>
          <p:cNvPr id="10" name="object 10"/>
          <p:cNvSpPr txBox="1"/>
          <p:nvPr/>
        </p:nvSpPr>
        <p:spPr>
          <a:xfrm rot="1620000">
            <a:off x="3821434" y="7789034"/>
            <a:ext cx="501327" cy="425450"/>
          </a:xfrm>
          <a:prstGeom prst="rect">
            <a:avLst/>
          </a:prstGeom>
        </p:spPr>
        <p:txBody>
          <a:bodyPr vert="horz" wrap="square" lIns="0" tIns="0" rIns="0" bIns="0" rtlCol="0">
            <a:spAutoFit/>
          </a:bodyPr>
          <a:lstStyle/>
          <a:p>
            <a:pPr>
              <a:lnSpc>
                <a:spcPts val="3204"/>
              </a:lnSpc>
            </a:pPr>
            <a:r>
              <a:rPr sz="3350" spc="-810" dirty="0">
                <a:solidFill>
                  <a:srgbClr val="1D1D1B"/>
                </a:solidFill>
                <a:latin typeface="Calibri"/>
                <a:cs typeface="Calibri"/>
              </a:rPr>
              <a:t>CB</a:t>
            </a:r>
            <a:endParaRPr sz="3350" dirty="0">
              <a:latin typeface="Calibri"/>
              <a:cs typeface="Calibri"/>
            </a:endParaRPr>
          </a:p>
        </p:txBody>
      </p:sp>
      <p:sp>
        <p:nvSpPr>
          <p:cNvPr id="11" name="object 11"/>
          <p:cNvSpPr txBox="1"/>
          <p:nvPr/>
        </p:nvSpPr>
        <p:spPr>
          <a:xfrm rot="20220000">
            <a:off x="13197095" y="7678554"/>
            <a:ext cx="677886" cy="508000"/>
          </a:xfrm>
          <a:prstGeom prst="rect">
            <a:avLst/>
          </a:prstGeom>
        </p:spPr>
        <p:txBody>
          <a:bodyPr vert="horz" wrap="square" lIns="0" tIns="0" rIns="0" bIns="0" rtlCol="0">
            <a:spAutoFit/>
          </a:bodyPr>
          <a:lstStyle/>
          <a:p>
            <a:pPr>
              <a:lnSpc>
                <a:spcPts val="3845"/>
              </a:lnSpc>
            </a:pPr>
            <a:r>
              <a:rPr sz="4000" spc="-495" dirty="0">
                <a:latin typeface="Calibri"/>
                <a:cs typeface="Calibri"/>
              </a:rPr>
              <a:t>CV</a:t>
            </a:r>
            <a:endParaRPr sz="4000" dirty="0">
              <a:latin typeface="Calibri"/>
              <a:cs typeface="Calibri"/>
            </a:endParaRPr>
          </a:p>
        </p:txBody>
      </p:sp>
      <p:sp>
        <p:nvSpPr>
          <p:cNvPr id="12" name="object 12"/>
          <p:cNvSpPr txBox="1"/>
          <p:nvPr/>
        </p:nvSpPr>
        <p:spPr>
          <a:xfrm>
            <a:off x="7463942" y="9507361"/>
            <a:ext cx="724535" cy="649605"/>
          </a:xfrm>
          <a:prstGeom prst="rect">
            <a:avLst/>
          </a:prstGeom>
        </p:spPr>
        <p:txBody>
          <a:bodyPr vert="horz" wrap="square" lIns="0" tIns="12065" rIns="0" bIns="0" rtlCol="0">
            <a:spAutoFit/>
          </a:bodyPr>
          <a:lstStyle/>
          <a:p>
            <a:pPr marL="396875" indent="-384810">
              <a:lnSpc>
                <a:spcPct val="100000"/>
              </a:lnSpc>
              <a:spcBef>
                <a:spcPts val="95"/>
              </a:spcBef>
              <a:buChar char="◆"/>
              <a:tabLst>
                <a:tab pos="397510" algn="l"/>
              </a:tabLst>
            </a:pPr>
            <a:r>
              <a:rPr sz="6150" spc="-1739" baseline="-3387" dirty="0">
                <a:solidFill>
                  <a:srgbClr val="1D1D1B"/>
                </a:solidFill>
                <a:latin typeface="Calibri"/>
                <a:cs typeface="Calibri"/>
              </a:rPr>
              <a:t>€</a:t>
            </a:r>
            <a:endParaRPr sz="6150" baseline="-3387" dirty="0">
              <a:latin typeface="Calibri"/>
              <a:cs typeface="Calibri"/>
            </a:endParaRPr>
          </a:p>
        </p:txBody>
      </p:sp>
      <p:sp>
        <p:nvSpPr>
          <p:cNvPr id="13" name="object 13"/>
          <p:cNvSpPr txBox="1"/>
          <p:nvPr/>
        </p:nvSpPr>
        <p:spPr>
          <a:xfrm>
            <a:off x="6854634" y="8570045"/>
            <a:ext cx="1076960" cy="1073785"/>
          </a:xfrm>
          <a:prstGeom prst="rect">
            <a:avLst/>
          </a:prstGeom>
        </p:spPr>
        <p:txBody>
          <a:bodyPr vert="horz" wrap="square" lIns="0" tIns="15875" rIns="0" bIns="0" rtlCol="0">
            <a:spAutoFit/>
          </a:bodyPr>
          <a:lstStyle/>
          <a:p>
            <a:pPr marL="38100">
              <a:lnSpc>
                <a:spcPct val="100000"/>
              </a:lnSpc>
              <a:spcBef>
                <a:spcPts val="125"/>
              </a:spcBef>
            </a:pPr>
            <a:r>
              <a:rPr sz="10275" spc="982" baseline="-16626" dirty="0">
                <a:solidFill>
                  <a:srgbClr val="1D1D1B"/>
                </a:solidFill>
                <a:latin typeface="Calibri"/>
                <a:cs typeface="Calibri"/>
              </a:rPr>
              <a:t>€</a:t>
            </a:r>
            <a:r>
              <a:rPr sz="10275" spc="772" baseline="-16626" dirty="0">
                <a:solidFill>
                  <a:srgbClr val="1D1D1B"/>
                </a:solidFill>
                <a:latin typeface="Calibri"/>
                <a:cs typeface="Calibri"/>
              </a:rPr>
              <a:t> </a:t>
            </a:r>
            <a:r>
              <a:rPr sz="4100" spc="-480" dirty="0">
                <a:solidFill>
                  <a:srgbClr val="1D1D1B"/>
                </a:solidFill>
                <a:latin typeface="Calibri"/>
                <a:cs typeface="Calibri"/>
              </a:rPr>
              <a:t>+</a:t>
            </a:r>
            <a:endParaRPr sz="4100" dirty="0">
              <a:latin typeface="Calibri"/>
              <a:cs typeface="Calibri"/>
            </a:endParaRPr>
          </a:p>
        </p:txBody>
      </p:sp>
      <p:sp>
        <p:nvSpPr>
          <p:cNvPr id="14" name="object 14"/>
          <p:cNvSpPr txBox="1"/>
          <p:nvPr/>
        </p:nvSpPr>
        <p:spPr>
          <a:xfrm>
            <a:off x="6670873" y="9654533"/>
            <a:ext cx="235585" cy="649605"/>
          </a:xfrm>
          <a:prstGeom prst="rect">
            <a:avLst/>
          </a:prstGeom>
        </p:spPr>
        <p:txBody>
          <a:bodyPr vert="horz" wrap="square" lIns="0" tIns="12065" rIns="0" bIns="0" rtlCol="0">
            <a:spAutoFit/>
          </a:bodyPr>
          <a:lstStyle/>
          <a:p>
            <a:pPr marL="12700">
              <a:lnSpc>
                <a:spcPct val="100000"/>
              </a:lnSpc>
              <a:spcBef>
                <a:spcPts val="95"/>
              </a:spcBef>
            </a:pPr>
            <a:r>
              <a:rPr sz="4100" spc="-425" dirty="0">
                <a:solidFill>
                  <a:srgbClr val="1D1D1B"/>
                </a:solidFill>
                <a:latin typeface="Calibri"/>
                <a:cs typeface="Calibri"/>
              </a:rPr>
              <a:t>+</a:t>
            </a:r>
            <a:endParaRPr sz="4100" dirty="0">
              <a:latin typeface="Calibri"/>
              <a:cs typeface="Calibri"/>
            </a:endParaRPr>
          </a:p>
        </p:txBody>
      </p:sp>
      <p:sp>
        <p:nvSpPr>
          <p:cNvPr id="15" name="object 15"/>
          <p:cNvSpPr/>
          <p:nvPr/>
        </p:nvSpPr>
        <p:spPr>
          <a:xfrm>
            <a:off x="2353195" y="1468367"/>
            <a:ext cx="14170025" cy="4173220"/>
          </a:xfrm>
          <a:custGeom>
            <a:avLst/>
            <a:gdLst/>
            <a:ahLst/>
            <a:cxnLst/>
            <a:rect l="l" t="t" r="r" b="b"/>
            <a:pathLst>
              <a:path w="14170025" h="4173220">
                <a:moveTo>
                  <a:pt x="1415262" y="2514219"/>
                </a:moveTo>
                <a:lnTo>
                  <a:pt x="1400975" y="2442057"/>
                </a:lnTo>
                <a:lnTo>
                  <a:pt x="1384084" y="2391841"/>
                </a:lnTo>
                <a:lnTo>
                  <a:pt x="1381429" y="2385250"/>
                </a:lnTo>
                <a:lnTo>
                  <a:pt x="1364322" y="2342680"/>
                </a:lnTo>
                <a:lnTo>
                  <a:pt x="1341818" y="2294712"/>
                </a:lnTo>
                <a:lnTo>
                  <a:pt x="1316647" y="2248128"/>
                </a:lnTo>
                <a:lnTo>
                  <a:pt x="1271930" y="2226259"/>
                </a:lnTo>
                <a:lnTo>
                  <a:pt x="1255496" y="2232101"/>
                </a:lnTo>
                <a:lnTo>
                  <a:pt x="1242606" y="2244166"/>
                </a:lnTo>
                <a:lnTo>
                  <a:pt x="1235113" y="2259495"/>
                </a:lnTo>
                <a:lnTo>
                  <a:pt x="1233805" y="2276411"/>
                </a:lnTo>
                <a:lnTo>
                  <a:pt x="1239443" y="2293251"/>
                </a:lnTo>
                <a:lnTo>
                  <a:pt x="1247127" y="2306764"/>
                </a:lnTo>
                <a:lnTo>
                  <a:pt x="1254569" y="2320391"/>
                </a:lnTo>
                <a:lnTo>
                  <a:pt x="1273746" y="2358491"/>
                </a:lnTo>
                <a:lnTo>
                  <a:pt x="1287665" y="2389517"/>
                </a:lnTo>
                <a:lnTo>
                  <a:pt x="1287881" y="2390038"/>
                </a:lnTo>
                <a:lnTo>
                  <a:pt x="1288034" y="2390406"/>
                </a:lnTo>
                <a:lnTo>
                  <a:pt x="1291285" y="2398522"/>
                </a:lnTo>
                <a:lnTo>
                  <a:pt x="1223848" y="2356675"/>
                </a:lnTo>
                <a:lnTo>
                  <a:pt x="1220343" y="2355189"/>
                </a:lnTo>
                <a:lnTo>
                  <a:pt x="1192987" y="2343670"/>
                </a:lnTo>
                <a:lnTo>
                  <a:pt x="1126947" y="2318905"/>
                </a:lnTo>
                <a:lnTo>
                  <a:pt x="1077341" y="2303830"/>
                </a:lnTo>
                <a:lnTo>
                  <a:pt x="1027214" y="2291042"/>
                </a:lnTo>
                <a:lnTo>
                  <a:pt x="976845" y="2280412"/>
                </a:lnTo>
                <a:lnTo>
                  <a:pt x="928039" y="2271992"/>
                </a:lnTo>
                <a:lnTo>
                  <a:pt x="879043" y="2265261"/>
                </a:lnTo>
                <a:lnTo>
                  <a:pt x="829881" y="2260181"/>
                </a:lnTo>
                <a:lnTo>
                  <a:pt x="780592" y="2256726"/>
                </a:lnTo>
                <a:lnTo>
                  <a:pt x="731227" y="2254859"/>
                </a:lnTo>
                <a:lnTo>
                  <a:pt x="681824" y="2254529"/>
                </a:lnTo>
                <a:lnTo>
                  <a:pt x="632421" y="2255710"/>
                </a:lnTo>
                <a:lnTo>
                  <a:pt x="583069" y="2258364"/>
                </a:lnTo>
                <a:lnTo>
                  <a:pt x="533793" y="2262454"/>
                </a:lnTo>
                <a:lnTo>
                  <a:pt x="484644" y="2267940"/>
                </a:lnTo>
                <a:lnTo>
                  <a:pt x="435660" y="2274786"/>
                </a:lnTo>
                <a:lnTo>
                  <a:pt x="386880" y="2282952"/>
                </a:lnTo>
                <a:lnTo>
                  <a:pt x="335064" y="2293175"/>
                </a:lnTo>
                <a:lnTo>
                  <a:pt x="283603" y="2304961"/>
                </a:lnTo>
                <a:lnTo>
                  <a:pt x="232524" y="2318283"/>
                </a:lnTo>
                <a:lnTo>
                  <a:pt x="181864" y="2333129"/>
                </a:lnTo>
                <a:lnTo>
                  <a:pt x="131660" y="2349462"/>
                </a:lnTo>
                <a:lnTo>
                  <a:pt x="81953" y="2367254"/>
                </a:lnTo>
                <a:lnTo>
                  <a:pt x="32766" y="2386482"/>
                </a:lnTo>
                <a:lnTo>
                  <a:pt x="0" y="2423617"/>
                </a:lnTo>
                <a:lnTo>
                  <a:pt x="1549" y="2441448"/>
                </a:lnTo>
                <a:lnTo>
                  <a:pt x="9715" y="2456446"/>
                </a:lnTo>
                <a:lnTo>
                  <a:pt x="22872" y="2468422"/>
                </a:lnTo>
                <a:lnTo>
                  <a:pt x="39103" y="2474709"/>
                </a:lnTo>
                <a:lnTo>
                  <a:pt x="56527" y="2472677"/>
                </a:lnTo>
                <a:lnTo>
                  <a:pt x="106489" y="2453157"/>
                </a:lnTo>
                <a:lnTo>
                  <a:pt x="156984" y="2435123"/>
                </a:lnTo>
                <a:lnTo>
                  <a:pt x="207975" y="2418588"/>
                </a:lnTo>
                <a:lnTo>
                  <a:pt x="259448" y="2403589"/>
                </a:lnTo>
                <a:lnTo>
                  <a:pt x="311353" y="2390165"/>
                </a:lnTo>
                <a:lnTo>
                  <a:pt x="363651" y="2378329"/>
                </a:lnTo>
                <a:lnTo>
                  <a:pt x="402259" y="2370709"/>
                </a:lnTo>
                <a:lnTo>
                  <a:pt x="449707" y="2362530"/>
                </a:lnTo>
                <a:lnTo>
                  <a:pt x="481190" y="2357882"/>
                </a:lnTo>
                <a:lnTo>
                  <a:pt x="476656" y="2358479"/>
                </a:lnTo>
                <a:lnTo>
                  <a:pt x="486346" y="2357158"/>
                </a:lnTo>
                <a:lnTo>
                  <a:pt x="481190" y="2357882"/>
                </a:lnTo>
                <a:lnTo>
                  <a:pt x="486625" y="2357158"/>
                </a:lnTo>
                <a:lnTo>
                  <a:pt x="543890" y="2350795"/>
                </a:lnTo>
                <a:lnTo>
                  <a:pt x="616216" y="2345613"/>
                </a:lnTo>
                <a:lnTo>
                  <a:pt x="687628" y="2343670"/>
                </a:lnTo>
                <a:lnTo>
                  <a:pt x="722820" y="2343886"/>
                </a:lnTo>
                <a:lnTo>
                  <a:pt x="793140" y="2346718"/>
                </a:lnTo>
                <a:lnTo>
                  <a:pt x="843026" y="2350744"/>
                </a:lnTo>
                <a:lnTo>
                  <a:pt x="881329" y="2355024"/>
                </a:lnTo>
                <a:lnTo>
                  <a:pt x="965149" y="2368956"/>
                </a:lnTo>
                <a:lnTo>
                  <a:pt x="1011974" y="2379281"/>
                </a:lnTo>
                <a:lnTo>
                  <a:pt x="1058316" y="2391486"/>
                </a:lnTo>
                <a:lnTo>
                  <a:pt x="1104087" y="2405697"/>
                </a:lnTo>
                <a:lnTo>
                  <a:pt x="1149146" y="2422017"/>
                </a:lnTo>
                <a:lnTo>
                  <a:pt x="1159865" y="2426309"/>
                </a:lnTo>
                <a:lnTo>
                  <a:pt x="1167053" y="2429179"/>
                </a:lnTo>
                <a:lnTo>
                  <a:pt x="1211491" y="2449753"/>
                </a:lnTo>
                <a:lnTo>
                  <a:pt x="1237335" y="2463266"/>
                </a:lnTo>
                <a:lnTo>
                  <a:pt x="1130731" y="2472093"/>
                </a:lnTo>
                <a:lnTo>
                  <a:pt x="1113790" y="2476296"/>
                </a:lnTo>
                <a:lnTo>
                  <a:pt x="1099248" y="2485593"/>
                </a:lnTo>
                <a:lnTo>
                  <a:pt x="1089279" y="2499309"/>
                </a:lnTo>
                <a:lnTo>
                  <a:pt x="1086078" y="2516606"/>
                </a:lnTo>
                <a:lnTo>
                  <a:pt x="1086065" y="2516886"/>
                </a:lnTo>
                <a:lnTo>
                  <a:pt x="1089939" y="2533739"/>
                </a:lnTo>
                <a:lnTo>
                  <a:pt x="1099400" y="2548305"/>
                </a:lnTo>
                <a:lnTo>
                  <a:pt x="1113345" y="2558288"/>
                </a:lnTo>
                <a:lnTo>
                  <a:pt x="1130731" y="2561475"/>
                </a:lnTo>
                <a:lnTo>
                  <a:pt x="1371828" y="2549702"/>
                </a:lnTo>
                <a:lnTo>
                  <a:pt x="1391996" y="2544356"/>
                </a:lnTo>
                <a:lnTo>
                  <a:pt x="1407083" y="2531834"/>
                </a:lnTo>
                <a:lnTo>
                  <a:pt x="1415262" y="2514219"/>
                </a:lnTo>
                <a:close/>
              </a:path>
              <a:path w="14170025" h="4173220">
                <a:moveTo>
                  <a:pt x="3521164" y="606513"/>
                </a:moveTo>
                <a:lnTo>
                  <a:pt x="3511512" y="568426"/>
                </a:lnTo>
                <a:lnTo>
                  <a:pt x="3247682" y="406120"/>
                </a:lnTo>
                <a:lnTo>
                  <a:pt x="3228314" y="399605"/>
                </a:lnTo>
                <a:lnTo>
                  <a:pt x="3207791" y="400900"/>
                </a:lnTo>
                <a:lnTo>
                  <a:pt x="3189211" y="409524"/>
                </a:lnTo>
                <a:lnTo>
                  <a:pt x="3175736" y="424980"/>
                </a:lnTo>
                <a:lnTo>
                  <a:pt x="3169475" y="444817"/>
                </a:lnTo>
                <a:lnTo>
                  <a:pt x="3170682" y="464832"/>
                </a:lnTo>
                <a:lnTo>
                  <a:pt x="3179127" y="482904"/>
                </a:lnTo>
                <a:lnTo>
                  <a:pt x="3194608" y="496925"/>
                </a:lnTo>
                <a:lnTo>
                  <a:pt x="3442957" y="645210"/>
                </a:lnTo>
                <a:lnTo>
                  <a:pt x="3462324" y="651725"/>
                </a:lnTo>
                <a:lnTo>
                  <a:pt x="3482848" y="650430"/>
                </a:lnTo>
                <a:lnTo>
                  <a:pt x="3501428" y="641807"/>
                </a:lnTo>
                <a:lnTo>
                  <a:pt x="3514902" y="626351"/>
                </a:lnTo>
                <a:lnTo>
                  <a:pt x="3521164" y="606513"/>
                </a:lnTo>
                <a:close/>
              </a:path>
              <a:path w="14170025" h="4173220">
                <a:moveTo>
                  <a:pt x="3849484" y="415937"/>
                </a:moveTo>
                <a:lnTo>
                  <a:pt x="3837927" y="343027"/>
                </a:lnTo>
                <a:lnTo>
                  <a:pt x="3825862" y="291426"/>
                </a:lnTo>
                <a:lnTo>
                  <a:pt x="3812590" y="240131"/>
                </a:lnTo>
                <a:lnTo>
                  <a:pt x="3798100" y="189179"/>
                </a:lnTo>
                <a:lnTo>
                  <a:pt x="3782403" y="138569"/>
                </a:lnTo>
                <a:lnTo>
                  <a:pt x="3765512" y="88341"/>
                </a:lnTo>
                <a:lnTo>
                  <a:pt x="3747427" y="38519"/>
                </a:lnTo>
                <a:lnTo>
                  <a:pt x="3722230" y="7048"/>
                </a:lnTo>
                <a:lnTo>
                  <a:pt x="3703612" y="0"/>
                </a:lnTo>
                <a:lnTo>
                  <a:pt x="3682733" y="1790"/>
                </a:lnTo>
                <a:lnTo>
                  <a:pt x="3664953" y="11442"/>
                </a:lnTo>
                <a:lnTo>
                  <a:pt x="3651085" y="26835"/>
                </a:lnTo>
                <a:lnTo>
                  <a:pt x="3643846" y="45885"/>
                </a:lnTo>
                <a:lnTo>
                  <a:pt x="3646017" y="66484"/>
                </a:lnTo>
                <a:lnTo>
                  <a:pt x="3664102" y="116306"/>
                </a:lnTo>
                <a:lnTo>
                  <a:pt x="3680993" y="166535"/>
                </a:lnTo>
                <a:lnTo>
                  <a:pt x="3696690" y="217144"/>
                </a:lnTo>
                <a:lnTo>
                  <a:pt x="3711181" y="268097"/>
                </a:lnTo>
                <a:lnTo>
                  <a:pt x="3724452" y="319379"/>
                </a:lnTo>
                <a:lnTo>
                  <a:pt x="3736517" y="370992"/>
                </a:lnTo>
                <a:lnTo>
                  <a:pt x="3747363" y="422884"/>
                </a:lnTo>
                <a:lnTo>
                  <a:pt x="3756114" y="441185"/>
                </a:lnTo>
                <a:lnTo>
                  <a:pt x="3772090" y="454482"/>
                </a:lnTo>
                <a:lnTo>
                  <a:pt x="3791877" y="461162"/>
                </a:lnTo>
                <a:lnTo>
                  <a:pt x="3812044" y="459600"/>
                </a:lnTo>
                <a:lnTo>
                  <a:pt x="3830726" y="449643"/>
                </a:lnTo>
                <a:lnTo>
                  <a:pt x="3843337" y="434632"/>
                </a:lnTo>
                <a:lnTo>
                  <a:pt x="3849484" y="415937"/>
                </a:lnTo>
                <a:close/>
              </a:path>
              <a:path w="14170025" h="4173220">
                <a:moveTo>
                  <a:pt x="4329417" y="138137"/>
                </a:moveTo>
                <a:lnTo>
                  <a:pt x="4322699" y="118567"/>
                </a:lnTo>
                <a:lnTo>
                  <a:pt x="4309376" y="102768"/>
                </a:lnTo>
                <a:lnTo>
                  <a:pt x="4291114" y="93751"/>
                </a:lnTo>
                <a:lnTo>
                  <a:pt x="4270146" y="92786"/>
                </a:lnTo>
                <a:lnTo>
                  <a:pt x="4251363" y="99148"/>
                </a:lnTo>
                <a:lnTo>
                  <a:pt x="4236275" y="111988"/>
                </a:lnTo>
                <a:lnTo>
                  <a:pt x="4226420" y="130479"/>
                </a:lnTo>
                <a:lnTo>
                  <a:pt x="4140911" y="397789"/>
                </a:lnTo>
                <a:lnTo>
                  <a:pt x="4139323" y="418084"/>
                </a:lnTo>
                <a:lnTo>
                  <a:pt x="4146042" y="437654"/>
                </a:lnTo>
                <a:lnTo>
                  <a:pt x="4159364" y="453466"/>
                </a:lnTo>
                <a:lnTo>
                  <a:pt x="4177627" y="462470"/>
                </a:lnTo>
                <a:lnTo>
                  <a:pt x="4198594" y="463435"/>
                </a:lnTo>
                <a:lnTo>
                  <a:pt x="4217378" y="457085"/>
                </a:lnTo>
                <a:lnTo>
                  <a:pt x="4232465" y="444246"/>
                </a:lnTo>
                <a:lnTo>
                  <a:pt x="4242320" y="425742"/>
                </a:lnTo>
                <a:lnTo>
                  <a:pt x="4327830" y="158432"/>
                </a:lnTo>
                <a:lnTo>
                  <a:pt x="4329417" y="138137"/>
                </a:lnTo>
                <a:close/>
              </a:path>
              <a:path w="14170025" h="4173220">
                <a:moveTo>
                  <a:pt x="13195300" y="4101439"/>
                </a:moveTo>
                <a:lnTo>
                  <a:pt x="13179070" y="4075531"/>
                </a:lnTo>
                <a:lnTo>
                  <a:pt x="13146532" y="4064939"/>
                </a:lnTo>
                <a:lnTo>
                  <a:pt x="12985039" y="4066222"/>
                </a:lnTo>
                <a:lnTo>
                  <a:pt x="5346662" y="4062323"/>
                </a:lnTo>
                <a:lnTo>
                  <a:pt x="4948644" y="4063377"/>
                </a:lnTo>
                <a:lnTo>
                  <a:pt x="4721123" y="4064939"/>
                </a:lnTo>
                <a:lnTo>
                  <a:pt x="4672381" y="4102481"/>
                </a:lnTo>
                <a:lnTo>
                  <a:pt x="4672355" y="4133608"/>
                </a:lnTo>
                <a:lnTo>
                  <a:pt x="4688598" y="4159516"/>
                </a:lnTo>
                <a:lnTo>
                  <a:pt x="4721123" y="4170108"/>
                </a:lnTo>
                <a:lnTo>
                  <a:pt x="4882616" y="4168825"/>
                </a:lnTo>
                <a:lnTo>
                  <a:pt x="12520994" y="4172724"/>
                </a:lnTo>
                <a:lnTo>
                  <a:pt x="12919012" y="4171683"/>
                </a:lnTo>
                <a:lnTo>
                  <a:pt x="13146532" y="4170108"/>
                </a:lnTo>
                <a:lnTo>
                  <a:pt x="13179006" y="4158831"/>
                </a:lnTo>
                <a:lnTo>
                  <a:pt x="13195275" y="4132567"/>
                </a:lnTo>
                <a:lnTo>
                  <a:pt x="13195300" y="4101439"/>
                </a:lnTo>
                <a:close/>
              </a:path>
              <a:path w="14170025" h="4173220">
                <a:moveTo>
                  <a:pt x="13554723" y="55638"/>
                </a:moveTo>
                <a:lnTo>
                  <a:pt x="13548474" y="36169"/>
                </a:lnTo>
                <a:lnTo>
                  <a:pt x="13535724" y="20510"/>
                </a:lnTo>
                <a:lnTo>
                  <a:pt x="13517105" y="11430"/>
                </a:lnTo>
                <a:lnTo>
                  <a:pt x="13496608" y="10553"/>
                </a:lnTo>
                <a:lnTo>
                  <a:pt x="13477189" y="16751"/>
                </a:lnTo>
                <a:lnTo>
                  <a:pt x="13461556" y="29476"/>
                </a:lnTo>
                <a:lnTo>
                  <a:pt x="13452412" y="48158"/>
                </a:lnTo>
                <a:lnTo>
                  <a:pt x="13386867" y="329882"/>
                </a:lnTo>
                <a:lnTo>
                  <a:pt x="13385978" y="350354"/>
                </a:lnTo>
                <a:lnTo>
                  <a:pt x="13392226" y="369824"/>
                </a:lnTo>
                <a:lnTo>
                  <a:pt x="13404977" y="385483"/>
                </a:lnTo>
                <a:lnTo>
                  <a:pt x="13423595" y="394563"/>
                </a:lnTo>
                <a:lnTo>
                  <a:pt x="13444093" y="395439"/>
                </a:lnTo>
                <a:lnTo>
                  <a:pt x="13463511" y="389242"/>
                </a:lnTo>
                <a:lnTo>
                  <a:pt x="13479132" y="376529"/>
                </a:lnTo>
                <a:lnTo>
                  <a:pt x="13488276" y="357835"/>
                </a:lnTo>
                <a:lnTo>
                  <a:pt x="13553821" y="76111"/>
                </a:lnTo>
                <a:lnTo>
                  <a:pt x="13554723" y="55638"/>
                </a:lnTo>
                <a:close/>
              </a:path>
              <a:path w="14170025" h="4173220">
                <a:moveTo>
                  <a:pt x="14080617" y="393700"/>
                </a:moveTo>
                <a:lnTo>
                  <a:pt x="14076452" y="372986"/>
                </a:lnTo>
                <a:lnTo>
                  <a:pt x="14073137" y="368058"/>
                </a:lnTo>
                <a:lnTo>
                  <a:pt x="14065263" y="356323"/>
                </a:lnTo>
                <a:lnTo>
                  <a:pt x="14047203" y="344843"/>
                </a:lnTo>
                <a:lnTo>
                  <a:pt x="14028141" y="341541"/>
                </a:lnTo>
                <a:lnTo>
                  <a:pt x="14009053" y="345630"/>
                </a:lnTo>
                <a:lnTo>
                  <a:pt x="13990917" y="356323"/>
                </a:lnTo>
                <a:lnTo>
                  <a:pt x="13978128" y="366407"/>
                </a:lnTo>
                <a:lnTo>
                  <a:pt x="13976007" y="368058"/>
                </a:lnTo>
                <a:lnTo>
                  <a:pt x="13943444" y="392658"/>
                </a:lnTo>
                <a:lnTo>
                  <a:pt x="13906894" y="419150"/>
                </a:lnTo>
                <a:lnTo>
                  <a:pt x="13868807" y="445579"/>
                </a:lnTo>
                <a:lnTo>
                  <a:pt x="13811149" y="483387"/>
                </a:lnTo>
                <a:lnTo>
                  <a:pt x="13772236" y="507466"/>
                </a:lnTo>
                <a:lnTo>
                  <a:pt x="13732840" y="530733"/>
                </a:lnTo>
                <a:lnTo>
                  <a:pt x="13692988" y="553224"/>
                </a:lnTo>
                <a:lnTo>
                  <a:pt x="13677735" y="566775"/>
                </a:lnTo>
                <a:lnTo>
                  <a:pt x="13668845" y="585393"/>
                </a:lnTo>
                <a:lnTo>
                  <a:pt x="13667296" y="605904"/>
                </a:lnTo>
                <a:lnTo>
                  <a:pt x="13674116" y="625170"/>
                </a:lnTo>
                <a:lnTo>
                  <a:pt x="13688378" y="640422"/>
                </a:lnTo>
                <a:lnTo>
                  <a:pt x="13706323" y="649097"/>
                </a:lnTo>
                <a:lnTo>
                  <a:pt x="13726160" y="650519"/>
                </a:lnTo>
                <a:lnTo>
                  <a:pt x="13746061" y="644029"/>
                </a:lnTo>
                <a:lnTo>
                  <a:pt x="13787933" y="620344"/>
                </a:lnTo>
                <a:lnTo>
                  <a:pt x="13829221" y="595769"/>
                </a:lnTo>
                <a:lnTo>
                  <a:pt x="13869937" y="570306"/>
                </a:lnTo>
                <a:lnTo>
                  <a:pt x="13910094" y="543991"/>
                </a:lnTo>
                <a:lnTo>
                  <a:pt x="13949706" y="516864"/>
                </a:lnTo>
                <a:lnTo>
                  <a:pt x="13988771" y="488911"/>
                </a:lnTo>
                <a:lnTo>
                  <a:pt x="14027290" y="460184"/>
                </a:lnTo>
                <a:lnTo>
                  <a:pt x="14065263" y="430695"/>
                </a:lnTo>
                <a:lnTo>
                  <a:pt x="14077125" y="414312"/>
                </a:lnTo>
                <a:lnTo>
                  <a:pt x="14080617" y="393700"/>
                </a:lnTo>
                <a:close/>
              </a:path>
              <a:path w="14170025" h="4173220">
                <a:moveTo>
                  <a:pt x="14169949" y="974331"/>
                </a:moveTo>
                <a:lnTo>
                  <a:pt x="14165339" y="954100"/>
                </a:lnTo>
                <a:lnTo>
                  <a:pt x="14154226" y="937361"/>
                </a:lnTo>
                <a:lnTo>
                  <a:pt x="14137831" y="925957"/>
                </a:lnTo>
                <a:lnTo>
                  <a:pt x="14117358" y="921753"/>
                </a:lnTo>
                <a:lnTo>
                  <a:pt x="13836714" y="921753"/>
                </a:lnTo>
                <a:lnTo>
                  <a:pt x="13816711" y="925969"/>
                </a:lnTo>
                <a:lnTo>
                  <a:pt x="13799630" y="937399"/>
                </a:lnTo>
                <a:lnTo>
                  <a:pt x="13787933" y="954138"/>
                </a:lnTo>
                <a:lnTo>
                  <a:pt x="13784123" y="974331"/>
                </a:lnTo>
                <a:lnTo>
                  <a:pt x="13788733" y="994575"/>
                </a:lnTo>
                <a:lnTo>
                  <a:pt x="13799846" y="1011313"/>
                </a:lnTo>
                <a:lnTo>
                  <a:pt x="13816241" y="1022718"/>
                </a:lnTo>
                <a:lnTo>
                  <a:pt x="13836714" y="1026922"/>
                </a:lnTo>
                <a:lnTo>
                  <a:pt x="14117358" y="1026922"/>
                </a:lnTo>
                <a:lnTo>
                  <a:pt x="14137361" y="1022692"/>
                </a:lnTo>
                <a:lnTo>
                  <a:pt x="14154442" y="1011275"/>
                </a:lnTo>
                <a:lnTo>
                  <a:pt x="14166139" y="994537"/>
                </a:lnTo>
                <a:lnTo>
                  <a:pt x="14169949" y="974331"/>
                </a:lnTo>
                <a:close/>
              </a:path>
            </a:pathLst>
          </a:custGeom>
          <a:solidFill>
            <a:srgbClr val="1D1D1B"/>
          </a:solidFill>
        </p:spPr>
        <p:txBody>
          <a:bodyPr wrap="square" lIns="0" tIns="0" rIns="0" bIns="0" rtlCol="0"/>
          <a:lstStyle/>
          <a:p>
            <a:endParaRPr dirty="0"/>
          </a:p>
        </p:txBody>
      </p:sp>
      <p:sp>
        <p:nvSpPr>
          <p:cNvPr id="16" name="object 3">
            <a:extLst>
              <a:ext uri="{FF2B5EF4-FFF2-40B4-BE49-F238E27FC236}">
                <a16:creationId xmlns:a16="http://schemas.microsoft.com/office/drawing/2014/main" id="{6E8B32E3-9F11-386A-41AD-7CD0DADA7651}"/>
              </a:ext>
            </a:extLst>
          </p:cNvPr>
          <p:cNvSpPr txBox="1">
            <a:spLocks/>
          </p:cNvSpPr>
          <p:nvPr/>
        </p:nvSpPr>
        <p:spPr>
          <a:xfrm>
            <a:off x="3956050" y="1864432"/>
            <a:ext cx="13522734" cy="3866443"/>
          </a:xfrm>
          <a:prstGeom prst="rect">
            <a:avLst/>
          </a:prstGeom>
        </p:spPr>
        <p:txBody>
          <a:bodyPr vert="horz" wrap="square" lIns="0" tIns="99695" rIns="0" bIns="0" rtlCol="0">
            <a:spAutoFit/>
          </a:bodyPr>
          <a:lstStyle>
            <a:lvl1pPr>
              <a:defRPr sz="2800" b="0" i="0">
                <a:solidFill>
                  <a:srgbClr val="212121"/>
                </a:solidFill>
                <a:latin typeface="Calibri"/>
                <a:ea typeface="+mj-ea"/>
                <a:cs typeface="Calibri"/>
              </a:defRPr>
            </a:lvl1pPr>
          </a:lstStyle>
          <a:p>
            <a:pPr marL="12700" marR="5080" indent="76835">
              <a:lnSpc>
                <a:spcPts val="15010"/>
              </a:lnSpc>
              <a:spcBef>
                <a:spcPts val="785"/>
              </a:spcBef>
            </a:pPr>
            <a:r>
              <a:rPr lang="fr-FR" sz="11800" b="1" spc="-300" dirty="0">
                <a:solidFill>
                  <a:srgbClr val="000000"/>
                </a:solidFill>
              </a:rPr>
              <a:t>LA CYBERSÉCURITÉ, </a:t>
            </a:r>
            <a:r>
              <a:rPr lang="fr-FR" sz="11200" b="1" spc="-300" dirty="0">
                <a:solidFill>
                  <a:srgbClr val="000000"/>
                </a:solidFill>
              </a:rPr>
              <a:t>MON FUTUR MÉTIER !</a:t>
            </a:r>
            <a:endParaRPr lang="fr-FR" sz="11200" b="1" spc="-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b="1"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3" name="object 3"/>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381069" y="3414105"/>
            <a:ext cx="13307060" cy="6140784"/>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B542"/>
                </a:solidFill>
                <a:latin typeface="Calibri"/>
                <a:cs typeface="Calibri"/>
              </a:rPr>
              <a:t>C</a:t>
            </a:r>
            <a:r>
              <a:rPr sz="12375" spc="-509" baseline="-11111" dirty="0">
                <a:solidFill>
                  <a:srgbClr val="FFB542"/>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15490301" y="6841971"/>
            <a:ext cx="3245787" cy="2953373"/>
          </a:xfrm>
          <a:prstGeom prst="rect">
            <a:avLst/>
          </a:prstGeom>
        </p:spPr>
        <p:txBody>
          <a:bodyPr vert="horz" wrap="square" lIns="0" tIns="41910" rIns="0" bIns="0" rtlCol="0">
            <a:spAutoFit/>
          </a:bodyPr>
          <a:lstStyle/>
          <a:p>
            <a:pPr marL="274955" marR="267335" indent="-635" algn="ctr">
              <a:lnSpc>
                <a:spcPts val="3829"/>
              </a:lnSpc>
              <a:spcBef>
                <a:spcPts val="330"/>
              </a:spcBef>
            </a:pPr>
            <a:r>
              <a:rPr lang="fr-FR" sz="3300" b="1" spc="-150" dirty="0">
                <a:solidFill>
                  <a:srgbClr val="231F20"/>
                </a:solidFill>
                <a:latin typeface="Calibri"/>
                <a:cs typeface="Calibri"/>
              </a:rPr>
              <a:t>MÉFIEZ-VOUS DES DEMANDES ÉTRANGES, URGENTES</a:t>
            </a:r>
            <a:endParaRPr lang="fr-FR" sz="3300" b="1" spc="-150" dirty="0">
              <a:latin typeface="Calibri"/>
              <a:cs typeface="Calibri"/>
            </a:endParaRPr>
          </a:p>
          <a:p>
            <a:pPr algn="ctr">
              <a:lnSpc>
                <a:spcPts val="3640"/>
              </a:lnSpc>
            </a:pPr>
            <a:r>
              <a:rPr lang="fr-FR" sz="3300" b="1" spc="-150" dirty="0">
                <a:solidFill>
                  <a:srgbClr val="231F20"/>
                </a:solidFill>
                <a:latin typeface="Calibri"/>
                <a:cs typeface="Calibri"/>
              </a:rPr>
              <a:t>ET TROP BELLES</a:t>
            </a:r>
            <a:endParaRPr lang="fr-FR" sz="3300" b="1" spc="-150" dirty="0">
              <a:latin typeface="Calibri"/>
              <a:cs typeface="Calibri"/>
            </a:endParaRPr>
          </a:p>
          <a:p>
            <a:pPr algn="ctr">
              <a:lnSpc>
                <a:spcPts val="3895"/>
              </a:lnSpc>
            </a:pPr>
            <a:r>
              <a:rPr lang="fr-FR" sz="3300" b="1" spc="-150" dirty="0">
                <a:solidFill>
                  <a:srgbClr val="231F20"/>
                </a:solidFill>
                <a:latin typeface="Calibri"/>
                <a:cs typeface="Calibri"/>
              </a:rPr>
              <a:t>POUR ÊTRE VRAIES</a:t>
            </a:r>
            <a:endParaRPr lang="fr-FR" sz="3300" b="1" spc="-150" dirty="0">
              <a:latin typeface="Calibri"/>
              <a:cs typeface="Calibri"/>
            </a:endParaRPr>
          </a:p>
        </p:txBody>
      </p:sp>
      <p:grpSp>
        <p:nvGrpSpPr>
          <p:cNvPr id="8" name="object 8"/>
          <p:cNvGrpSpPr/>
          <p:nvPr/>
        </p:nvGrpSpPr>
        <p:grpSpPr>
          <a:xfrm>
            <a:off x="1817540" y="4014138"/>
            <a:ext cx="2124075" cy="2625090"/>
            <a:chOff x="1817540" y="4014138"/>
            <a:chExt cx="2124075" cy="2625090"/>
          </a:xfrm>
        </p:grpSpPr>
        <p:sp>
          <p:nvSpPr>
            <p:cNvPr id="9" name="object 9"/>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0" name="object 10"/>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1" name="object 11"/>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2" name="object 12"/>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3" name="object 13"/>
          <p:cNvGrpSpPr/>
          <p:nvPr/>
        </p:nvGrpSpPr>
        <p:grpSpPr>
          <a:xfrm>
            <a:off x="5323506" y="3730875"/>
            <a:ext cx="2370455" cy="2908300"/>
            <a:chOff x="5323506" y="3730875"/>
            <a:chExt cx="2370455" cy="2908300"/>
          </a:xfrm>
        </p:grpSpPr>
        <p:sp>
          <p:nvSpPr>
            <p:cNvPr id="14" name="object 14"/>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5" name="object 15"/>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6" name="object 16"/>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7" name="object 17"/>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8" name="object 18"/>
          <p:cNvGrpSpPr/>
          <p:nvPr/>
        </p:nvGrpSpPr>
        <p:grpSpPr>
          <a:xfrm>
            <a:off x="8990303" y="3930411"/>
            <a:ext cx="2124075" cy="2708275"/>
            <a:chOff x="8990303" y="3930411"/>
            <a:chExt cx="2124075" cy="2708275"/>
          </a:xfrm>
        </p:grpSpPr>
        <p:sp>
          <p:nvSpPr>
            <p:cNvPr id="19" name="object 19"/>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20" name="object 20"/>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1" name="object 21"/>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2" name="object 22"/>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3" name="object 23"/>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4" name="object 24"/>
            <p:cNvPicPr/>
            <p:nvPr/>
          </p:nvPicPr>
          <p:blipFill>
            <a:blip r:embed="rId2" cstate="print"/>
            <a:stretch>
              <a:fillRect/>
            </a:stretch>
          </p:blipFill>
          <p:spPr>
            <a:xfrm>
              <a:off x="9959126" y="4815827"/>
              <a:ext cx="145848" cy="145608"/>
            </a:xfrm>
            <a:prstGeom prst="rect">
              <a:avLst/>
            </a:prstGeom>
          </p:spPr>
        </p:pic>
      </p:grpSp>
      <p:pic>
        <p:nvPicPr>
          <p:cNvPr id="25" name="object 25"/>
          <p:cNvPicPr/>
          <p:nvPr/>
        </p:nvPicPr>
        <p:blipFill>
          <a:blip r:embed="rId3" cstate="print"/>
          <a:stretch>
            <a:fillRect/>
          </a:stretch>
        </p:blipFill>
        <p:spPr>
          <a:xfrm>
            <a:off x="12478332" y="4182571"/>
            <a:ext cx="2160730" cy="2456089"/>
          </a:xfrm>
          <a:prstGeom prst="rect">
            <a:avLst/>
          </a:prstGeom>
        </p:spPr>
      </p:pic>
      <p:pic>
        <p:nvPicPr>
          <p:cNvPr id="26" name="object 26"/>
          <p:cNvPicPr/>
          <p:nvPr/>
        </p:nvPicPr>
        <p:blipFill>
          <a:blip r:embed="rId4" cstate="print"/>
          <a:stretch>
            <a:fillRect/>
          </a:stretch>
        </p:blipFill>
        <p:spPr>
          <a:xfrm>
            <a:off x="15926700" y="4125257"/>
            <a:ext cx="2219273" cy="2513403"/>
          </a:xfrm>
          <a:prstGeom prst="rect">
            <a:avLst/>
          </a:prstGeom>
        </p:spPr>
      </p:pic>
      <p:sp>
        <p:nvSpPr>
          <p:cNvPr id="45" name="object 13">
            <a:extLst>
              <a:ext uri="{FF2B5EF4-FFF2-40B4-BE49-F238E27FC236}">
                <a16:creationId xmlns:a16="http://schemas.microsoft.com/office/drawing/2014/main" id="{ADF0FAA2-E97E-A8C2-86A6-39ACE0BAD68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6" name="object 15">
            <a:extLst>
              <a:ext uri="{FF2B5EF4-FFF2-40B4-BE49-F238E27FC236}">
                <a16:creationId xmlns:a16="http://schemas.microsoft.com/office/drawing/2014/main" id="{15808058-158C-710D-9AB9-CBB352B2C8AB}"/>
              </a:ext>
            </a:extLst>
          </p:cNvPr>
          <p:cNvGrpSpPr/>
          <p:nvPr/>
        </p:nvGrpSpPr>
        <p:grpSpPr>
          <a:xfrm>
            <a:off x="717524" y="611775"/>
            <a:ext cx="18580100" cy="436245"/>
            <a:chOff x="717524" y="611775"/>
            <a:chExt cx="18580100" cy="436245"/>
          </a:xfrm>
        </p:grpSpPr>
        <p:sp>
          <p:nvSpPr>
            <p:cNvPr id="47" name="object 16">
              <a:extLst>
                <a:ext uri="{FF2B5EF4-FFF2-40B4-BE49-F238E27FC236}">
                  <a16:creationId xmlns:a16="http://schemas.microsoft.com/office/drawing/2014/main" id="{11AFAF10-BA51-B473-A7A6-BC8AC091404D}"/>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8" name="object 17">
              <a:extLst>
                <a:ext uri="{FF2B5EF4-FFF2-40B4-BE49-F238E27FC236}">
                  <a16:creationId xmlns:a16="http://schemas.microsoft.com/office/drawing/2014/main" id="{6A4C22E7-3013-F3A4-630F-AD69AD2090EC}"/>
                </a:ext>
              </a:extLst>
            </p:cNvPr>
            <p:cNvPicPr/>
            <p:nvPr/>
          </p:nvPicPr>
          <p:blipFill>
            <a:blip r:embed="rId5" cstate="print"/>
            <a:stretch>
              <a:fillRect/>
            </a:stretch>
          </p:blipFill>
          <p:spPr>
            <a:xfrm>
              <a:off x="10231913" y="804489"/>
              <a:ext cx="101850" cy="104708"/>
            </a:xfrm>
            <a:prstGeom prst="rect">
              <a:avLst/>
            </a:prstGeom>
          </p:spPr>
        </p:pic>
        <p:sp>
          <p:nvSpPr>
            <p:cNvPr id="49" name="object 18">
              <a:extLst>
                <a:ext uri="{FF2B5EF4-FFF2-40B4-BE49-F238E27FC236}">
                  <a16:creationId xmlns:a16="http://schemas.microsoft.com/office/drawing/2014/main" id="{663F78BB-F142-D17D-DFD5-0DAD54EDC40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0" name="object 19">
              <a:extLst>
                <a:ext uri="{FF2B5EF4-FFF2-40B4-BE49-F238E27FC236}">
                  <a16:creationId xmlns:a16="http://schemas.microsoft.com/office/drawing/2014/main" id="{73CD9800-8D1B-ED2F-67D6-EDB448AE9BF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1" name="object 20">
              <a:extLst>
                <a:ext uri="{FF2B5EF4-FFF2-40B4-BE49-F238E27FC236}">
                  <a16:creationId xmlns:a16="http://schemas.microsoft.com/office/drawing/2014/main" id="{DD775B40-029D-7538-697A-1C4292740F00}"/>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2" name="object 21">
              <a:extLst>
                <a:ext uri="{FF2B5EF4-FFF2-40B4-BE49-F238E27FC236}">
                  <a16:creationId xmlns:a16="http://schemas.microsoft.com/office/drawing/2014/main" id="{3B691C4A-F0C4-2F51-EB21-951B819AFD94}"/>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3" name="object 22">
              <a:extLst>
                <a:ext uri="{FF2B5EF4-FFF2-40B4-BE49-F238E27FC236}">
                  <a16:creationId xmlns:a16="http://schemas.microsoft.com/office/drawing/2014/main" id="{1E4D4930-8878-2DE9-FCE3-196D5FE4F07B}"/>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4" name="object 23">
              <a:extLst>
                <a:ext uri="{FF2B5EF4-FFF2-40B4-BE49-F238E27FC236}">
                  <a16:creationId xmlns:a16="http://schemas.microsoft.com/office/drawing/2014/main" id="{31C45507-5B06-4373-00AD-CD4D3EF8727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5" name="object 24">
              <a:extLst>
                <a:ext uri="{FF2B5EF4-FFF2-40B4-BE49-F238E27FC236}">
                  <a16:creationId xmlns:a16="http://schemas.microsoft.com/office/drawing/2014/main" id="{5D42E41B-2B2F-7436-AD69-553C8A94649B}"/>
                </a:ext>
              </a:extLst>
            </p:cNvPr>
            <p:cNvPicPr/>
            <p:nvPr/>
          </p:nvPicPr>
          <p:blipFill>
            <a:blip r:embed="rId6" cstate="print"/>
            <a:stretch>
              <a:fillRect/>
            </a:stretch>
          </p:blipFill>
          <p:spPr>
            <a:xfrm>
              <a:off x="908206" y="665402"/>
              <a:ext cx="90711" cy="160393"/>
            </a:xfrm>
            <a:prstGeom prst="rect">
              <a:avLst/>
            </a:prstGeom>
          </p:spPr>
        </p:pic>
        <p:sp>
          <p:nvSpPr>
            <p:cNvPr id="56" name="object 25">
              <a:extLst>
                <a:ext uri="{FF2B5EF4-FFF2-40B4-BE49-F238E27FC236}">
                  <a16:creationId xmlns:a16="http://schemas.microsoft.com/office/drawing/2014/main" id="{7AD1CE8D-5385-747B-EB93-B760952FB01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7" name="object 26">
              <a:extLst>
                <a:ext uri="{FF2B5EF4-FFF2-40B4-BE49-F238E27FC236}">
                  <a16:creationId xmlns:a16="http://schemas.microsoft.com/office/drawing/2014/main" id="{BCDBA0C5-8082-7F42-7303-CCA1CFB57EDC}"/>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8" name="object 27">
              <a:extLst>
                <a:ext uri="{FF2B5EF4-FFF2-40B4-BE49-F238E27FC236}">
                  <a16:creationId xmlns:a16="http://schemas.microsoft.com/office/drawing/2014/main" id="{2947A34F-B983-5312-EE34-251745CFF9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9" name="object 28">
              <a:extLst>
                <a:ext uri="{FF2B5EF4-FFF2-40B4-BE49-F238E27FC236}">
                  <a16:creationId xmlns:a16="http://schemas.microsoft.com/office/drawing/2014/main" id="{D4F7AC7E-BD62-BB33-DF5A-5C3220E08735}"/>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0" name="object 29">
              <a:extLst>
                <a:ext uri="{FF2B5EF4-FFF2-40B4-BE49-F238E27FC236}">
                  <a16:creationId xmlns:a16="http://schemas.microsoft.com/office/drawing/2014/main" id="{005506F9-1831-814D-139D-23376B0D48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1" name="object 30">
              <a:extLst>
                <a:ext uri="{FF2B5EF4-FFF2-40B4-BE49-F238E27FC236}">
                  <a16:creationId xmlns:a16="http://schemas.microsoft.com/office/drawing/2014/main" id="{993DC100-2CC3-C653-CE73-CCE6EC38D9AC}"/>
                </a:ext>
              </a:extLst>
            </p:cNvPr>
            <p:cNvPicPr/>
            <p:nvPr/>
          </p:nvPicPr>
          <p:blipFill>
            <a:blip r:embed="rId7" cstate="print"/>
            <a:stretch>
              <a:fillRect/>
            </a:stretch>
          </p:blipFill>
          <p:spPr>
            <a:xfrm>
              <a:off x="10152472" y="665402"/>
              <a:ext cx="90718" cy="160393"/>
            </a:xfrm>
            <a:prstGeom prst="rect">
              <a:avLst/>
            </a:prstGeom>
          </p:spPr>
        </p:pic>
      </p:grpSp>
      <p:sp>
        <p:nvSpPr>
          <p:cNvPr id="62" name="object 77">
            <a:extLst>
              <a:ext uri="{FF2B5EF4-FFF2-40B4-BE49-F238E27FC236}">
                <a16:creationId xmlns:a16="http://schemas.microsoft.com/office/drawing/2014/main" id="{C9A6F465-CAFE-3381-A4B3-5084C727EC3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63" name="object 2">
            <a:extLst>
              <a:ext uri="{FF2B5EF4-FFF2-40B4-BE49-F238E27FC236}">
                <a16:creationId xmlns:a16="http://schemas.microsoft.com/office/drawing/2014/main" id="{C3B2FD16-115F-AC28-C345-81A3E0403C8D}"/>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4" name="object 6">
            <a:extLst>
              <a:ext uri="{FF2B5EF4-FFF2-40B4-BE49-F238E27FC236}">
                <a16:creationId xmlns:a16="http://schemas.microsoft.com/office/drawing/2014/main" id="{FBBB9CDE-83E4-0C44-5A21-648BFD59BB23}"/>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sp>
        <p:nvSpPr>
          <p:cNvPr id="65" name="object 5">
            <a:extLst>
              <a:ext uri="{FF2B5EF4-FFF2-40B4-BE49-F238E27FC236}">
                <a16:creationId xmlns:a16="http://schemas.microsoft.com/office/drawing/2014/main" id="{61F6EBA7-3748-8B1F-D102-37403A55F13F}"/>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6" name="object 4">
            <a:extLst>
              <a:ext uri="{FF2B5EF4-FFF2-40B4-BE49-F238E27FC236}">
                <a16:creationId xmlns:a16="http://schemas.microsoft.com/office/drawing/2014/main" id="{B7E7BE2A-C0B2-644D-2E9D-5D43E65FE9FC}"/>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7" name="object 3">
            <a:extLst>
              <a:ext uri="{FF2B5EF4-FFF2-40B4-BE49-F238E27FC236}">
                <a16:creationId xmlns:a16="http://schemas.microsoft.com/office/drawing/2014/main" id="{08232DA7-D3FE-C63E-C2CB-FBF9C5887E1B}"/>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grpSp>
        <p:nvGrpSpPr>
          <p:cNvPr id="5" name="object 5"/>
          <p:cNvGrpSpPr/>
          <p:nvPr/>
        </p:nvGrpSpPr>
        <p:grpSpPr>
          <a:xfrm>
            <a:off x="9054686" y="2596829"/>
            <a:ext cx="3880485" cy="2296160"/>
            <a:chOff x="9054686" y="2596829"/>
            <a:chExt cx="3880485" cy="2296160"/>
          </a:xfrm>
        </p:grpSpPr>
        <p:sp>
          <p:nvSpPr>
            <p:cNvPr id="6" name="object 6"/>
            <p:cNvSpPr/>
            <p:nvPr/>
          </p:nvSpPr>
          <p:spPr>
            <a:xfrm>
              <a:off x="12493970" y="3161559"/>
              <a:ext cx="205740" cy="414655"/>
            </a:xfrm>
            <a:custGeom>
              <a:avLst/>
              <a:gdLst/>
              <a:ahLst/>
              <a:cxnLst/>
              <a:rect l="l" t="t" r="r" b="b"/>
              <a:pathLst>
                <a:path w="205740" h="414654">
                  <a:moveTo>
                    <a:pt x="160325" y="0"/>
                  </a:moveTo>
                  <a:lnTo>
                    <a:pt x="127900" y="28181"/>
                  </a:lnTo>
                  <a:lnTo>
                    <a:pt x="1496" y="365228"/>
                  </a:lnTo>
                  <a:lnTo>
                    <a:pt x="0" y="380287"/>
                  </a:lnTo>
                  <a:lnTo>
                    <a:pt x="5218" y="394951"/>
                  </a:lnTo>
                  <a:lnTo>
                    <a:pt x="15431" y="406830"/>
                  </a:lnTo>
                  <a:lnTo>
                    <a:pt x="28919" y="413531"/>
                  </a:lnTo>
                  <a:lnTo>
                    <a:pt x="44791" y="414289"/>
                  </a:lnTo>
                  <a:lnTo>
                    <a:pt x="58534" y="409459"/>
                  </a:lnTo>
                  <a:lnTo>
                    <a:pt x="69543" y="399809"/>
                  </a:lnTo>
                  <a:lnTo>
                    <a:pt x="77210" y="386107"/>
                  </a:lnTo>
                  <a:lnTo>
                    <a:pt x="203625" y="49070"/>
                  </a:lnTo>
                  <a:lnTo>
                    <a:pt x="205117" y="34011"/>
                  </a:lnTo>
                  <a:lnTo>
                    <a:pt x="199899" y="19342"/>
                  </a:lnTo>
                  <a:lnTo>
                    <a:pt x="189689" y="7460"/>
                  </a:lnTo>
                  <a:lnTo>
                    <a:pt x="176202" y="758"/>
                  </a:lnTo>
                  <a:lnTo>
                    <a:pt x="160325" y="0"/>
                  </a:lnTo>
                  <a:close/>
                </a:path>
              </a:pathLst>
            </a:custGeom>
            <a:solidFill>
              <a:srgbClr val="DFC2F1"/>
            </a:solidFill>
          </p:spPr>
          <p:txBody>
            <a:bodyPr wrap="square" lIns="0" tIns="0" rIns="0" bIns="0" rtlCol="0"/>
            <a:lstStyle/>
            <a:p>
              <a:endParaRPr/>
            </a:p>
          </p:txBody>
        </p:sp>
        <p:pic>
          <p:nvPicPr>
            <p:cNvPr id="7" name="object 7"/>
            <p:cNvPicPr/>
            <p:nvPr/>
          </p:nvPicPr>
          <p:blipFill>
            <a:blip r:embed="rId2" cstate="print"/>
            <a:stretch>
              <a:fillRect/>
            </a:stretch>
          </p:blipFill>
          <p:spPr>
            <a:xfrm>
              <a:off x="12793478" y="3542243"/>
              <a:ext cx="141281" cy="162894"/>
            </a:xfrm>
            <a:prstGeom prst="rect">
              <a:avLst/>
            </a:prstGeom>
          </p:spPr>
        </p:pic>
        <p:pic>
          <p:nvPicPr>
            <p:cNvPr id="8" name="object 8"/>
            <p:cNvPicPr/>
            <p:nvPr/>
          </p:nvPicPr>
          <p:blipFill>
            <a:blip r:embed="rId3" cstate="print"/>
            <a:stretch>
              <a:fillRect/>
            </a:stretch>
          </p:blipFill>
          <p:spPr>
            <a:xfrm>
              <a:off x="9054686" y="3893364"/>
              <a:ext cx="1273312" cy="984462"/>
            </a:xfrm>
            <a:prstGeom prst="rect">
              <a:avLst/>
            </a:prstGeom>
          </p:spPr>
        </p:pic>
        <p:pic>
          <p:nvPicPr>
            <p:cNvPr id="9" name="object 9"/>
            <p:cNvPicPr/>
            <p:nvPr/>
          </p:nvPicPr>
          <p:blipFill>
            <a:blip r:embed="rId4" cstate="print"/>
            <a:stretch>
              <a:fillRect/>
            </a:stretch>
          </p:blipFill>
          <p:spPr>
            <a:xfrm>
              <a:off x="9345965" y="2596829"/>
              <a:ext cx="3455817" cy="2295872"/>
            </a:xfrm>
            <a:prstGeom prst="rect">
              <a:avLst/>
            </a:prstGeom>
          </p:spPr>
        </p:pic>
      </p:grpSp>
      <p:sp>
        <p:nvSpPr>
          <p:cNvPr id="10" name="object 10"/>
          <p:cNvSpPr/>
          <p:nvPr/>
        </p:nvSpPr>
        <p:spPr>
          <a:xfrm>
            <a:off x="13117500" y="3526678"/>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a:p>
        </p:txBody>
      </p:sp>
      <p:sp>
        <p:nvSpPr>
          <p:cNvPr id="11" name="object 11"/>
          <p:cNvSpPr/>
          <p:nvPr/>
        </p:nvSpPr>
        <p:spPr>
          <a:xfrm>
            <a:off x="13081353" y="422085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a:p>
        </p:txBody>
      </p:sp>
      <p:sp>
        <p:nvSpPr>
          <p:cNvPr id="12" name="object 12"/>
          <p:cNvSpPr/>
          <p:nvPr/>
        </p:nvSpPr>
        <p:spPr>
          <a:xfrm>
            <a:off x="7505674" y="3244884"/>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6905129" y="3393840"/>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a:p>
        </p:txBody>
      </p:sp>
      <p:sp>
        <p:nvSpPr>
          <p:cNvPr id="14" name="object 14"/>
          <p:cNvSpPr/>
          <p:nvPr/>
        </p:nvSpPr>
        <p:spPr>
          <a:xfrm>
            <a:off x="6907179" y="4028538"/>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a:p>
        </p:txBody>
      </p:sp>
      <p:pic>
        <p:nvPicPr>
          <p:cNvPr id="15" name="object 15"/>
          <p:cNvPicPr/>
          <p:nvPr/>
        </p:nvPicPr>
        <p:blipFill>
          <a:blip r:embed="rId5" cstate="print"/>
          <a:stretch>
            <a:fillRect/>
          </a:stretch>
        </p:blipFill>
        <p:spPr>
          <a:xfrm>
            <a:off x="7336700" y="3895590"/>
            <a:ext cx="1610399" cy="998562"/>
          </a:xfrm>
          <a:prstGeom prst="rect">
            <a:avLst/>
          </a:prstGeom>
        </p:spPr>
      </p:pic>
      <p:sp>
        <p:nvSpPr>
          <p:cNvPr id="38" name="object 13">
            <a:extLst>
              <a:ext uri="{FF2B5EF4-FFF2-40B4-BE49-F238E27FC236}">
                <a16:creationId xmlns:a16="http://schemas.microsoft.com/office/drawing/2014/main" id="{FEEFCF5A-DC04-72C2-7791-D0B3311390A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BF3E33BD-3EC3-DA3D-E2CD-54AEC8A06001}"/>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1732F124-1FC6-FFE0-8AB2-234F8CD93D7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BFDD5879-4F23-6FF8-EE87-BF327122F6D3}"/>
                </a:ext>
              </a:extLst>
            </p:cNvPr>
            <p:cNvPicPr/>
            <p:nvPr/>
          </p:nvPicPr>
          <p:blipFill>
            <a:blip r:embed="rId6"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4FB8773A-C21C-3A77-FED2-B87EB525581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7A54DDA9-168E-D594-1FBE-23389218A0E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0C594CF2-715A-DF9D-1AA9-A68888D4866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9FF1054C-8A81-841A-C4C5-0DA6078100C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8D7641CA-8EBC-FE99-F18D-32436409BC8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99EF88BD-4915-7B51-33D1-B486341B9BF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D43BEB90-DE7A-D7D5-726C-7672956643AA}"/>
                </a:ext>
              </a:extLst>
            </p:cNvPr>
            <p:cNvPicPr/>
            <p:nvPr/>
          </p:nvPicPr>
          <p:blipFill>
            <a:blip r:embed="rId7"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98169979-AFE0-FBA0-B27E-2E9CCD9F094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07BC18FC-D8BB-7BE6-BCC0-5FC177F2DB2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A223113C-92FF-5B25-7B7E-874CF1631ED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9765CFF9-AB41-66F5-A06E-0B5B3A5FB89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663C01F9-62DD-180C-6346-08C908FD4BD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B0B8ECD9-B291-18D9-DD34-7667E4822A9D}"/>
                </a:ext>
              </a:extLst>
            </p:cNvPr>
            <p:cNvPicPr/>
            <p:nvPr/>
          </p:nvPicPr>
          <p:blipFill>
            <a:blip r:embed="rId8"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AFBB2CCC-EFBF-6020-3277-E6DED9FF904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3831113"/>
          </a:xfrm>
          <a:prstGeom prst="rect">
            <a:avLst/>
          </a:prstGeom>
        </p:spPr>
        <p:txBody>
          <a:bodyPr vert="horz" wrap="square" lIns="0" tIns="346075" rIns="0" bIns="0" rtlCol="0">
            <a:spAutoFit/>
          </a:bodyPr>
          <a:lstStyle/>
          <a:p>
            <a:pPr marL="3961765" marR="26034" indent="-3949700">
              <a:lnSpc>
                <a:spcPts val="13450"/>
              </a:lnSpc>
              <a:spcBef>
                <a:spcPts val="2725"/>
              </a:spcBef>
            </a:pPr>
            <a:r>
              <a:rPr lang="fr-FR" sz="12800" b="1" spc="-150" dirty="0">
                <a:solidFill>
                  <a:srgbClr val="1D1D1B"/>
                </a:solidFill>
                <a:latin typeface="Calibri"/>
                <a:cs typeface="Calibri"/>
              </a:rPr>
              <a:t>CRÉEZ VOTRE PROPRE ARNAQUE</a:t>
            </a:r>
            <a:endParaRPr lang="fr-FR" sz="12800" b="1" spc="-150" dirty="0">
              <a:latin typeface="Calibri"/>
              <a:cs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sz="1800" b="1" spc="-30" dirty="0">
                <a:solidFill>
                  <a:srgbClr val="FFFFFF"/>
                </a:solidFill>
                <a:latin typeface="Lucida Sans"/>
                <a:cs typeface="Lucida Sans"/>
              </a:rPr>
              <a:t>Nouveau</a:t>
            </a:r>
            <a:r>
              <a:rPr sz="1800" b="1" spc="-85" dirty="0">
                <a:solidFill>
                  <a:srgbClr val="FFFFFF"/>
                </a:solidFill>
                <a:latin typeface="Lucida Sans"/>
                <a:cs typeface="Lucida Sans"/>
              </a:rPr>
              <a:t> </a:t>
            </a:r>
            <a:r>
              <a:rPr sz="1800" b="1" spc="-45" dirty="0">
                <a:solidFill>
                  <a:srgbClr val="FFFFFF"/>
                </a:solidFill>
                <a:latin typeface="Lucida Sans"/>
                <a:cs typeface="Lucida Sans"/>
              </a:rPr>
              <a:t>message</a:t>
            </a:r>
            <a:endParaRPr sz="1800">
              <a:latin typeface="Lucida Sans"/>
              <a:cs typeface="Lucida Sans"/>
            </a:endParaRPr>
          </a:p>
        </p:txBody>
      </p:sp>
      <p:sp>
        <p:nvSpPr>
          <p:cNvPr id="39" name="object 39"/>
          <p:cNvSpPr txBox="1"/>
          <p:nvPr/>
        </p:nvSpPr>
        <p:spPr>
          <a:xfrm>
            <a:off x="8981115" y="6750331"/>
            <a:ext cx="805180" cy="258445"/>
          </a:xfrm>
          <a:prstGeom prst="rect">
            <a:avLst/>
          </a:prstGeom>
        </p:spPr>
        <p:txBody>
          <a:bodyPr vert="horz" wrap="square" lIns="0" tIns="15875" rIns="0" bIns="0" rtlCol="0">
            <a:spAutoFit/>
          </a:bodyPr>
          <a:lstStyle/>
          <a:p>
            <a:pPr marL="12700">
              <a:lnSpc>
                <a:spcPct val="100000"/>
              </a:lnSpc>
              <a:spcBef>
                <a:spcPts val="125"/>
              </a:spcBef>
            </a:pPr>
            <a:r>
              <a:rPr sz="1500" b="1" spc="-10" dirty="0">
                <a:solidFill>
                  <a:srgbClr val="FFFFFF"/>
                </a:solidFill>
                <a:latin typeface="Lucida Sans"/>
                <a:cs typeface="Lucida Sans"/>
              </a:rPr>
              <a:t>Envoyer</a:t>
            </a:r>
            <a:endParaRPr sz="1500">
              <a:latin typeface="Lucida Sans"/>
              <a:cs typeface="Lucida Sans"/>
            </a:endParaRPr>
          </a:p>
        </p:txBody>
      </p:sp>
      <p:sp>
        <p:nvSpPr>
          <p:cNvPr id="40" name="object 40"/>
          <p:cNvSpPr txBox="1"/>
          <p:nvPr/>
        </p:nvSpPr>
        <p:spPr>
          <a:xfrm>
            <a:off x="1721246" y="2840680"/>
            <a:ext cx="541020" cy="730250"/>
          </a:xfrm>
          <a:prstGeom prst="rect">
            <a:avLst/>
          </a:prstGeom>
        </p:spPr>
        <p:txBody>
          <a:bodyPr vert="horz" wrap="square" lIns="0" tIns="15875" rIns="0" bIns="0" rtlCol="0">
            <a:spAutoFit/>
          </a:bodyPr>
          <a:lstStyle/>
          <a:p>
            <a:pPr marL="43180">
              <a:lnSpc>
                <a:spcPct val="100000"/>
              </a:lnSpc>
              <a:spcBef>
                <a:spcPts val="125"/>
              </a:spcBef>
            </a:pPr>
            <a:r>
              <a:rPr sz="1500" b="1" spc="-100" dirty="0">
                <a:solidFill>
                  <a:srgbClr val="AAAAAA"/>
                </a:solidFill>
                <a:latin typeface="Lucida Sans"/>
                <a:cs typeface="Lucida Sans"/>
              </a:rPr>
              <a:t>À</a:t>
            </a:r>
            <a:endParaRPr sz="1500">
              <a:latin typeface="Lucida Sans"/>
              <a:cs typeface="Lucida Sans"/>
            </a:endParaRPr>
          </a:p>
          <a:p>
            <a:pPr>
              <a:lnSpc>
                <a:spcPct val="100000"/>
              </a:lnSpc>
              <a:spcBef>
                <a:spcPts val="30"/>
              </a:spcBef>
            </a:pPr>
            <a:endParaRPr sz="1600">
              <a:latin typeface="Lucida Sans"/>
              <a:cs typeface="Lucida Sans"/>
            </a:endParaRPr>
          </a:p>
          <a:p>
            <a:pPr marL="12700">
              <a:lnSpc>
                <a:spcPct val="100000"/>
              </a:lnSpc>
            </a:pPr>
            <a:r>
              <a:rPr sz="1500" b="1" spc="-30" dirty="0">
                <a:solidFill>
                  <a:srgbClr val="AAAAAA"/>
                </a:solidFill>
                <a:latin typeface="Lucida Sans"/>
                <a:cs typeface="Lucida Sans"/>
              </a:rPr>
              <a:t>Objet</a:t>
            </a:r>
            <a:endParaRPr sz="150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a:p>
          </p:txBody>
        </p:sp>
      </p:grpSp>
      <p:sp>
        <p:nvSpPr>
          <p:cNvPr id="77" name="object 13">
            <a:extLst>
              <a:ext uri="{FF2B5EF4-FFF2-40B4-BE49-F238E27FC236}">
                <a16:creationId xmlns:a16="http://schemas.microsoft.com/office/drawing/2014/main" id="{900FB4D4-C8D9-64D3-4B92-F57BF813315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8" name="object 15">
            <a:extLst>
              <a:ext uri="{FF2B5EF4-FFF2-40B4-BE49-F238E27FC236}">
                <a16:creationId xmlns:a16="http://schemas.microsoft.com/office/drawing/2014/main" id="{BB195C00-B0A9-D901-E914-0CDFC2EC8251}"/>
              </a:ext>
            </a:extLst>
          </p:cNvPr>
          <p:cNvGrpSpPr/>
          <p:nvPr/>
        </p:nvGrpSpPr>
        <p:grpSpPr>
          <a:xfrm>
            <a:off x="717524" y="611775"/>
            <a:ext cx="18580100" cy="436245"/>
            <a:chOff x="717524" y="611775"/>
            <a:chExt cx="18580100" cy="436245"/>
          </a:xfrm>
        </p:grpSpPr>
        <p:sp>
          <p:nvSpPr>
            <p:cNvPr id="79" name="object 16">
              <a:extLst>
                <a:ext uri="{FF2B5EF4-FFF2-40B4-BE49-F238E27FC236}">
                  <a16:creationId xmlns:a16="http://schemas.microsoft.com/office/drawing/2014/main" id="{3808372A-14A1-CCCB-DDFA-776C7F7CDF6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80" name="object 17">
              <a:extLst>
                <a:ext uri="{FF2B5EF4-FFF2-40B4-BE49-F238E27FC236}">
                  <a16:creationId xmlns:a16="http://schemas.microsoft.com/office/drawing/2014/main" id="{2670DA1C-3EA2-9F2A-F707-4976ADB29FD3}"/>
                </a:ext>
              </a:extLst>
            </p:cNvPr>
            <p:cNvPicPr/>
            <p:nvPr/>
          </p:nvPicPr>
          <p:blipFill>
            <a:blip r:embed="rId27" cstate="print"/>
            <a:stretch>
              <a:fillRect/>
            </a:stretch>
          </p:blipFill>
          <p:spPr>
            <a:xfrm>
              <a:off x="10231913" y="804489"/>
              <a:ext cx="101850" cy="104708"/>
            </a:xfrm>
            <a:prstGeom prst="rect">
              <a:avLst/>
            </a:prstGeom>
          </p:spPr>
        </p:pic>
        <p:sp>
          <p:nvSpPr>
            <p:cNvPr id="81" name="object 18">
              <a:extLst>
                <a:ext uri="{FF2B5EF4-FFF2-40B4-BE49-F238E27FC236}">
                  <a16:creationId xmlns:a16="http://schemas.microsoft.com/office/drawing/2014/main" id="{BB370F26-67BF-44CE-3A7B-6FCBA17A632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2" name="object 19">
              <a:extLst>
                <a:ext uri="{FF2B5EF4-FFF2-40B4-BE49-F238E27FC236}">
                  <a16:creationId xmlns:a16="http://schemas.microsoft.com/office/drawing/2014/main" id="{3D2FB4F6-8473-277D-4000-F4D5D99B532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83" name="object 20">
              <a:extLst>
                <a:ext uri="{FF2B5EF4-FFF2-40B4-BE49-F238E27FC236}">
                  <a16:creationId xmlns:a16="http://schemas.microsoft.com/office/drawing/2014/main" id="{DE62A68A-9609-1816-3725-31B6C9CE240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4" name="object 21">
              <a:extLst>
                <a:ext uri="{FF2B5EF4-FFF2-40B4-BE49-F238E27FC236}">
                  <a16:creationId xmlns:a16="http://schemas.microsoft.com/office/drawing/2014/main" id="{E9DD2B0A-7B99-0B21-E42A-FCA5D072C88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5" name="object 22">
              <a:extLst>
                <a:ext uri="{FF2B5EF4-FFF2-40B4-BE49-F238E27FC236}">
                  <a16:creationId xmlns:a16="http://schemas.microsoft.com/office/drawing/2014/main" id="{693970FA-EAA6-4322-9CB1-51A7F44A90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86" name="object 23">
              <a:extLst>
                <a:ext uri="{FF2B5EF4-FFF2-40B4-BE49-F238E27FC236}">
                  <a16:creationId xmlns:a16="http://schemas.microsoft.com/office/drawing/2014/main" id="{6F862F97-EF70-BD6B-5230-17844F4504D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87" name="object 24">
              <a:extLst>
                <a:ext uri="{FF2B5EF4-FFF2-40B4-BE49-F238E27FC236}">
                  <a16:creationId xmlns:a16="http://schemas.microsoft.com/office/drawing/2014/main" id="{FA317C1F-DD56-1DE1-9E46-98E7C4AD4461}"/>
                </a:ext>
              </a:extLst>
            </p:cNvPr>
            <p:cNvPicPr/>
            <p:nvPr/>
          </p:nvPicPr>
          <p:blipFill>
            <a:blip r:embed="rId28" cstate="print"/>
            <a:stretch>
              <a:fillRect/>
            </a:stretch>
          </p:blipFill>
          <p:spPr>
            <a:xfrm>
              <a:off x="908206" y="665402"/>
              <a:ext cx="90711" cy="160393"/>
            </a:xfrm>
            <a:prstGeom prst="rect">
              <a:avLst/>
            </a:prstGeom>
          </p:spPr>
        </p:pic>
        <p:sp>
          <p:nvSpPr>
            <p:cNvPr id="88" name="object 25">
              <a:extLst>
                <a:ext uri="{FF2B5EF4-FFF2-40B4-BE49-F238E27FC236}">
                  <a16:creationId xmlns:a16="http://schemas.microsoft.com/office/drawing/2014/main" id="{A28AEE8A-295E-28F3-F580-8DE7FC0C0D9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9" name="object 26">
              <a:extLst>
                <a:ext uri="{FF2B5EF4-FFF2-40B4-BE49-F238E27FC236}">
                  <a16:creationId xmlns:a16="http://schemas.microsoft.com/office/drawing/2014/main" id="{049A809C-41F0-5240-3DAE-78130A47C12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90" name="object 27">
              <a:extLst>
                <a:ext uri="{FF2B5EF4-FFF2-40B4-BE49-F238E27FC236}">
                  <a16:creationId xmlns:a16="http://schemas.microsoft.com/office/drawing/2014/main" id="{BEE47F2A-8B13-3558-4AAB-3607F34B966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91" name="object 28">
              <a:extLst>
                <a:ext uri="{FF2B5EF4-FFF2-40B4-BE49-F238E27FC236}">
                  <a16:creationId xmlns:a16="http://schemas.microsoft.com/office/drawing/2014/main" id="{9AC0F1B9-888D-FD8E-0BC1-088105D3D4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92" name="object 29">
              <a:extLst>
                <a:ext uri="{FF2B5EF4-FFF2-40B4-BE49-F238E27FC236}">
                  <a16:creationId xmlns:a16="http://schemas.microsoft.com/office/drawing/2014/main" id="{195EC2C5-729D-8382-0021-955EDDC8ACF7}"/>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93" name="object 30">
              <a:extLst>
                <a:ext uri="{FF2B5EF4-FFF2-40B4-BE49-F238E27FC236}">
                  <a16:creationId xmlns:a16="http://schemas.microsoft.com/office/drawing/2014/main" id="{35F65774-A355-A574-8066-32A794CDEC5F}"/>
                </a:ext>
              </a:extLst>
            </p:cNvPr>
            <p:cNvPicPr/>
            <p:nvPr/>
          </p:nvPicPr>
          <p:blipFill>
            <a:blip r:embed="rId29" cstate="print"/>
            <a:stretch>
              <a:fillRect/>
            </a:stretch>
          </p:blipFill>
          <p:spPr>
            <a:xfrm>
              <a:off x="10152472" y="665402"/>
              <a:ext cx="90718" cy="160393"/>
            </a:xfrm>
            <a:prstGeom prst="rect">
              <a:avLst/>
            </a:prstGeom>
          </p:spPr>
        </p:pic>
      </p:grpSp>
      <p:sp>
        <p:nvSpPr>
          <p:cNvPr id="94" name="object 77">
            <a:extLst>
              <a:ext uri="{FF2B5EF4-FFF2-40B4-BE49-F238E27FC236}">
                <a16:creationId xmlns:a16="http://schemas.microsoft.com/office/drawing/2014/main" id="{6BF473DD-2122-C38C-F7B7-1B8888B0E5D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2943755"/>
          </a:xfrm>
          <a:prstGeom prst="rect">
            <a:avLst/>
          </a:prstGeom>
        </p:spPr>
        <p:txBody>
          <a:bodyPr vert="horz" wrap="square" lIns="0" tIns="45085" rIns="0" bIns="0" rtlCol="0">
            <a:spAutoFit/>
          </a:bodyPr>
          <a:lstStyle/>
          <a:p>
            <a:pPr marL="12700" marR="5080" indent="1508125">
              <a:lnSpc>
                <a:spcPts val="4190"/>
              </a:lnSpc>
              <a:spcBef>
                <a:spcPts val="355"/>
              </a:spcBef>
            </a:pPr>
            <a:r>
              <a:rPr lang="fr-FR" sz="3600" b="1" spc="-150" dirty="0">
                <a:solidFill>
                  <a:srgbClr val="231F20"/>
                </a:solidFill>
                <a:latin typeface="Calibri"/>
                <a:cs typeface="Calibri"/>
              </a:rPr>
              <a:t>L’ESCROQUERIE EST UNE INFRACTION </a:t>
            </a:r>
            <a:br>
              <a:rPr lang="fr-FR" sz="3600" b="1" spc="-150" dirty="0">
                <a:solidFill>
                  <a:srgbClr val="231F20"/>
                </a:solidFill>
                <a:latin typeface="Calibri"/>
                <a:cs typeface="Calibri"/>
              </a:rPr>
            </a:br>
            <a:r>
              <a:rPr lang="fr-FR" sz="3600" b="1" spc="-150" dirty="0">
                <a:solidFill>
                  <a:srgbClr val="231F20"/>
                </a:solidFill>
                <a:latin typeface="Calibri"/>
                <a:cs typeface="Calibri"/>
              </a:rPr>
              <a:t>INSCRITE AU CODE PÉNAL (ARTICLE 313-1) PUNIE DE :</a:t>
            </a:r>
            <a:endParaRPr lang="fr-FR" sz="3600" b="1" spc="-150" dirty="0">
              <a:latin typeface="Calibri"/>
              <a:cs typeface="Calibri"/>
            </a:endParaRPr>
          </a:p>
          <a:p>
            <a:pPr marL="1913889" marR="922019" indent="-984885">
              <a:lnSpc>
                <a:spcPts val="6500"/>
              </a:lnSpc>
              <a:spcBef>
                <a:spcPts val="1185"/>
              </a:spcBef>
            </a:pPr>
            <a:r>
              <a:rPr lang="fr-FR" sz="5750" b="1" u="sng" spc="-150" dirty="0">
                <a:solidFill>
                  <a:srgbClr val="231F20"/>
                </a:solidFill>
                <a:uFill>
                  <a:solidFill>
                    <a:srgbClr val="231F20"/>
                  </a:solidFill>
                </a:uFill>
                <a:latin typeface="Calibri"/>
                <a:cs typeface="Calibri"/>
              </a:rPr>
              <a:t>5 ANS</a:t>
            </a:r>
            <a:r>
              <a:rPr lang="fr-FR" sz="5750" b="1" spc="-150" dirty="0">
                <a:solidFill>
                  <a:srgbClr val="231F20"/>
                </a:solidFill>
                <a:latin typeface="Calibri"/>
                <a:cs typeface="Calibri"/>
              </a:rPr>
              <a:t> D’EMPRISONNEMENT </a:t>
            </a:r>
            <a:r>
              <a:rPr lang="fr-FR" sz="5750" b="1" u="sng" spc="-150" dirty="0">
                <a:solidFill>
                  <a:srgbClr val="231F20"/>
                </a:solidFill>
                <a:uFill>
                  <a:solidFill>
                    <a:srgbClr val="231F20"/>
                  </a:solidFill>
                </a:uFill>
                <a:latin typeface="Calibri"/>
                <a:cs typeface="Calibri"/>
              </a:rPr>
              <a:t>375 000€</a:t>
            </a:r>
            <a:r>
              <a:rPr lang="fr-FR" sz="5750" b="1" spc="-150" dirty="0">
                <a:solidFill>
                  <a:srgbClr val="231F20"/>
                </a:solidFill>
                <a:latin typeface="Calibri"/>
                <a:cs typeface="Calibri"/>
              </a:rPr>
              <a:t> D’AMENDE</a:t>
            </a:r>
            <a:endParaRPr lang="fr-FR" sz="5750" b="1" spc="-15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a:p>
          </p:txBody>
        </p:sp>
        <p:pic>
          <p:nvPicPr>
            <p:cNvPr id="16" name="object 16"/>
            <p:cNvPicPr/>
            <p:nvPr/>
          </p:nvPicPr>
          <p:blipFill>
            <a:blip r:embed="rId3"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a:p>
        </p:txBody>
      </p:sp>
      <p:sp>
        <p:nvSpPr>
          <p:cNvPr id="19" name="object 19"/>
          <p:cNvSpPr txBox="1"/>
          <p:nvPr/>
        </p:nvSpPr>
        <p:spPr>
          <a:xfrm>
            <a:off x="12847584" y="2978868"/>
            <a:ext cx="4960620" cy="5725160"/>
          </a:xfrm>
          <a:prstGeom prst="rect">
            <a:avLst/>
          </a:prstGeom>
        </p:spPr>
        <p:txBody>
          <a:bodyPr vert="horz" wrap="square" lIns="0" tIns="12065" rIns="0" bIns="0" rtlCol="0">
            <a:spAutoFit/>
          </a:bodyPr>
          <a:lstStyle/>
          <a:p>
            <a:pPr marL="12700" marR="5080" algn="just">
              <a:lnSpc>
                <a:spcPct val="117400"/>
              </a:lnSpc>
              <a:spcBef>
                <a:spcPts val="95"/>
              </a:spcBef>
            </a:pPr>
            <a:r>
              <a:rPr sz="2450" spc="160" dirty="0">
                <a:solidFill>
                  <a:srgbClr val="231F20"/>
                </a:solidFill>
                <a:latin typeface="Calibri"/>
                <a:cs typeface="Calibri"/>
              </a:rPr>
              <a:t>L’</a:t>
            </a:r>
            <a:r>
              <a:rPr sz="2450" b="1" spc="160" dirty="0">
                <a:solidFill>
                  <a:srgbClr val="231F20"/>
                </a:solidFill>
                <a:latin typeface="Calibri"/>
                <a:cs typeface="Calibri"/>
              </a:rPr>
              <a:t>escroquerie</a:t>
            </a:r>
            <a:r>
              <a:rPr sz="2450" spc="390" dirty="0">
                <a:solidFill>
                  <a:srgbClr val="231F20"/>
                </a:solidFill>
                <a:latin typeface="Calibri"/>
                <a:cs typeface="Calibri"/>
              </a:rPr>
              <a:t> </a:t>
            </a:r>
            <a:r>
              <a:rPr sz="2450" spc="135" dirty="0">
                <a:solidFill>
                  <a:srgbClr val="231F20"/>
                </a:solidFill>
                <a:latin typeface="Calibri"/>
                <a:cs typeface="Calibri"/>
              </a:rPr>
              <a:t>est</a:t>
            </a:r>
            <a:r>
              <a:rPr sz="2450" spc="405" dirty="0">
                <a:solidFill>
                  <a:srgbClr val="231F20"/>
                </a:solidFill>
                <a:latin typeface="Calibri"/>
                <a:cs typeface="Calibri"/>
              </a:rPr>
              <a:t> </a:t>
            </a:r>
            <a:r>
              <a:rPr sz="2450" spc="135" dirty="0">
                <a:solidFill>
                  <a:srgbClr val="231F20"/>
                </a:solidFill>
                <a:latin typeface="Calibri"/>
                <a:cs typeface="Calibri"/>
              </a:rPr>
              <a:t>le</a:t>
            </a:r>
            <a:r>
              <a:rPr sz="2450" spc="400" dirty="0">
                <a:solidFill>
                  <a:srgbClr val="231F20"/>
                </a:solidFill>
                <a:latin typeface="Calibri"/>
                <a:cs typeface="Calibri"/>
              </a:rPr>
              <a:t> </a:t>
            </a:r>
            <a:r>
              <a:rPr sz="2450" spc="170" dirty="0">
                <a:solidFill>
                  <a:srgbClr val="231F20"/>
                </a:solidFill>
                <a:latin typeface="Calibri"/>
                <a:cs typeface="Calibri"/>
              </a:rPr>
              <a:t>fait,</a:t>
            </a:r>
            <a:r>
              <a:rPr sz="2450" spc="409" dirty="0">
                <a:solidFill>
                  <a:srgbClr val="231F20"/>
                </a:solidFill>
                <a:latin typeface="Calibri"/>
                <a:cs typeface="Calibri"/>
              </a:rPr>
              <a:t> </a:t>
            </a:r>
            <a:r>
              <a:rPr sz="2450" spc="150" dirty="0">
                <a:solidFill>
                  <a:srgbClr val="231F20"/>
                </a:solidFill>
                <a:latin typeface="Calibri"/>
                <a:cs typeface="Calibri"/>
              </a:rPr>
              <a:t>soit</a:t>
            </a:r>
            <a:r>
              <a:rPr sz="2450" spc="400" dirty="0">
                <a:solidFill>
                  <a:srgbClr val="231F20"/>
                </a:solidFill>
                <a:latin typeface="Calibri"/>
                <a:cs typeface="Calibri"/>
              </a:rPr>
              <a:t> </a:t>
            </a:r>
            <a:r>
              <a:rPr sz="2450" spc="145" dirty="0">
                <a:solidFill>
                  <a:srgbClr val="231F20"/>
                </a:solidFill>
                <a:latin typeface="Calibri"/>
                <a:cs typeface="Calibri"/>
              </a:rPr>
              <a:t>par </a:t>
            </a:r>
            <a:r>
              <a:rPr sz="2450" spc="229" dirty="0">
                <a:solidFill>
                  <a:srgbClr val="231F20"/>
                </a:solidFill>
                <a:latin typeface="Calibri"/>
                <a:cs typeface="Calibri"/>
              </a:rPr>
              <a:t>l’usage</a:t>
            </a:r>
            <a:r>
              <a:rPr sz="2450" spc="525" dirty="0">
                <a:solidFill>
                  <a:srgbClr val="231F20"/>
                </a:solidFill>
                <a:latin typeface="Calibri"/>
                <a:cs typeface="Calibri"/>
              </a:rPr>
              <a:t> </a:t>
            </a:r>
            <a:r>
              <a:rPr sz="2450" spc="155" dirty="0">
                <a:solidFill>
                  <a:srgbClr val="231F20"/>
                </a:solidFill>
                <a:latin typeface="Calibri"/>
                <a:cs typeface="Calibri"/>
              </a:rPr>
              <a:t>d’un</a:t>
            </a:r>
            <a:r>
              <a:rPr sz="2450" spc="535" dirty="0">
                <a:solidFill>
                  <a:srgbClr val="231F20"/>
                </a:solidFill>
                <a:latin typeface="Calibri"/>
                <a:cs typeface="Calibri"/>
              </a:rPr>
              <a:t> </a:t>
            </a:r>
            <a:r>
              <a:rPr sz="2450" spc="204" dirty="0">
                <a:solidFill>
                  <a:srgbClr val="231F20"/>
                </a:solidFill>
                <a:latin typeface="Calibri"/>
                <a:cs typeface="Calibri"/>
              </a:rPr>
              <a:t>faux</a:t>
            </a:r>
            <a:r>
              <a:rPr sz="2450" spc="530" dirty="0">
                <a:solidFill>
                  <a:srgbClr val="231F20"/>
                </a:solidFill>
                <a:latin typeface="Calibri"/>
                <a:cs typeface="Calibri"/>
              </a:rPr>
              <a:t> </a:t>
            </a:r>
            <a:r>
              <a:rPr sz="2450" spc="135" dirty="0">
                <a:solidFill>
                  <a:srgbClr val="231F20"/>
                </a:solidFill>
                <a:latin typeface="Calibri"/>
                <a:cs typeface="Calibri"/>
              </a:rPr>
              <a:t>nom</a:t>
            </a:r>
            <a:r>
              <a:rPr sz="2450" spc="535" dirty="0">
                <a:solidFill>
                  <a:srgbClr val="231F20"/>
                </a:solidFill>
                <a:latin typeface="Calibri"/>
                <a:cs typeface="Calibri"/>
              </a:rPr>
              <a:t> </a:t>
            </a:r>
            <a:r>
              <a:rPr sz="2450" spc="114" dirty="0">
                <a:solidFill>
                  <a:srgbClr val="231F20"/>
                </a:solidFill>
                <a:latin typeface="Calibri"/>
                <a:cs typeface="Calibri"/>
              </a:rPr>
              <a:t>ou</a:t>
            </a:r>
            <a:r>
              <a:rPr sz="2450" spc="535" dirty="0">
                <a:solidFill>
                  <a:srgbClr val="231F20"/>
                </a:solidFill>
                <a:latin typeface="Calibri"/>
                <a:cs typeface="Calibri"/>
              </a:rPr>
              <a:t> </a:t>
            </a:r>
            <a:r>
              <a:rPr sz="2450" spc="190" dirty="0">
                <a:solidFill>
                  <a:srgbClr val="231F20"/>
                </a:solidFill>
                <a:latin typeface="Calibri"/>
                <a:cs typeface="Calibri"/>
              </a:rPr>
              <a:t>d’une </a:t>
            </a:r>
            <a:r>
              <a:rPr sz="2450" spc="95" dirty="0">
                <a:solidFill>
                  <a:srgbClr val="231F20"/>
                </a:solidFill>
                <a:latin typeface="Calibri"/>
                <a:cs typeface="Calibri"/>
              </a:rPr>
              <a:t>fausse</a:t>
            </a:r>
            <a:r>
              <a:rPr sz="2450" spc="204" dirty="0">
                <a:solidFill>
                  <a:srgbClr val="231F20"/>
                </a:solidFill>
                <a:latin typeface="Calibri"/>
                <a:cs typeface="Calibri"/>
              </a:rPr>
              <a:t> </a:t>
            </a:r>
            <a:r>
              <a:rPr sz="2450" spc="75" dirty="0">
                <a:solidFill>
                  <a:srgbClr val="231F20"/>
                </a:solidFill>
                <a:latin typeface="Calibri"/>
                <a:cs typeface="Calibri"/>
              </a:rPr>
              <a:t>qualité,</a:t>
            </a:r>
            <a:r>
              <a:rPr sz="2450" spc="215" dirty="0">
                <a:solidFill>
                  <a:srgbClr val="231F20"/>
                </a:solidFill>
                <a:latin typeface="Calibri"/>
                <a:cs typeface="Calibri"/>
              </a:rPr>
              <a:t> </a:t>
            </a:r>
            <a:r>
              <a:rPr sz="2450" spc="75" dirty="0">
                <a:solidFill>
                  <a:srgbClr val="231F20"/>
                </a:solidFill>
                <a:latin typeface="Calibri"/>
                <a:cs typeface="Calibri"/>
              </a:rPr>
              <a:t>soit</a:t>
            </a:r>
            <a:r>
              <a:rPr sz="2450" spc="215" dirty="0">
                <a:solidFill>
                  <a:srgbClr val="231F20"/>
                </a:solidFill>
                <a:latin typeface="Calibri"/>
                <a:cs typeface="Calibri"/>
              </a:rPr>
              <a:t> </a:t>
            </a:r>
            <a:r>
              <a:rPr sz="2450" spc="60" dirty="0">
                <a:solidFill>
                  <a:srgbClr val="231F20"/>
                </a:solidFill>
                <a:latin typeface="Calibri"/>
                <a:cs typeface="Calibri"/>
              </a:rPr>
              <a:t>par</a:t>
            </a:r>
            <a:r>
              <a:rPr sz="2450" spc="220" dirty="0">
                <a:solidFill>
                  <a:srgbClr val="231F20"/>
                </a:solidFill>
                <a:latin typeface="Calibri"/>
                <a:cs typeface="Calibri"/>
              </a:rPr>
              <a:t> </a:t>
            </a:r>
            <a:r>
              <a:rPr sz="2450" spc="65" dirty="0">
                <a:solidFill>
                  <a:srgbClr val="231F20"/>
                </a:solidFill>
                <a:latin typeface="Calibri"/>
                <a:cs typeface="Calibri"/>
              </a:rPr>
              <a:t>l’abus</a:t>
            </a:r>
            <a:r>
              <a:rPr sz="2450" spc="215" dirty="0">
                <a:solidFill>
                  <a:srgbClr val="231F20"/>
                </a:solidFill>
                <a:latin typeface="Calibri"/>
                <a:cs typeface="Calibri"/>
              </a:rPr>
              <a:t> </a:t>
            </a:r>
            <a:r>
              <a:rPr sz="2450" spc="-10" dirty="0">
                <a:solidFill>
                  <a:srgbClr val="231F20"/>
                </a:solidFill>
                <a:latin typeface="Calibri"/>
                <a:cs typeface="Calibri"/>
              </a:rPr>
              <a:t>d’une </a:t>
            </a:r>
            <a:r>
              <a:rPr sz="2450" spc="245" dirty="0">
                <a:solidFill>
                  <a:srgbClr val="231F20"/>
                </a:solidFill>
                <a:latin typeface="Calibri"/>
                <a:cs typeface="Calibri"/>
              </a:rPr>
              <a:t>qualité</a:t>
            </a:r>
            <a:r>
              <a:rPr sz="2450" spc="595" dirty="0">
                <a:solidFill>
                  <a:srgbClr val="231F20"/>
                </a:solidFill>
                <a:latin typeface="Calibri"/>
                <a:cs typeface="Calibri"/>
              </a:rPr>
              <a:t> </a:t>
            </a:r>
            <a:r>
              <a:rPr sz="2450" spc="235" dirty="0">
                <a:solidFill>
                  <a:srgbClr val="231F20"/>
                </a:solidFill>
                <a:latin typeface="Calibri"/>
                <a:cs typeface="Calibri"/>
              </a:rPr>
              <a:t>vraie,</a:t>
            </a:r>
            <a:r>
              <a:rPr sz="2450" spc="600" dirty="0">
                <a:solidFill>
                  <a:srgbClr val="231F20"/>
                </a:solidFill>
                <a:latin typeface="Calibri"/>
                <a:cs typeface="Calibri"/>
              </a:rPr>
              <a:t> </a:t>
            </a:r>
            <a:r>
              <a:rPr sz="2450" spc="225" dirty="0">
                <a:solidFill>
                  <a:srgbClr val="231F20"/>
                </a:solidFill>
                <a:latin typeface="Calibri"/>
                <a:cs typeface="Calibri"/>
              </a:rPr>
              <a:t>soit</a:t>
            </a:r>
            <a:r>
              <a:rPr sz="2450" spc="605" dirty="0">
                <a:solidFill>
                  <a:srgbClr val="231F20"/>
                </a:solidFill>
                <a:latin typeface="Calibri"/>
                <a:cs typeface="Calibri"/>
              </a:rPr>
              <a:t> </a:t>
            </a:r>
            <a:r>
              <a:rPr sz="2450" spc="195" dirty="0">
                <a:solidFill>
                  <a:srgbClr val="231F20"/>
                </a:solidFill>
                <a:latin typeface="Calibri"/>
                <a:cs typeface="Calibri"/>
              </a:rPr>
              <a:t>par</a:t>
            </a:r>
            <a:r>
              <a:rPr sz="2450" spc="605" dirty="0">
                <a:solidFill>
                  <a:srgbClr val="231F20"/>
                </a:solidFill>
                <a:latin typeface="Calibri"/>
                <a:cs typeface="Calibri"/>
              </a:rPr>
              <a:t> </a:t>
            </a:r>
            <a:r>
              <a:rPr sz="2450" spc="215" dirty="0">
                <a:solidFill>
                  <a:srgbClr val="231F20"/>
                </a:solidFill>
                <a:latin typeface="Calibri"/>
                <a:cs typeface="Calibri"/>
              </a:rPr>
              <a:t>l’emploi </a:t>
            </a:r>
            <a:r>
              <a:rPr sz="2450" spc="80" dirty="0">
                <a:solidFill>
                  <a:srgbClr val="231F20"/>
                </a:solidFill>
                <a:latin typeface="Calibri"/>
                <a:cs typeface="Calibri"/>
              </a:rPr>
              <a:t>de</a:t>
            </a:r>
            <a:r>
              <a:rPr sz="2450" spc="455" dirty="0">
                <a:solidFill>
                  <a:srgbClr val="231F20"/>
                </a:solidFill>
                <a:latin typeface="Calibri"/>
                <a:cs typeface="Calibri"/>
              </a:rPr>
              <a:t> </a:t>
            </a:r>
            <a:r>
              <a:rPr sz="2450" spc="160" dirty="0">
                <a:solidFill>
                  <a:srgbClr val="231F20"/>
                </a:solidFill>
                <a:latin typeface="Calibri"/>
                <a:cs typeface="Calibri"/>
              </a:rPr>
              <a:t>manoeuvres</a:t>
            </a:r>
            <a:r>
              <a:rPr sz="2450" spc="465" dirty="0">
                <a:solidFill>
                  <a:srgbClr val="231F20"/>
                </a:solidFill>
                <a:latin typeface="Calibri"/>
                <a:cs typeface="Calibri"/>
              </a:rPr>
              <a:t> </a:t>
            </a:r>
            <a:r>
              <a:rPr sz="2450" spc="200" dirty="0">
                <a:solidFill>
                  <a:srgbClr val="231F20"/>
                </a:solidFill>
                <a:latin typeface="Calibri"/>
                <a:cs typeface="Calibri"/>
              </a:rPr>
              <a:t>frauduleuses,</a:t>
            </a:r>
            <a:r>
              <a:rPr sz="2450" spc="465" dirty="0">
                <a:solidFill>
                  <a:srgbClr val="231F20"/>
                </a:solidFill>
                <a:latin typeface="Calibri"/>
                <a:cs typeface="Calibri"/>
              </a:rPr>
              <a:t> </a:t>
            </a:r>
            <a:r>
              <a:rPr sz="2450" spc="125" dirty="0">
                <a:solidFill>
                  <a:srgbClr val="231F20"/>
                </a:solidFill>
                <a:latin typeface="Calibri"/>
                <a:cs typeface="Calibri"/>
              </a:rPr>
              <a:t>de </a:t>
            </a:r>
            <a:r>
              <a:rPr sz="2450" b="1" spc="70" dirty="0">
                <a:solidFill>
                  <a:srgbClr val="231F20"/>
                </a:solidFill>
                <a:latin typeface="Calibri"/>
                <a:cs typeface="Calibri"/>
              </a:rPr>
              <a:t>tromper</a:t>
            </a:r>
            <a:r>
              <a:rPr sz="2450" b="1" spc="235" dirty="0">
                <a:solidFill>
                  <a:srgbClr val="231F20"/>
                </a:solidFill>
                <a:latin typeface="Calibri"/>
                <a:cs typeface="Calibri"/>
              </a:rPr>
              <a:t> </a:t>
            </a:r>
            <a:r>
              <a:rPr sz="2450" b="1" spc="60" dirty="0">
                <a:solidFill>
                  <a:srgbClr val="231F20"/>
                </a:solidFill>
                <a:latin typeface="Calibri"/>
                <a:cs typeface="Calibri"/>
              </a:rPr>
              <a:t>une</a:t>
            </a:r>
            <a:r>
              <a:rPr sz="2450" b="1" spc="245" dirty="0">
                <a:solidFill>
                  <a:srgbClr val="231F20"/>
                </a:solidFill>
                <a:latin typeface="Calibri"/>
                <a:cs typeface="Calibri"/>
              </a:rPr>
              <a:t> </a:t>
            </a:r>
            <a:r>
              <a:rPr sz="2450" b="1" spc="75" dirty="0">
                <a:solidFill>
                  <a:srgbClr val="231F20"/>
                </a:solidFill>
                <a:latin typeface="Calibri"/>
                <a:cs typeface="Calibri"/>
              </a:rPr>
              <a:t>personne</a:t>
            </a:r>
            <a:r>
              <a:rPr sz="2450" b="1" spc="245" dirty="0">
                <a:solidFill>
                  <a:srgbClr val="231F20"/>
                </a:solidFill>
                <a:latin typeface="Calibri"/>
                <a:cs typeface="Calibri"/>
              </a:rPr>
              <a:t> </a:t>
            </a:r>
            <a:r>
              <a:rPr sz="2450" b="1" spc="95" dirty="0">
                <a:solidFill>
                  <a:srgbClr val="231F20"/>
                </a:solidFill>
                <a:latin typeface="Calibri"/>
                <a:cs typeface="Calibri"/>
              </a:rPr>
              <a:t>physique</a:t>
            </a:r>
            <a:r>
              <a:rPr sz="2450" b="1" spc="250" dirty="0">
                <a:solidFill>
                  <a:srgbClr val="231F20"/>
                </a:solidFill>
                <a:latin typeface="Calibri"/>
                <a:cs typeface="Calibri"/>
              </a:rPr>
              <a:t> </a:t>
            </a:r>
            <a:r>
              <a:rPr sz="2450" b="1" spc="-25" dirty="0">
                <a:solidFill>
                  <a:srgbClr val="231F20"/>
                </a:solidFill>
                <a:latin typeface="Calibri"/>
                <a:cs typeface="Calibri"/>
              </a:rPr>
              <a:t>ou </a:t>
            </a:r>
            <a:r>
              <a:rPr sz="2450" b="1" spc="95" dirty="0">
                <a:solidFill>
                  <a:srgbClr val="231F20"/>
                </a:solidFill>
                <a:latin typeface="Calibri"/>
                <a:cs typeface="Calibri"/>
              </a:rPr>
              <a:t>morale</a:t>
            </a:r>
            <a:r>
              <a:rPr sz="2450" b="1" spc="265" dirty="0">
                <a:solidFill>
                  <a:srgbClr val="231F20"/>
                </a:solidFill>
                <a:latin typeface="Calibri"/>
                <a:cs typeface="Calibri"/>
              </a:rPr>
              <a:t> </a:t>
            </a:r>
            <a:r>
              <a:rPr sz="2450" spc="50" dirty="0">
                <a:solidFill>
                  <a:srgbClr val="231F20"/>
                </a:solidFill>
                <a:latin typeface="Calibri"/>
                <a:cs typeface="Calibri"/>
              </a:rPr>
              <a:t>et</a:t>
            </a:r>
            <a:r>
              <a:rPr sz="2450" spc="280" dirty="0">
                <a:solidFill>
                  <a:srgbClr val="231F20"/>
                </a:solidFill>
                <a:latin typeface="Calibri"/>
                <a:cs typeface="Calibri"/>
              </a:rPr>
              <a:t> </a:t>
            </a:r>
            <a:r>
              <a:rPr sz="2450" dirty="0">
                <a:solidFill>
                  <a:srgbClr val="231F20"/>
                </a:solidFill>
                <a:latin typeface="Calibri"/>
                <a:cs typeface="Calibri"/>
              </a:rPr>
              <a:t>de</a:t>
            </a:r>
            <a:r>
              <a:rPr sz="2450" spc="275" dirty="0">
                <a:solidFill>
                  <a:srgbClr val="231F20"/>
                </a:solidFill>
                <a:latin typeface="Calibri"/>
                <a:cs typeface="Calibri"/>
              </a:rPr>
              <a:t> </a:t>
            </a:r>
            <a:r>
              <a:rPr sz="2450" spc="145" dirty="0">
                <a:solidFill>
                  <a:srgbClr val="231F20"/>
                </a:solidFill>
                <a:latin typeface="Calibri"/>
                <a:cs typeface="Calibri"/>
              </a:rPr>
              <a:t>la</a:t>
            </a:r>
            <a:r>
              <a:rPr sz="2450" spc="275" dirty="0">
                <a:solidFill>
                  <a:srgbClr val="231F20"/>
                </a:solidFill>
                <a:latin typeface="Calibri"/>
                <a:cs typeface="Calibri"/>
              </a:rPr>
              <a:t> </a:t>
            </a:r>
            <a:r>
              <a:rPr sz="2450" spc="70" dirty="0">
                <a:solidFill>
                  <a:srgbClr val="231F20"/>
                </a:solidFill>
                <a:latin typeface="Calibri"/>
                <a:cs typeface="Calibri"/>
              </a:rPr>
              <a:t>déterminer</a:t>
            </a:r>
            <a:r>
              <a:rPr sz="2450" spc="275" dirty="0">
                <a:solidFill>
                  <a:srgbClr val="231F20"/>
                </a:solidFill>
                <a:latin typeface="Calibri"/>
                <a:cs typeface="Calibri"/>
              </a:rPr>
              <a:t> </a:t>
            </a:r>
            <a:r>
              <a:rPr sz="2450" spc="120" dirty="0">
                <a:solidFill>
                  <a:srgbClr val="231F20"/>
                </a:solidFill>
                <a:latin typeface="Calibri"/>
                <a:cs typeface="Calibri"/>
              </a:rPr>
              <a:t>ainsi,</a:t>
            </a:r>
            <a:r>
              <a:rPr sz="2450" spc="280" dirty="0">
                <a:solidFill>
                  <a:srgbClr val="231F20"/>
                </a:solidFill>
                <a:latin typeface="Calibri"/>
                <a:cs typeface="Calibri"/>
              </a:rPr>
              <a:t> </a:t>
            </a:r>
            <a:r>
              <a:rPr sz="2450" spc="30" dirty="0">
                <a:solidFill>
                  <a:srgbClr val="231F20"/>
                </a:solidFill>
                <a:latin typeface="Calibri"/>
                <a:cs typeface="Calibri"/>
              </a:rPr>
              <a:t>à </a:t>
            </a:r>
            <a:r>
              <a:rPr sz="2450" spc="90" dirty="0">
                <a:solidFill>
                  <a:srgbClr val="231F20"/>
                </a:solidFill>
                <a:latin typeface="Calibri"/>
                <a:cs typeface="Calibri"/>
              </a:rPr>
              <a:t>son</a:t>
            </a:r>
            <a:r>
              <a:rPr sz="2450" spc="285"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0" dirty="0">
                <a:solidFill>
                  <a:srgbClr val="231F20"/>
                </a:solidFill>
                <a:latin typeface="Calibri"/>
                <a:cs typeface="Calibri"/>
              </a:rPr>
              <a:t>ou</a:t>
            </a:r>
            <a:r>
              <a:rPr sz="2450" spc="285" dirty="0">
                <a:solidFill>
                  <a:srgbClr val="231F20"/>
                </a:solidFill>
                <a:latin typeface="Calibri"/>
                <a:cs typeface="Calibri"/>
              </a:rPr>
              <a:t> </a:t>
            </a:r>
            <a:r>
              <a:rPr sz="2450" spc="95" dirty="0">
                <a:solidFill>
                  <a:srgbClr val="231F20"/>
                </a:solidFill>
                <a:latin typeface="Calibri"/>
                <a:cs typeface="Calibri"/>
              </a:rPr>
              <a:t>au</a:t>
            </a:r>
            <a:r>
              <a:rPr sz="2450" spc="290"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5" dirty="0">
                <a:solidFill>
                  <a:srgbClr val="231F20"/>
                </a:solidFill>
                <a:latin typeface="Calibri"/>
                <a:cs typeface="Calibri"/>
              </a:rPr>
              <a:t>d’un </a:t>
            </a:r>
            <a:r>
              <a:rPr sz="2450" spc="204" dirty="0">
                <a:solidFill>
                  <a:srgbClr val="231F20"/>
                </a:solidFill>
                <a:latin typeface="Calibri"/>
                <a:cs typeface="Calibri"/>
              </a:rPr>
              <a:t>tiers,</a:t>
            </a:r>
            <a:r>
              <a:rPr sz="2450" spc="495" dirty="0">
                <a:solidFill>
                  <a:srgbClr val="231F20"/>
                </a:solidFill>
                <a:latin typeface="Calibri"/>
                <a:cs typeface="Calibri"/>
              </a:rPr>
              <a:t> </a:t>
            </a:r>
            <a:r>
              <a:rPr sz="2450" spc="80" dirty="0">
                <a:solidFill>
                  <a:srgbClr val="231F20"/>
                </a:solidFill>
                <a:latin typeface="Calibri"/>
                <a:cs typeface="Calibri"/>
              </a:rPr>
              <a:t>à</a:t>
            </a:r>
            <a:r>
              <a:rPr sz="2450" spc="490" dirty="0">
                <a:solidFill>
                  <a:srgbClr val="231F20"/>
                </a:solidFill>
                <a:latin typeface="Calibri"/>
                <a:cs typeface="Calibri"/>
              </a:rPr>
              <a:t> </a:t>
            </a:r>
            <a:r>
              <a:rPr sz="2450" b="1" spc="185" dirty="0">
                <a:solidFill>
                  <a:srgbClr val="231F20"/>
                </a:solidFill>
                <a:latin typeface="Calibri"/>
                <a:cs typeface="Calibri"/>
              </a:rPr>
              <a:t>remettre</a:t>
            </a:r>
            <a:r>
              <a:rPr sz="2450" b="1" spc="495" dirty="0">
                <a:solidFill>
                  <a:srgbClr val="231F20"/>
                </a:solidFill>
                <a:latin typeface="Calibri"/>
                <a:cs typeface="Calibri"/>
              </a:rPr>
              <a:t> </a:t>
            </a:r>
            <a:r>
              <a:rPr sz="2450" b="1" spc="160" dirty="0">
                <a:solidFill>
                  <a:srgbClr val="231F20"/>
                </a:solidFill>
                <a:latin typeface="Calibri"/>
                <a:cs typeface="Calibri"/>
              </a:rPr>
              <a:t>des</a:t>
            </a:r>
            <a:r>
              <a:rPr sz="2450" b="1" spc="500" dirty="0">
                <a:solidFill>
                  <a:srgbClr val="231F20"/>
                </a:solidFill>
                <a:latin typeface="Calibri"/>
                <a:cs typeface="Calibri"/>
              </a:rPr>
              <a:t> </a:t>
            </a:r>
            <a:r>
              <a:rPr sz="2450" b="1" spc="200" dirty="0">
                <a:solidFill>
                  <a:srgbClr val="231F20"/>
                </a:solidFill>
                <a:latin typeface="Calibri"/>
                <a:cs typeface="Calibri"/>
              </a:rPr>
              <a:t>fonds,</a:t>
            </a:r>
            <a:r>
              <a:rPr sz="2450" b="1" spc="490" dirty="0">
                <a:solidFill>
                  <a:srgbClr val="231F20"/>
                </a:solidFill>
                <a:latin typeface="Calibri"/>
                <a:cs typeface="Calibri"/>
              </a:rPr>
              <a:t> </a:t>
            </a:r>
            <a:r>
              <a:rPr sz="2450" b="1" spc="190" dirty="0">
                <a:solidFill>
                  <a:srgbClr val="231F20"/>
                </a:solidFill>
                <a:latin typeface="Calibri"/>
                <a:cs typeface="Calibri"/>
              </a:rPr>
              <a:t>des </a:t>
            </a:r>
            <a:r>
              <a:rPr sz="2450" b="1" spc="170" dirty="0">
                <a:solidFill>
                  <a:srgbClr val="231F20"/>
                </a:solidFill>
                <a:latin typeface="Calibri"/>
                <a:cs typeface="Calibri"/>
              </a:rPr>
              <a:t>valeurs</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25" dirty="0">
                <a:solidFill>
                  <a:srgbClr val="231F20"/>
                </a:solidFill>
                <a:latin typeface="Calibri"/>
                <a:cs typeface="Calibri"/>
              </a:rPr>
              <a:t>bien</a:t>
            </a:r>
            <a:r>
              <a:rPr sz="2450" b="1" spc="375" dirty="0">
                <a:solidFill>
                  <a:srgbClr val="231F20"/>
                </a:solidFill>
                <a:latin typeface="Calibri"/>
                <a:cs typeface="Calibri"/>
              </a:rPr>
              <a:t> </a:t>
            </a:r>
            <a:r>
              <a:rPr sz="2450" b="1" spc="135" dirty="0">
                <a:solidFill>
                  <a:srgbClr val="231F20"/>
                </a:solidFill>
                <a:latin typeface="Calibri"/>
                <a:cs typeface="Calibri"/>
              </a:rPr>
              <a:t>quelconque,</a:t>
            </a:r>
            <a:r>
              <a:rPr sz="2450" b="1" spc="375" dirty="0">
                <a:solidFill>
                  <a:srgbClr val="231F20"/>
                </a:solidFill>
                <a:latin typeface="Calibri"/>
                <a:cs typeface="Calibri"/>
              </a:rPr>
              <a:t> </a:t>
            </a:r>
            <a:r>
              <a:rPr sz="2450" b="1" spc="40" dirty="0">
                <a:solidFill>
                  <a:srgbClr val="231F20"/>
                </a:solidFill>
                <a:latin typeface="Calibri"/>
                <a:cs typeface="Calibri"/>
              </a:rPr>
              <a:t>à </a:t>
            </a:r>
            <a:r>
              <a:rPr sz="2450" b="1" spc="165" dirty="0">
                <a:solidFill>
                  <a:srgbClr val="231F20"/>
                </a:solidFill>
                <a:latin typeface="Calibri"/>
                <a:cs typeface="Calibri"/>
              </a:rPr>
              <a:t>fournir</a:t>
            </a:r>
            <a:r>
              <a:rPr sz="2450" b="1" spc="35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80" dirty="0">
                <a:solidFill>
                  <a:srgbClr val="231F20"/>
                </a:solidFill>
                <a:latin typeface="Calibri"/>
                <a:cs typeface="Calibri"/>
              </a:rPr>
              <a:t>service</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0" dirty="0">
                <a:solidFill>
                  <a:srgbClr val="231F20"/>
                </a:solidFill>
                <a:latin typeface="Calibri"/>
                <a:cs typeface="Calibri"/>
              </a:rPr>
              <a:t> </a:t>
            </a:r>
            <a:r>
              <a:rPr sz="2450" b="1" spc="90" dirty="0">
                <a:solidFill>
                  <a:srgbClr val="231F20"/>
                </a:solidFill>
                <a:latin typeface="Calibri"/>
                <a:cs typeface="Calibri"/>
              </a:rPr>
              <a:t>à</a:t>
            </a:r>
            <a:r>
              <a:rPr sz="2450" b="1" spc="375" dirty="0">
                <a:solidFill>
                  <a:srgbClr val="231F20"/>
                </a:solidFill>
                <a:latin typeface="Calibri"/>
                <a:cs typeface="Calibri"/>
              </a:rPr>
              <a:t> </a:t>
            </a:r>
            <a:r>
              <a:rPr sz="2450" b="1" spc="150" dirty="0">
                <a:solidFill>
                  <a:srgbClr val="231F20"/>
                </a:solidFill>
                <a:latin typeface="Calibri"/>
                <a:cs typeface="Calibri"/>
              </a:rPr>
              <a:t>consentir </a:t>
            </a:r>
            <a:r>
              <a:rPr sz="2450" b="1" spc="180" dirty="0">
                <a:solidFill>
                  <a:srgbClr val="231F20"/>
                </a:solidFill>
                <a:latin typeface="Calibri"/>
                <a:cs typeface="Calibri"/>
              </a:rPr>
              <a:t>un</a:t>
            </a:r>
            <a:r>
              <a:rPr sz="2450" b="1" spc="40" dirty="0">
                <a:solidFill>
                  <a:srgbClr val="231F20"/>
                </a:solidFill>
                <a:latin typeface="Calibri"/>
                <a:cs typeface="Calibri"/>
              </a:rPr>
              <a:t>  </a:t>
            </a:r>
            <a:r>
              <a:rPr sz="2450" b="1" spc="245" dirty="0">
                <a:solidFill>
                  <a:srgbClr val="231F20"/>
                </a:solidFill>
                <a:latin typeface="Calibri"/>
                <a:cs typeface="Calibri"/>
              </a:rPr>
              <a:t>acte</a:t>
            </a:r>
            <a:r>
              <a:rPr sz="2450" b="1" spc="45" dirty="0">
                <a:solidFill>
                  <a:srgbClr val="231F20"/>
                </a:solidFill>
                <a:latin typeface="Calibri"/>
                <a:cs typeface="Calibri"/>
              </a:rPr>
              <a:t>  </a:t>
            </a:r>
            <a:r>
              <a:rPr sz="2450" b="1" spc="254" dirty="0">
                <a:solidFill>
                  <a:srgbClr val="231F20"/>
                </a:solidFill>
                <a:latin typeface="Calibri"/>
                <a:cs typeface="Calibri"/>
              </a:rPr>
              <a:t>opérant</a:t>
            </a:r>
            <a:r>
              <a:rPr sz="2450" b="1" spc="40" dirty="0">
                <a:solidFill>
                  <a:srgbClr val="231F20"/>
                </a:solidFill>
                <a:latin typeface="Calibri"/>
                <a:cs typeface="Calibri"/>
              </a:rPr>
              <a:t>  </a:t>
            </a:r>
            <a:r>
              <a:rPr sz="2450" b="1" spc="300" dirty="0">
                <a:solidFill>
                  <a:srgbClr val="231F20"/>
                </a:solidFill>
                <a:latin typeface="Calibri"/>
                <a:cs typeface="Calibri"/>
              </a:rPr>
              <a:t>obligation</a:t>
            </a:r>
            <a:r>
              <a:rPr sz="2450" b="1" spc="45" dirty="0">
                <a:solidFill>
                  <a:srgbClr val="231F20"/>
                </a:solidFill>
                <a:latin typeface="Calibri"/>
                <a:cs typeface="Calibri"/>
              </a:rPr>
              <a:t>  </a:t>
            </a:r>
            <a:r>
              <a:rPr sz="2450" b="1" spc="114" dirty="0">
                <a:solidFill>
                  <a:srgbClr val="231F20"/>
                </a:solidFill>
                <a:latin typeface="Calibri"/>
                <a:cs typeface="Calibri"/>
              </a:rPr>
              <a:t>ou </a:t>
            </a:r>
            <a:r>
              <a:rPr sz="2450" b="1" spc="50" dirty="0">
                <a:solidFill>
                  <a:srgbClr val="231F20"/>
                </a:solidFill>
                <a:latin typeface="Calibri"/>
                <a:cs typeface="Calibri"/>
              </a:rPr>
              <a:t>décharge.</a:t>
            </a:r>
            <a:endParaRPr sz="2450" b="1" dirty="0">
              <a:latin typeface="Calibri"/>
              <a:cs typeface="Calibri"/>
            </a:endParaRPr>
          </a:p>
        </p:txBody>
      </p:sp>
      <p:sp>
        <p:nvSpPr>
          <p:cNvPr id="38" name="object 13">
            <a:extLst>
              <a:ext uri="{FF2B5EF4-FFF2-40B4-BE49-F238E27FC236}">
                <a16:creationId xmlns:a16="http://schemas.microsoft.com/office/drawing/2014/main" id="{B45B32D8-9231-4537-071F-76F42F5883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9" name="object 15">
            <a:extLst>
              <a:ext uri="{FF2B5EF4-FFF2-40B4-BE49-F238E27FC236}">
                <a16:creationId xmlns:a16="http://schemas.microsoft.com/office/drawing/2014/main" id="{145F85A9-91B6-7436-1E20-9B279770B65C}"/>
              </a:ext>
            </a:extLst>
          </p:cNvPr>
          <p:cNvGrpSpPr/>
          <p:nvPr/>
        </p:nvGrpSpPr>
        <p:grpSpPr>
          <a:xfrm>
            <a:off x="717524" y="611775"/>
            <a:ext cx="18580100" cy="436245"/>
            <a:chOff x="717524" y="611775"/>
            <a:chExt cx="18580100" cy="436245"/>
          </a:xfrm>
        </p:grpSpPr>
        <p:sp>
          <p:nvSpPr>
            <p:cNvPr id="40" name="object 16">
              <a:extLst>
                <a:ext uri="{FF2B5EF4-FFF2-40B4-BE49-F238E27FC236}">
                  <a16:creationId xmlns:a16="http://schemas.microsoft.com/office/drawing/2014/main" id="{39CD1F2E-C456-D209-03E1-4F9669CA93A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1" name="object 17">
              <a:extLst>
                <a:ext uri="{FF2B5EF4-FFF2-40B4-BE49-F238E27FC236}">
                  <a16:creationId xmlns:a16="http://schemas.microsoft.com/office/drawing/2014/main" id="{78B65385-1A5C-7915-FCDD-772A72519BF5}"/>
                </a:ext>
              </a:extLst>
            </p:cNvPr>
            <p:cNvPicPr/>
            <p:nvPr/>
          </p:nvPicPr>
          <p:blipFill>
            <a:blip r:embed="rId4" cstate="print"/>
            <a:stretch>
              <a:fillRect/>
            </a:stretch>
          </p:blipFill>
          <p:spPr>
            <a:xfrm>
              <a:off x="10231913" y="804489"/>
              <a:ext cx="101850" cy="104708"/>
            </a:xfrm>
            <a:prstGeom prst="rect">
              <a:avLst/>
            </a:prstGeom>
          </p:spPr>
        </p:pic>
        <p:sp>
          <p:nvSpPr>
            <p:cNvPr id="42" name="object 18">
              <a:extLst>
                <a:ext uri="{FF2B5EF4-FFF2-40B4-BE49-F238E27FC236}">
                  <a16:creationId xmlns:a16="http://schemas.microsoft.com/office/drawing/2014/main" id="{8FD0A330-9916-0773-F6B3-A72270AB64E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3" name="object 19">
              <a:extLst>
                <a:ext uri="{FF2B5EF4-FFF2-40B4-BE49-F238E27FC236}">
                  <a16:creationId xmlns:a16="http://schemas.microsoft.com/office/drawing/2014/main" id="{6BDD3E76-9586-7251-113C-572C431D40B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4" name="object 20">
              <a:extLst>
                <a:ext uri="{FF2B5EF4-FFF2-40B4-BE49-F238E27FC236}">
                  <a16:creationId xmlns:a16="http://schemas.microsoft.com/office/drawing/2014/main" id="{13671BC4-969E-3146-67E6-D108F01675A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1">
              <a:extLst>
                <a:ext uri="{FF2B5EF4-FFF2-40B4-BE49-F238E27FC236}">
                  <a16:creationId xmlns:a16="http://schemas.microsoft.com/office/drawing/2014/main" id="{0CB383FE-CCAB-73E6-EB81-916ED391680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2">
              <a:extLst>
                <a:ext uri="{FF2B5EF4-FFF2-40B4-BE49-F238E27FC236}">
                  <a16:creationId xmlns:a16="http://schemas.microsoft.com/office/drawing/2014/main" id="{06159ACF-B157-CCA1-3DB6-51FBC442159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7" name="object 23">
              <a:extLst>
                <a:ext uri="{FF2B5EF4-FFF2-40B4-BE49-F238E27FC236}">
                  <a16:creationId xmlns:a16="http://schemas.microsoft.com/office/drawing/2014/main" id="{1F81BA12-4BFB-9648-DFDF-EF92C598CF4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8" name="object 24">
              <a:extLst>
                <a:ext uri="{FF2B5EF4-FFF2-40B4-BE49-F238E27FC236}">
                  <a16:creationId xmlns:a16="http://schemas.microsoft.com/office/drawing/2014/main" id="{A10B16B0-154B-0F36-0A85-4DA414F7F328}"/>
                </a:ext>
              </a:extLst>
            </p:cNvPr>
            <p:cNvPicPr/>
            <p:nvPr/>
          </p:nvPicPr>
          <p:blipFill>
            <a:blip r:embed="rId5" cstate="print"/>
            <a:stretch>
              <a:fillRect/>
            </a:stretch>
          </p:blipFill>
          <p:spPr>
            <a:xfrm>
              <a:off x="908206" y="665402"/>
              <a:ext cx="90711" cy="160393"/>
            </a:xfrm>
            <a:prstGeom prst="rect">
              <a:avLst/>
            </a:prstGeom>
          </p:spPr>
        </p:pic>
        <p:sp>
          <p:nvSpPr>
            <p:cNvPr id="49" name="object 25">
              <a:extLst>
                <a:ext uri="{FF2B5EF4-FFF2-40B4-BE49-F238E27FC236}">
                  <a16:creationId xmlns:a16="http://schemas.microsoft.com/office/drawing/2014/main" id="{17551DCF-43C8-4F10-533F-05CE79B82DB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0" name="object 26">
              <a:extLst>
                <a:ext uri="{FF2B5EF4-FFF2-40B4-BE49-F238E27FC236}">
                  <a16:creationId xmlns:a16="http://schemas.microsoft.com/office/drawing/2014/main" id="{10C65F4B-4EB9-EEC4-F8F5-77151B1D495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1" name="object 27">
              <a:extLst>
                <a:ext uri="{FF2B5EF4-FFF2-40B4-BE49-F238E27FC236}">
                  <a16:creationId xmlns:a16="http://schemas.microsoft.com/office/drawing/2014/main" id="{9CCAAC98-0FB3-1841-492A-493FBBF37E17}"/>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2" name="object 28">
              <a:extLst>
                <a:ext uri="{FF2B5EF4-FFF2-40B4-BE49-F238E27FC236}">
                  <a16:creationId xmlns:a16="http://schemas.microsoft.com/office/drawing/2014/main" id="{40E335B0-A238-7CF2-1A5A-0598FCBFA25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3" name="object 29">
              <a:extLst>
                <a:ext uri="{FF2B5EF4-FFF2-40B4-BE49-F238E27FC236}">
                  <a16:creationId xmlns:a16="http://schemas.microsoft.com/office/drawing/2014/main" id="{E074C590-E7AE-B771-B0FF-03324125340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4" name="object 30">
              <a:extLst>
                <a:ext uri="{FF2B5EF4-FFF2-40B4-BE49-F238E27FC236}">
                  <a16:creationId xmlns:a16="http://schemas.microsoft.com/office/drawing/2014/main" id="{CB3A9D16-FFAE-E6B6-90D7-3A05D5B43DB1}"/>
                </a:ext>
              </a:extLst>
            </p:cNvPr>
            <p:cNvPicPr/>
            <p:nvPr/>
          </p:nvPicPr>
          <p:blipFill>
            <a:blip r:embed="rId6" cstate="print"/>
            <a:stretch>
              <a:fillRect/>
            </a:stretch>
          </p:blipFill>
          <p:spPr>
            <a:xfrm>
              <a:off x="10152472" y="665402"/>
              <a:ext cx="90718" cy="160393"/>
            </a:xfrm>
            <a:prstGeom prst="rect">
              <a:avLst/>
            </a:prstGeom>
          </p:spPr>
        </p:pic>
      </p:grpSp>
      <p:sp>
        <p:nvSpPr>
          <p:cNvPr id="55" name="object 77">
            <a:extLst>
              <a:ext uri="{FF2B5EF4-FFF2-40B4-BE49-F238E27FC236}">
                <a16:creationId xmlns:a16="http://schemas.microsoft.com/office/drawing/2014/main" id="{DECE5F5E-8885-C5C0-3839-F091A124203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fr-FR" b="1" spc="-15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fr-FR" sz="2900" b="1" spc="-150" dirty="0">
                <a:solidFill>
                  <a:srgbClr val="231F20"/>
                </a:solidFill>
                <a:latin typeface="Calibri"/>
                <a:cs typeface="Calibri"/>
              </a:rPr>
              <a:t>AVANT D’INSTALLER UNE APPLICATION,</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DEMANDEZ-VOUS SI VOUS EN AVEZ </a:t>
            </a:r>
            <a:r>
              <a:rPr lang="fr-FR" sz="2900" b="1" u="sng" spc="-150" dirty="0">
                <a:solidFill>
                  <a:srgbClr val="231F20"/>
                </a:solidFill>
                <a:uFill>
                  <a:solidFill>
                    <a:srgbClr val="231F20"/>
                  </a:solidFill>
                </a:uFill>
                <a:latin typeface="Calibri"/>
                <a:cs typeface="Calibri"/>
              </a:rPr>
              <a:t>VRAIMENT BESOIN</a:t>
            </a:r>
            <a:endParaRPr lang="fr-FR" sz="2900" b="1" spc="-150" dirty="0">
              <a:latin typeface="Calibri"/>
              <a:cs typeface="Calibri"/>
            </a:endParaRPr>
          </a:p>
        </p:txBody>
      </p:sp>
      <p:grpSp>
        <p:nvGrpSpPr>
          <p:cNvPr id="4" name="object 4"/>
          <p:cNvGrpSpPr/>
          <p:nvPr/>
        </p:nvGrpSpPr>
        <p:grpSpPr>
          <a:xfrm>
            <a:off x="6169742" y="1737607"/>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a:p>
          </p:txBody>
        </p:sp>
      </p:grpSp>
      <p:sp>
        <p:nvSpPr>
          <p:cNvPr id="9" name="object 9"/>
          <p:cNvSpPr txBox="1">
            <a:spLocks noGrp="1"/>
          </p:cNvSpPr>
          <p:nvPr>
            <p:ph type="title"/>
          </p:nvPr>
        </p:nvSpPr>
        <p:spPr>
          <a:xfrm>
            <a:off x="3402180" y="1737599"/>
            <a:ext cx="438848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46031" y="4129095"/>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fr-FR" b="1" spc="-150" dirty="0"/>
          </a:p>
        </p:txBody>
      </p:sp>
      <p:sp>
        <p:nvSpPr>
          <p:cNvPr id="36" name="object 36"/>
          <p:cNvSpPr txBox="1"/>
          <p:nvPr/>
        </p:nvSpPr>
        <p:spPr>
          <a:xfrm>
            <a:off x="2674252" y="4571250"/>
            <a:ext cx="169227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EXAMINEZ</a:t>
            </a:r>
            <a:endParaRPr lang="fr-FR" sz="2900" b="1" spc="-150" dirty="0">
              <a:latin typeface="Calibri"/>
              <a:cs typeface="Calibri"/>
            </a:endParaRPr>
          </a:p>
        </p:txBody>
      </p:sp>
      <p:sp>
        <p:nvSpPr>
          <p:cNvPr id="37" name="object 37"/>
          <p:cNvSpPr txBox="1"/>
          <p:nvPr/>
        </p:nvSpPr>
        <p:spPr>
          <a:xfrm>
            <a:off x="1328054" y="4946214"/>
            <a:ext cx="4296903" cy="4563429"/>
          </a:xfrm>
          <a:prstGeom prst="rect">
            <a:avLst/>
          </a:prstGeom>
        </p:spPr>
        <p:txBody>
          <a:bodyPr vert="horz" wrap="square" lIns="0" tIns="66675" rIns="0" bIns="0" rtlCol="0">
            <a:spAutoFit/>
          </a:bodyPr>
          <a:lstStyle/>
          <a:p>
            <a:pPr marL="280035" marR="5080" indent="-267970" algn="ctr">
              <a:lnSpc>
                <a:spcPct val="112400"/>
              </a:lnSpc>
            </a:pPr>
            <a:r>
              <a:rPr lang="fr-FR" sz="2900" b="1" u="sng" spc="-150" dirty="0">
                <a:solidFill>
                  <a:srgbClr val="231F20"/>
                </a:solidFill>
                <a:uFill>
                  <a:solidFill>
                    <a:srgbClr val="231F20"/>
                  </a:solidFill>
                </a:uFill>
                <a:latin typeface="Calibri"/>
                <a:cs typeface="Calibri"/>
              </a:rPr>
              <a:t>AVEC PRUDENCE</a:t>
            </a:r>
            <a:endParaRPr lang="fr-FR" sz="2900" b="1" spc="-150" dirty="0">
              <a:latin typeface="Calibri"/>
              <a:cs typeface="Calibri"/>
            </a:endParaRPr>
          </a:p>
          <a:p>
            <a:pPr marL="280035" marR="5080" indent="-267970" algn="ctr">
              <a:lnSpc>
                <a:spcPct val="112400"/>
              </a:lnSpc>
            </a:pPr>
            <a:r>
              <a:rPr lang="fr-FR" sz="2900" b="1" spc="-150" dirty="0">
                <a:solidFill>
                  <a:srgbClr val="231F20"/>
                </a:solidFill>
                <a:latin typeface="Calibri"/>
                <a:cs typeface="Calibri"/>
              </a:rPr>
              <a:t>LES MESSAGES COMPORTANT DES VISUELS À PRIORI OFFICIELS MAIS DONT</a:t>
            </a:r>
            <a:endParaRPr lang="fr-FR" sz="2900" b="1" spc="-150" dirty="0">
              <a:latin typeface="Calibri"/>
              <a:cs typeface="Calibri"/>
            </a:endParaRPr>
          </a:p>
          <a:p>
            <a:pPr marL="59055" marR="29209" algn="ctr">
              <a:lnSpc>
                <a:spcPct val="112400"/>
              </a:lnSpc>
            </a:pPr>
            <a:r>
              <a:rPr lang="fr-FR" sz="2900" b="1" spc="-150" dirty="0">
                <a:solidFill>
                  <a:srgbClr val="231F20"/>
                </a:solidFill>
                <a:latin typeface="Calibri"/>
                <a:cs typeface="Calibri"/>
              </a:rPr>
              <a:t>LA </a:t>
            </a:r>
            <a:r>
              <a:rPr lang="fr-FR" sz="2900" b="1" u="sng" spc="-150" dirty="0">
                <a:solidFill>
                  <a:srgbClr val="231F20"/>
                </a:solidFill>
                <a:uFill>
                  <a:solidFill>
                    <a:srgbClr val="231F20"/>
                  </a:solidFill>
                </a:uFill>
                <a:latin typeface="Calibri"/>
                <a:cs typeface="Calibri"/>
              </a:rPr>
              <a:t>QUALITÉ</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D’AFFICHAGE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EST MAUVAISE</a:t>
            </a:r>
            <a:endParaRPr lang="fr-FR" sz="2900" b="1" spc="-150" dirty="0">
              <a:latin typeface="Calibri"/>
              <a:cs typeface="Calibri"/>
            </a:endParaRPr>
          </a:p>
          <a:p>
            <a:pPr marL="728345" marR="697865" algn="ctr">
              <a:lnSpc>
                <a:spcPct val="112400"/>
              </a:lnSpc>
              <a:spcBef>
                <a:spcPts val="5"/>
              </a:spcBef>
            </a:pPr>
            <a:r>
              <a:rPr lang="fr-FR" sz="2900" b="1" spc="-150" dirty="0">
                <a:solidFill>
                  <a:srgbClr val="231F20"/>
                </a:solidFill>
                <a:latin typeface="Calibri"/>
                <a:cs typeface="Calibri"/>
              </a:rPr>
              <a:t>OU COMPORTANT DES </a:t>
            </a:r>
            <a:r>
              <a:rPr lang="fr-FR" sz="2900" b="1" u="sng" spc="-150" dirty="0">
                <a:solidFill>
                  <a:srgbClr val="231F20"/>
                </a:solidFill>
                <a:uFill>
                  <a:solidFill>
                    <a:srgbClr val="231F20"/>
                  </a:solidFill>
                </a:uFill>
                <a:latin typeface="Calibri"/>
                <a:cs typeface="Calibri"/>
              </a:rPr>
              <a:t>FAUTES </a:t>
            </a:r>
            <a:endParaRPr lang="fr-FR" sz="2900" b="1" spc="-150" dirty="0">
              <a:latin typeface="Calibri"/>
              <a:cs typeface="Calibri"/>
            </a:endParaRPr>
          </a:p>
          <a:p>
            <a:pPr marL="22225" algn="ctr">
              <a:lnSpc>
                <a:spcPct val="100000"/>
              </a:lnSpc>
              <a:spcBef>
                <a:spcPts val="430"/>
              </a:spcBef>
            </a:pPr>
            <a:r>
              <a:rPr lang="fr-FR" sz="2900" b="1" u="sng" spc="-150" dirty="0">
                <a:solidFill>
                  <a:srgbClr val="231F20"/>
                </a:solidFill>
                <a:uFill>
                  <a:solidFill>
                    <a:srgbClr val="231F20"/>
                  </a:solidFill>
                </a:uFill>
                <a:latin typeface="Calibri"/>
                <a:cs typeface="Calibri"/>
              </a:rPr>
              <a:t>D’ORTHOGRAPHE</a:t>
            </a:r>
            <a:endParaRPr lang="fr-FR" sz="2900" b="1" spc="-150" dirty="0">
              <a:latin typeface="Calibri"/>
              <a:cs typeface="Calibri"/>
            </a:endParaRPr>
          </a:p>
        </p:txBody>
      </p:sp>
      <p:sp>
        <p:nvSpPr>
          <p:cNvPr id="38" name="object 38"/>
          <p:cNvSpPr txBox="1"/>
          <p:nvPr/>
        </p:nvSpPr>
        <p:spPr>
          <a:xfrm>
            <a:off x="6550678" y="7304418"/>
            <a:ext cx="4388485" cy="2486193"/>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NE CLIQUEZ JAMAIS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SUR UN LIEN OU UNE PIÈCE JOINTE DONT L’ORIGINE</a:t>
            </a:r>
            <a:endParaRPr lang="fr-FR" sz="2900" b="1" spc="-150" dirty="0">
              <a:latin typeface="Calibri"/>
              <a:cs typeface="Calibri"/>
            </a:endParaRPr>
          </a:p>
          <a:p>
            <a:pPr marL="347980" marR="362585" indent="210185">
              <a:lnSpc>
                <a:spcPct val="112400"/>
              </a:lnSpc>
            </a:pPr>
            <a:r>
              <a:rPr lang="fr-FR" sz="2900" b="1" spc="-150" dirty="0">
                <a:solidFill>
                  <a:srgbClr val="231F20"/>
                </a:solidFill>
                <a:latin typeface="Calibri"/>
                <a:cs typeface="Calibri"/>
              </a:rPr>
              <a:t>OU LA NATURE VOUS SEMBLENT DOUTEUSES</a:t>
            </a:r>
            <a:endParaRPr lang="fr-FR" sz="2900" b="1" spc="-150" dirty="0">
              <a:latin typeface="Calibri"/>
              <a:cs typeface="Calibri"/>
            </a:endParaRPr>
          </a:p>
        </p:txBody>
      </p:sp>
      <p:sp>
        <p:nvSpPr>
          <p:cNvPr id="39" name="object 39"/>
          <p:cNvSpPr txBox="1"/>
          <p:nvPr/>
        </p:nvSpPr>
        <p:spPr>
          <a:xfrm>
            <a:off x="11212602" y="2004569"/>
            <a:ext cx="3904859" cy="2484591"/>
          </a:xfrm>
          <a:prstGeom prst="rect">
            <a:avLst/>
          </a:prstGeom>
        </p:spPr>
        <p:txBody>
          <a:bodyPr vert="horz" wrap="square" lIns="0" tIns="12065" rIns="0" bIns="0" rtlCol="0">
            <a:spAutoFit/>
          </a:bodyPr>
          <a:lstStyle/>
          <a:p>
            <a:pPr marL="12065" marR="5080" indent="-1270" algn="ctr">
              <a:lnSpc>
                <a:spcPct val="112400"/>
              </a:lnSpc>
              <a:spcBef>
                <a:spcPts val="95"/>
              </a:spcBef>
            </a:pPr>
            <a:r>
              <a:rPr lang="fr-FR" sz="2900" b="1" spc="-150" dirty="0">
                <a:solidFill>
                  <a:srgbClr val="231F20"/>
                </a:solidFill>
                <a:latin typeface="Calibri"/>
                <a:cs typeface="Calibri"/>
              </a:rPr>
              <a:t>RAPPELEZ-VOUS QUE SI CELA SEMBLE </a:t>
            </a:r>
            <a:r>
              <a:rPr lang="fr-FR" sz="2900" b="1" u="sng" spc="-150" dirty="0">
                <a:solidFill>
                  <a:srgbClr val="231F20"/>
                </a:solidFill>
                <a:uFill>
                  <a:solidFill>
                    <a:srgbClr val="231F20"/>
                  </a:solidFill>
                </a:uFill>
                <a:latin typeface="Calibri"/>
                <a:cs typeface="Calibri"/>
              </a:rPr>
              <a:t>TROP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BEAU POUR ÊTRE VRAI</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C’EST PROBABLEMENT </a:t>
            </a:r>
            <a:br>
              <a:rPr lang="fr-FR" sz="2900" b="1" spc="-150" dirty="0">
                <a:solidFill>
                  <a:srgbClr val="231F20"/>
                </a:solidFill>
                <a:latin typeface="Calibri"/>
                <a:cs typeface="Calibri"/>
              </a:rPr>
            </a:br>
            <a:r>
              <a:rPr lang="fr-FR" sz="2900" b="1" spc="-150" dirty="0">
                <a:solidFill>
                  <a:srgbClr val="231F20"/>
                </a:solidFill>
                <a:latin typeface="Calibri"/>
                <a:cs typeface="Calibri"/>
              </a:rPr>
              <a:t>LE CAS !</a:t>
            </a:r>
            <a:endParaRPr lang="fr-FR" sz="2900" b="1" spc="-150" dirty="0">
              <a:latin typeface="Calibri"/>
              <a:cs typeface="Calibri"/>
            </a:endParaRPr>
          </a:p>
        </p:txBody>
      </p:sp>
      <p:sp>
        <p:nvSpPr>
          <p:cNvPr id="40" name="object 40"/>
          <p:cNvSpPr txBox="1"/>
          <p:nvPr/>
        </p:nvSpPr>
        <p:spPr>
          <a:xfrm>
            <a:off x="15772449" y="3643851"/>
            <a:ext cx="2582548" cy="1250855"/>
          </a:xfrm>
          <a:prstGeom prst="rect">
            <a:avLst/>
          </a:prstGeom>
        </p:spPr>
        <p:txBody>
          <a:bodyPr vert="horz" wrap="square" lIns="0" tIns="41910" rIns="0" bIns="0" rtlCol="0">
            <a:spAutoFit/>
          </a:bodyPr>
          <a:lstStyle/>
          <a:p>
            <a:pPr marL="12700" algn="just">
              <a:lnSpc>
                <a:spcPct val="100000"/>
              </a:lnSpc>
              <a:spcBef>
                <a:spcPts val="330"/>
              </a:spcBef>
            </a:pPr>
            <a:r>
              <a:rPr lang="fr-FR" sz="1850" b="1" spc="-150" dirty="0">
                <a:solidFill>
                  <a:srgbClr val="FFFFFF"/>
                </a:solidFill>
                <a:latin typeface="Calibri"/>
                <a:cs typeface="Calibri"/>
              </a:rPr>
              <a:t>SI VOUS N’AVEZ PAS</a:t>
            </a:r>
            <a:endParaRPr lang="fr-FR" sz="1850" b="1" spc="-150" dirty="0">
              <a:latin typeface="Calibri"/>
              <a:cs typeface="Calibri"/>
            </a:endParaRPr>
          </a:p>
          <a:p>
            <a:pPr marL="12700" marR="5080" algn="just">
              <a:lnSpc>
                <a:spcPct val="110400"/>
              </a:lnSpc>
            </a:pPr>
            <a:r>
              <a:rPr lang="fr-FR" sz="1850" b="1" spc="-150" dirty="0">
                <a:solidFill>
                  <a:srgbClr val="FFFFFF"/>
                </a:solidFill>
                <a:latin typeface="Calibri"/>
                <a:cs typeface="Calibri"/>
              </a:rPr>
              <a:t>PARTICIPÉ À UN CONCOURS, VOUS NE POUVEZ PAS AVOIR GAGNÉ DE PRIX !</a:t>
            </a:r>
            <a:endParaRPr lang="fr-FR" sz="1850" b="1" spc="-150" dirty="0">
              <a:latin typeface="Calibri"/>
              <a:cs typeface="Calibri"/>
            </a:endParaRPr>
          </a:p>
        </p:txBody>
      </p:sp>
      <p:sp>
        <p:nvSpPr>
          <p:cNvPr id="41" name="object 41"/>
          <p:cNvSpPr txBox="1"/>
          <p:nvPr/>
        </p:nvSpPr>
        <p:spPr>
          <a:xfrm>
            <a:off x="11533471" y="5924536"/>
            <a:ext cx="2320925" cy="1888979"/>
          </a:xfrm>
          <a:prstGeom prst="rect">
            <a:avLst/>
          </a:prstGeom>
        </p:spPr>
        <p:txBody>
          <a:bodyPr vert="horz" wrap="square" lIns="0" tIns="12700" rIns="0" bIns="0" rtlCol="0">
            <a:spAutoFit/>
          </a:bodyPr>
          <a:lstStyle/>
          <a:p>
            <a:pPr marL="12700" marR="118745">
              <a:lnSpc>
                <a:spcPct val="110400"/>
              </a:lnSpc>
              <a:spcBef>
                <a:spcPts val="100"/>
              </a:spcBef>
            </a:pPr>
            <a:r>
              <a:rPr lang="fr-FR" sz="1850" b="1" spc="-150" dirty="0">
                <a:solidFill>
                  <a:srgbClr val="FFFFFF"/>
                </a:solidFill>
                <a:latin typeface="Calibri"/>
                <a:cs typeface="Calibri"/>
              </a:rPr>
              <a:t>AU MOINDRE DOUTE, PRIVILÉGIEZ L’ACCÈS AU SITE WEB EN</a:t>
            </a:r>
            <a:endParaRPr lang="fr-FR" sz="1850" b="1" spc="-150" dirty="0">
              <a:latin typeface="Calibri"/>
              <a:cs typeface="Calibri"/>
            </a:endParaRPr>
          </a:p>
          <a:p>
            <a:pPr marL="12700" marR="57785">
              <a:lnSpc>
                <a:spcPct val="110400"/>
              </a:lnSpc>
            </a:pPr>
            <a:r>
              <a:rPr lang="fr-FR" sz="1850" b="1" spc="-150" dirty="0">
                <a:solidFill>
                  <a:srgbClr val="FFFFFF"/>
                </a:solidFill>
                <a:latin typeface="Calibri"/>
                <a:cs typeface="Calibri"/>
              </a:rPr>
              <a:t>TAPANT DIRECTEMENT L’ADRESSE DANS LA</a:t>
            </a:r>
            <a:endParaRPr lang="fr-FR" sz="1850" b="1" spc="-150" dirty="0">
              <a:latin typeface="Calibri"/>
              <a:cs typeface="Calibri"/>
            </a:endParaRPr>
          </a:p>
          <a:p>
            <a:pPr marL="12700">
              <a:lnSpc>
                <a:spcPct val="100000"/>
              </a:lnSpc>
              <a:spcBef>
                <a:spcPts val="229"/>
              </a:spcBef>
            </a:pPr>
            <a:r>
              <a:rPr lang="fr-FR" sz="1850" b="1" spc="-150" dirty="0">
                <a:solidFill>
                  <a:srgbClr val="FFFFFF"/>
                </a:solidFill>
                <a:latin typeface="Calibri"/>
                <a:cs typeface="Calibri"/>
              </a:rPr>
              <a:t>BARRE DE RECHERCHE</a:t>
            </a:r>
            <a:endParaRPr lang="fr-FR" sz="1850" b="1" spc="-150" dirty="0">
              <a:latin typeface="Calibri"/>
              <a:cs typeface="Calibri"/>
            </a:endParaRPr>
          </a:p>
        </p:txBody>
      </p:sp>
      <p:sp>
        <p:nvSpPr>
          <p:cNvPr id="42" name="object 42"/>
          <p:cNvSpPr txBox="1"/>
          <p:nvPr/>
        </p:nvSpPr>
        <p:spPr>
          <a:xfrm>
            <a:off x="6602696" y="3542565"/>
            <a:ext cx="3475990" cy="985141"/>
          </a:xfrm>
          <a:prstGeom prst="rect">
            <a:avLst/>
          </a:prstGeom>
        </p:spPr>
        <p:txBody>
          <a:bodyPr vert="horz" wrap="square" lIns="0" tIns="12065" rIns="0" bIns="0" rtlCol="0">
            <a:spAutoFit/>
          </a:bodyPr>
          <a:lstStyle/>
          <a:p>
            <a:pPr marL="12700" marR="5080" indent="250190">
              <a:lnSpc>
                <a:spcPct val="112400"/>
              </a:lnSpc>
              <a:spcBef>
                <a:spcPts val="95"/>
              </a:spcBef>
            </a:pPr>
            <a:r>
              <a:rPr lang="fr-FR" sz="2900" b="1" u="sng" spc="-150" dirty="0">
                <a:solidFill>
                  <a:srgbClr val="231F20"/>
                </a:solidFill>
                <a:uFill>
                  <a:solidFill>
                    <a:srgbClr val="231F20"/>
                  </a:solidFill>
                </a:uFill>
                <a:latin typeface="Calibri"/>
                <a:cs typeface="Calibri"/>
              </a:rPr>
              <a:t>MÉFIEZ-VOUS</a:t>
            </a:r>
            <a:r>
              <a:rPr lang="fr-FR" sz="2900" b="1" spc="-150" dirty="0">
                <a:solidFill>
                  <a:srgbClr val="231F20"/>
                </a:solidFill>
                <a:latin typeface="Calibri"/>
                <a:cs typeface="Calibri"/>
              </a:rPr>
              <a:t> DES MESSAGES EXIGEANT</a:t>
            </a:r>
            <a:endParaRPr lang="fr-FR" sz="2900" b="1" spc="-150" dirty="0">
              <a:latin typeface="Calibri"/>
              <a:cs typeface="Calibri"/>
            </a:endParaRPr>
          </a:p>
        </p:txBody>
      </p:sp>
      <p:sp>
        <p:nvSpPr>
          <p:cNvPr id="43" name="object 43"/>
          <p:cNvSpPr txBox="1"/>
          <p:nvPr/>
        </p:nvSpPr>
        <p:spPr>
          <a:xfrm>
            <a:off x="6813446" y="4536376"/>
            <a:ext cx="3054350" cy="1486561"/>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DE VOUS UNE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RÉPONSE OU UNE ACTION IMMÉDIATE</a:t>
            </a:r>
            <a:endParaRPr lang="fr-FR" sz="2900" b="1" spc="-150" dirty="0">
              <a:latin typeface="Calibri"/>
              <a:cs typeface="Calibri"/>
            </a:endParaRP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69" name="object 13">
            <a:extLst>
              <a:ext uri="{FF2B5EF4-FFF2-40B4-BE49-F238E27FC236}">
                <a16:creationId xmlns:a16="http://schemas.microsoft.com/office/drawing/2014/main" id="{EE2C50E2-0360-B675-EBE6-D6E23321D0A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70" name="object 15">
            <a:extLst>
              <a:ext uri="{FF2B5EF4-FFF2-40B4-BE49-F238E27FC236}">
                <a16:creationId xmlns:a16="http://schemas.microsoft.com/office/drawing/2014/main" id="{FEE07D2A-8A77-6951-8E86-86FE5C23E27C}"/>
              </a:ext>
            </a:extLst>
          </p:cNvPr>
          <p:cNvGrpSpPr/>
          <p:nvPr/>
        </p:nvGrpSpPr>
        <p:grpSpPr>
          <a:xfrm>
            <a:off x="717524" y="611775"/>
            <a:ext cx="18580100" cy="436245"/>
            <a:chOff x="717524" y="611775"/>
            <a:chExt cx="18580100" cy="436245"/>
          </a:xfrm>
        </p:grpSpPr>
        <p:sp>
          <p:nvSpPr>
            <p:cNvPr id="71" name="object 16">
              <a:extLst>
                <a:ext uri="{FF2B5EF4-FFF2-40B4-BE49-F238E27FC236}">
                  <a16:creationId xmlns:a16="http://schemas.microsoft.com/office/drawing/2014/main" id="{A92B4023-99A7-3B24-1F47-A42277B9900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72" name="object 17">
              <a:extLst>
                <a:ext uri="{FF2B5EF4-FFF2-40B4-BE49-F238E27FC236}">
                  <a16:creationId xmlns:a16="http://schemas.microsoft.com/office/drawing/2014/main" id="{C3A9C83C-1741-1A70-8530-DAFCF61489A9}"/>
                </a:ext>
              </a:extLst>
            </p:cNvPr>
            <p:cNvPicPr/>
            <p:nvPr/>
          </p:nvPicPr>
          <p:blipFill>
            <a:blip r:embed="rId8" cstate="print"/>
            <a:stretch>
              <a:fillRect/>
            </a:stretch>
          </p:blipFill>
          <p:spPr>
            <a:xfrm>
              <a:off x="10231913" y="804489"/>
              <a:ext cx="101850" cy="104708"/>
            </a:xfrm>
            <a:prstGeom prst="rect">
              <a:avLst/>
            </a:prstGeom>
          </p:spPr>
        </p:pic>
        <p:sp>
          <p:nvSpPr>
            <p:cNvPr id="73" name="object 18">
              <a:extLst>
                <a:ext uri="{FF2B5EF4-FFF2-40B4-BE49-F238E27FC236}">
                  <a16:creationId xmlns:a16="http://schemas.microsoft.com/office/drawing/2014/main" id="{916BE9ED-2628-CA32-E77D-DECA91F62F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74" name="object 19">
              <a:extLst>
                <a:ext uri="{FF2B5EF4-FFF2-40B4-BE49-F238E27FC236}">
                  <a16:creationId xmlns:a16="http://schemas.microsoft.com/office/drawing/2014/main" id="{ED95234F-AEBB-CA7B-FE8B-2D3E906A6CE9}"/>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75" name="object 20">
              <a:extLst>
                <a:ext uri="{FF2B5EF4-FFF2-40B4-BE49-F238E27FC236}">
                  <a16:creationId xmlns:a16="http://schemas.microsoft.com/office/drawing/2014/main" id="{03C348A5-49F7-E3F0-E2AC-F7E433D3C8B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76" name="object 21">
              <a:extLst>
                <a:ext uri="{FF2B5EF4-FFF2-40B4-BE49-F238E27FC236}">
                  <a16:creationId xmlns:a16="http://schemas.microsoft.com/office/drawing/2014/main" id="{2C669F04-0351-0E47-B2E4-0A8E5B94984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77" name="object 22">
              <a:extLst>
                <a:ext uri="{FF2B5EF4-FFF2-40B4-BE49-F238E27FC236}">
                  <a16:creationId xmlns:a16="http://schemas.microsoft.com/office/drawing/2014/main" id="{064359CE-EA66-DEE7-F0D5-A5C924A3F01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78" name="object 23">
              <a:extLst>
                <a:ext uri="{FF2B5EF4-FFF2-40B4-BE49-F238E27FC236}">
                  <a16:creationId xmlns:a16="http://schemas.microsoft.com/office/drawing/2014/main" id="{A1C5D966-7348-DA35-B7A6-54958FE5911C}"/>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79" name="object 24">
              <a:extLst>
                <a:ext uri="{FF2B5EF4-FFF2-40B4-BE49-F238E27FC236}">
                  <a16:creationId xmlns:a16="http://schemas.microsoft.com/office/drawing/2014/main" id="{D967E8FB-3864-9511-894C-A338FBA63096}"/>
                </a:ext>
              </a:extLst>
            </p:cNvPr>
            <p:cNvPicPr/>
            <p:nvPr/>
          </p:nvPicPr>
          <p:blipFill>
            <a:blip r:embed="rId9" cstate="print"/>
            <a:stretch>
              <a:fillRect/>
            </a:stretch>
          </p:blipFill>
          <p:spPr>
            <a:xfrm>
              <a:off x="908206" y="665402"/>
              <a:ext cx="90711" cy="160393"/>
            </a:xfrm>
            <a:prstGeom prst="rect">
              <a:avLst/>
            </a:prstGeom>
          </p:spPr>
        </p:pic>
        <p:sp>
          <p:nvSpPr>
            <p:cNvPr id="80" name="object 25">
              <a:extLst>
                <a:ext uri="{FF2B5EF4-FFF2-40B4-BE49-F238E27FC236}">
                  <a16:creationId xmlns:a16="http://schemas.microsoft.com/office/drawing/2014/main" id="{91C63B3A-1457-E906-A4C7-2230EB491A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81" name="object 26">
              <a:extLst>
                <a:ext uri="{FF2B5EF4-FFF2-40B4-BE49-F238E27FC236}">
                  <a16:creationId xmlns:a16="http://schemas.microsoft.com/office/drawing/2014/main" id="{FD3D9D8A-BFAA-D063-8550-E39B664A9E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82" name="object 27">
              <a:extLst>
                <a:ext uri="{FF2B5EF4-FFF2-40B4-BE49-F238E27FC236}">
                  <a16:creationId xmlns:a16="http://schemas.microsoft.com/office/drawing/2014/main" id="{62354283-DC7A-7FA0-2F40-AA73D7454CF8}"/>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83" name="object 28">
              <a:extLst>
                <a:ext uri="{FF2B5EF4-FFF2-40B4-BE49-F238E27FC236}">
                  <a16:creationId xmlns:a16="http://schemas.microsoft.com/office/drawing/2014/main" id="{BECADA51-C0B2-30E6-FA50-0E0F3901B2E4}"/>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84" name="object 29">
              <a:extLst>
                <a:ext uri="{FF2B5EF4-FFF2-40B4-BE49-F238E27FC236}">
                  <a16:creationId xmlns:a16="http://schemas.microsoft.com/office/drawing/2014/main" id="{8D8A674C-CA70-0D3C-D112-A6A7D334BF0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85" name="object 30">
              <a:extLst>
                <a:ext uri="{FF2B5EF4-FFF2-40B4-BE49-F238E27FC236}">
                  <a16:creationId xmlns:a16="http://schemas.microsoft.com/office/drawing/2014/main" id="{A04487FC-22E8-CE45-AF0D-F3E9458DE7BF}"/>
                </a:ext>
              </a:extLst>
            </p:cNvPr>
            <p:cNvPicPr/>
            <p:nvPr/>
          </p:nvPicPr>
          <p:blipFill>
            <a:blip r:embed="rId10" cstate="print"/>
            <a:stretch>
              <a:fillRect/>
            </a:stretch>
          </p:blipFill>
          <p:spPr>
            <a:xfrm>
              <a:off x="10152472" y="665402"/>
              <a:ext cx="90718" cy="160393"/>
            </a:xfrm>
            <a:prstGeom prst="rect">
              <a:avLst/>
            </a:prstGeom>
          </p:spPr>
        </p:pic>
      </p:grpSp>
      <p:sp>
        <p:nvSpPr>
          <p:cNvPr id="86" name="object 77">
            <a:extLst>
              <a:ext uri="{FF2B5EF4-FFF2-40B4-BE49-F238E27FC236}">
                <a16:creationId xmlns:a16="http://schemas.microsoft.com/office/drawing/2014/main" id="{4640A618-B3CE-334F-71F9-050178C01F8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fr-FR" sz="12200" b="1" spc="-150" dirty="0">
                <a:solidFill>
                  <a:srgbClr val="000000"/>
                </a:solidFill>
              </a:rPr>
              <a:t>PROTÉGEZ</a:t>
            </a:r>
            <a:endParaRPr lang="fr-FR" sz="12200" b="1" spc="-150" dirty="0"/>
          </a:p>
        </p:txBody>
      </p:sp>
      <p:sp>
        <p:nvSpPr>
          <p:cNvPr id="6" name="object 6"/>
          <p:cNvSpPr txBox="1"/>
          <p:nvPr/>
        </p:nvSpPr>
        <p:spPr>
          <a:xfrm>
            <a:off x="11005093" y="5482063"/>
            <a:ext cx="6999605" cy="2682786"/>
          </a:xfrm>
          <a:prstGeom prst="rect">
            <a:avLst/>
          </a:prstGeom>
        </p:spPr>
        <p:txBody>
          <a:bodyPr vert="horz" wrap="square" lIns="0" tIns="66040" rIns="0" bIns="0" rtlCol="0">
            <a:spAutoFit/>
          </a:bodyPr>
          <a:lstStyle/>
          <a:p>
            <a:pPr marL="12700" marR="5080">
              <a:lnSpc>
                <a:spcPts val="10160"/>
              </a:lnSpc>
              <a:spcBef>
                <a:spcPts val="520"/>
              </a:spcBef>
            </a:pPr>
            <a:r>
              <a:rPr lang="fr-FR" sz="8000" b="1" spc="-150" dirty="0">
                <a:latin typeface="Calibri"/>
                <a:cs typeface="Calibri"/>
              </a:rPr>
              <a:t>VOS COMPTES EN LIGNE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fr-FR" sz="6550" b="1" u="sng" spc="-300" dirty="0">
                <a:solidFill>
                  <a:srgbClr val="1D1D1B"/>
                </a:solidFill>
                <a:uFill>
                  <a:solidFill>
                    <a:srgbClr val="1D1D1B"/>
                  </a:solidFill>
                </a:uFill>
              </a:rPr>
              <a:t>ACTIVITÉ 1</a:t>
            </a:r>
            <a:endParaRPr lang="fr-FR" sz="10450" b="1" spc="-300" dirty="0"/>
          </a:p>
        </p:txBody>
      </p:sp>
      <p:sp>
        <p:nvSpPr>
          <p:cNvPr id="6" name="object 6"/>
          <p:cNvSpPr txBox="1"/>
          <p:nvPr/>
        </p:nvSpPr>
        <p:spPr>
          <a:xfrm>
            <a:off x="6863286" y="5874256"/>
            <a:ext cx="11799363" cy="2463495"/>
          </a:xfrm>
          <a:prstGeom prst="rect">
            <a:avLst/>
          </a:prstGeom>
        </p:spPr>
        <p:txBody>
          <a:bodyPr vert="horz" wrap="square" lIns="0" tIns="13970" rIns="0" bIns="0" rtlCol="0">
            <a:spAutoFit/>
          </a:bodyPr>
          <a:lstStyle/>
          <a:p>
            <a:pPr marL="12700">
              <a:lnSpc>
                <a:spcPts val="7175"/>
              </a:lnSpc>
              <a:spcBef>
                <a:spcPts val="110"/>
              </a:spcBef>
            </a:pPr>
            <a:r>
              <a:rPr lang="fr-FR" sz="6500" b="1" spc="-300" dirty="0">
                <a:solidFill>
                  <a:srgbClr val="1D1D1B"/>
                </a:solidFill>
                <a:latin typeface="Calibri"/>
                <a:cs typeface="Calibri"/>
              </a:rPr>
              <a:t>C’EST VOTRE MEILLEURE</a:t>
            </a:r>
            <a:endParaRPr lang="fr-FR" sz="6500" b="1" spc="-300" dirty="0">
              <a:latin typeface="Calibri"/>
              <a:cs typeface="Calibri"/>
            </a:endParaRPr>
          </a:p>
          <a:p>
            <a:pPr marL="12700">
              <a:lnSpc>
                <a:spcPts val="11915"/>
              </a:lnSpc>
            </a:pPr>
            <a:r>
              <a:rPr lang="fr-FR" sz="10450" b="1" spc="-300" dirty="0">
                <a:solidFill>
                  <a:srgbClr val="1D1D1B"/>
                </a:solidFill>
                <a:latin typeface="Calibri"/>
                <a:cs typeface="Calibri"/>
              </a:rPr>
              <a:t>LIGNE DE DÉFENSE</a:t>
            </a:r>
            <a:endParaRPr lang="fr-FR" sz="10450" b="1" spc="-30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fr-FR" sz="9600" b="1" spc="-300" dirty="0">
                <a:solidFill>
                  <a:srgbClr val="1D1D1B"/>
                </a:solidFill>
                <a:latin typeface="+mn-lt"/>
              </a:rPr>
              <a:t>UN BON MOT DE PASSE,</a:t>
            </a:r>
            <a:endParaRPr lang="fr-FR" spc="-300" dirty="0">
              <a:latin typeface="+mn-lt"/>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625295"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CHOISIR UN MOT DE PASSE</a:t>
            </a:r>
            <a:endParaRPr lang="fr-FR" sz="4500" b="1" spc="-15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fr-FR" sz="7550" b="1" spc="-150" dirty="0">
                <a:solidFill>
                  <a:srgbClr val="231F20"/>
                </a:solidFill>
                <a:latin typeface="Calibri"/>
                <a:cs typeface="Calibri"/>
              </a:rPr>
              <a:t>DIFFÉRENT</a:t>
            </a:r>
            <a:endParaRPr lang="fr-FR" sz="7550" b="1" spc="-15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POUR CHAQUE COMPTE</a:t>
            </a:r>
            <a:endParaRPr lang="fr-FR" sz="4500" b="1" spc="-15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fr-FR" sz="4500" b="1" spc="-150" dirty="0">
                <a:solidFill>
                  <a:srgbClr val="231F20"/>
                </a:solidFill>
              </a:rPr>
              <a:t>QUELS </a:t>
            </a:r>
            <a:r>
              <a:rPr lang="fr-FR" sz="4500" b="1" spc="-150" dirty="0">
                <a:solidFill>
                  <a:srgbClr val="38A5B2"/>
                </a:solidFill>
              </a:rPr>
              <a:t>RISQUES </a:t>
            </a:r>
            <a:r>
              <a:rPr lang="fr-FR" sz="4500" b="1" spc="-150" dirty="0">
                <a:solidFill>
                  <a:srgbClr val="231F20"/>
                </a:solidFill>
              </a:rPr>
              <a:t>COURT-ON À UTILISER LE MÊME MOT DE PASSE PARTOUT ?</a:t>
            </a:r>
            <a:endParaRPr lang="fr-FR" sz="4500" b="1" spc="-15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fr-FR" sz="4500" b="1" spc="-150" dirty="0">
                <a:solidFill>
                  <a:srgbClr val="231F20"/>
                </a:solidFill>
                <a:latin typeface="Calibri"/>
                <a:cs typeface="Calibri"/>
              </a:rPr>
              <a:t>UN PIRATE POURRAIT :</a:t>
            </a:r>
            <a:endParaRPr lang="fr-FR" sz="4500" b="1" spc="-150" dirty="0">
              <a:latin typeface="Calibri"/>
              <a:cs typeface="Calibri"/>
            </a:endParaRPr>
          </a:p>
          <a:p>
            <a:pPr marL="42545">
              <a:lnSpc>
                <a:spcPct val="100000"/>
              </a:lnSpc>
              <a:spcBef>
                <a:spcPts val="925"/>
              </a:spcBef>
            </a:pPr>
            <a:r>
              <a:rPr sz="2450" b="1" spc="60" dirty="0">
                <a:solidFill>
                  <a:srgbClr val="231F20"/>
                </a:solidFill>
                <a:latin typeface="Calibri"/>
                <a:cs typeface="Calibri"/>
              </a:rPr>
              <a:t>Usurper</a:t>
            </a:r>
            <a:r>
              <a:rPr sz="2450" b="1" spc="90" dirty="0">
                <a:solidFill>
                  <a:srgbClr val="231F20"/>
                </a:solidFill>
                <a:latin typeface="Calibri"/>
                <a:cs typeface="Calibri"/>
              </a:rPr>
              <a:t> </a:t>
            </a:r>
            <a:r>
              <a:rPr sz="2450" b="1" dirty="0">
                <a:solidFill>
                  <a:srgbClr val="231F20"/>
                </a:solidFill>
                <a:latin typeface="Calibri"/>
                <a:cs typeface="Calibri"/>
              </a:rPr>
              <a:t>votre</a:t>
            </a:r>
            <a:r>
              <a:rPr sz="2450" b="1" spc="95" dirty="0">
                <a:solidFill>
                  <a:srgbClr val="231F20"/>
                </a:solidFill>
                <a:latin typeface="Calibri"/>
                <a:cs typeface="Calibri"/>
              </a:rPr>
              <a:t> </a:t>
            </a:r>
            <a:r>
              <a:rPr sz="2450" b="1" spc="60" dirty="0">
                <a:solidFill>
                  <a:srgbClr val="231F20"/>
                </a:solidFill>
                <a:latin typeface="Calibri"/>
                <a:cs typeface="Calibri"/>
              </a:rPr>
              <a:t>identité</a:t>
            </a:r>
            <a:endParaRPr sz="2450" b="1" dirty="0">
              <a:latin typeface="Calibri"/>
              <a:cs typeface="Calibri"/>
            </a:endParaRPr>
          </a:p>
          <a:p>
            <a:pPr marL="42545" marR="5080">
              <a:lnSpc>
                <a:spcPts val="2580"/>
              </a:lnSpc>
              <a:spcBef>
                <a:spcPts val="2595"/>
              </a:spcBef>
            </a:pPr>
            <a:r>
              <a:rPr sz="2450" spc="60" dirty="0">
                <a:solidFill>
                  <a:srgbClr val="231F20"/>
                </a:solidFill>
                <a:latin typeface="Calibri"/>
                <a:cs typeface="Calibri"/>
              </a:rPr>
              <a:t>Pirater</a:t>
            </a:r>
            <a:r>
              <a:rPr sz="2450" spc="65" dirty="0">
                <a:solidFill>
                  <a:srgbClr val="231F20"/>
                </a:solidFill>
                <a:latin typeface="Calibri"/>
                <a:cs typeface="Calibri"/>
              </a:rPr>
              <a:t> </a:t>
            </a:r>
            <a:r>
              <a:rPr sz="2450" dirty="0">
                <a:solidFill>
                  <a:srgbClr val="231F20"/>
                </a:solidFill>
                <a:latin typeface="Calibri"/>
                <a:cs typeface="Calibri"/>
              </a:rPr>
              <a:t>vos</a:t>
            </a:r>
            <a:r>
              <a:rPr sz="2450" spc="65" dirty="0">
                <a:solidFill>
                  <a:srgbClr val="231F20"/>
                </a:solidFill>
                <a:latin typeface="Calibri"/>
                <a:cs typeface="Calibri"/>
              </a:rPr>
              <a:t> </a:t>
            </a:r>
            <a:r>
              <a:rPr sz="2450" dirty="0">
                <a:solidFill>
                  <a:srgbClr val="231F20"/>
                </a:solidFill>
                <a:latin typeface="Calibri"/>
                <a:cs typeface="Calibri"/>
              </a:rPr>
              <a:t>données</a:t>
            </a:r>
            <a:r>
              <a:rPr sz="2450" spc="60" dirty="0">
                <a:solidFill>
                  <a:srgbClr val="231F20"/>
                </a:solidFill>
                <a:latin typeface="Calibri"/>
                <a:cs typeface="Calibri"/>
              </a:rPr>
              <a:t> </a:t>
            </a:r>
            <a:r>
              <a:rPr sz="2450" spc="65" dirty="0">
                <a:solidFill>
                  <a:srgbClr val="231F20"/>
                </a:solidFill>
                <a:latin typeface="Calibri"/>
                <a:cs typeface="Calibri"/>
              </a:rPr>
              <a:t>bancaires</a:t>
            </a:r>
            <a:r>
              <a:rPr sz="2450" spc="70" dirty="0">
                <a:solidFill>
                  <a:srgbClr val="231F20"/>
                </a:solidFill>
                <a:latin typeface="Calibri"/>
                <a:cs typeface="Calibri"/>
              </a:rPr>
              <a:t> </a:t>
            </a:r>
            <a:r>
              <a:rPr sz="2450" dirty="0">
                <a:solidFill>
                  <a:srgbClr val="231F20"/>
                </a:solidFill>
                <a:latin typeface="Calibri"/>
                <a:cs typeface="Calibri"/>
              </a:rPr>
              <a:t>et</a:t>
            </a:r>
            <a:r>
              <a:rPr sz="2450" spc="70" dirty="0">
                <a:solidFill>
                  <a:srgbClr val="231F20"/>
                </a:solidFill>
                <a:latin typeface="Calibri"/>
                <a:cs typeface="Calibri"/>
              </a:rPr>
              <a:t> </a:t>
            </a:r>
            <a:r>
              <a:rPr sz="2450" b="1" spc="85" dirty="0">
                <a:solidFill>
                  <a:srgbClr val="231F20"/>
                </a:solidFill>
                <a:latin typeface="Calibri"/>
                <a:cs typeface="Calibri"/>
              </a:rPr>
              <a:t>réaliser</a:t>
            </a:r>
            <a:r>
              <a:rPr sz="2450" b="1" spc="60" dirty="0">
                <a:solidFill>
                  <a:srgbClr val="231F20"/>
                </a:solidFill>
                <a:latin typeface="Calibri"/>
                <a:cs typeface="Calibri"/>
              </a:rPr>
              <a:t> </a:t>
            </a:r>
            <a:r>
              <a:rPr sz="2450" b="1" spc="50" dirty="0">
                <a:solidFill>
                  <a:srgbClr val="231F20"/>
                </a:solidFill>
                <a:latin typeface="Calibri"/>
                <a:cs typeface="Calibri"/>
              </a:rPr>
              <a:t>des</a:t>
            </a:r>
            <a:r>
              <a:rPr sz="2450" b="1" spc="65" dirty="0">
                <a:solidFill>
                  <a:srgbClr val="231F20"/>
                </a:solidFill>
                <a:latin typeface="Calibri"/>
                <a:cs typeface="Calibri"/>
              </a:rPr>
              <a:t> </a:t>
            </a:r>
            <a:r>
              <a:rPr sz="2450" b="1" spc="85" dirty="0">
                <a:solidFill>
                  <a:srgbClr val="231F20"/>
                </a:solidFill>
                <a:latin typeface="Calibri"/>
                <a:cs typeface="Calibri"/>
              </a:rPr>
              <a:t>achats </a:t>
            </a:r>
            <a:r>
              <a:rPr sz="2450" b="1" spc="75" dirty="0">
                <a:solidFill>
                  <a:srgbClr val="231F20"/>
                </a:solidFill>
                <a:latin typeface="Calibri"/>
                <a:cs typeface="Calibri"/>
              </a:rPr>
              <a:t>frauduleux</a:t>
            </a:r>
            <a:endParaRPr sz="2450" b="1" dirty="0">
              <a:latin typeface="Calibri"/>
              <a:cs typeface="Calibri"/>
            </a:endParaRPr>
          </a:p>
        </p:txBody>
      </p:sp>
      <p:sp>
        <p:nvSpPr>
          <p:cNvPr id="62" name="object 62"/>
          <p:cNvSpPr txBox="1"/>
          <p:nvPr/>
        </p:nvSpPr>
        <p:spPr>
          <a:xfrm>
            <a:off x="11272029" y="7420590"/>
            <a:ext cx="6393815" cy="1733808"/>
          </a:xfrm>
          <a:prstGeom prst="rect">
            <a:avLst/>
          </a:prstGeom>
        </p:spPr>
        <p:txBody>
          <a:bodyPr vert="horz" wrap="square" lIns="0" tIns="15240" rIns="0" bIns="0" rtlCol="0">
            <a:spAutoFit/>
          </a:bodyPr>
          <a:lstStyle/>
          <a:p>
            <a:pPr marL="12700">
              <a:lnSpc>
                <a:spcPts val="2760"/>
              </a:lnSpc>
              <a:spcBef>
                <a:spcPts val="120"/>
              </a:spcBef>
            </a:pPr>
            <a:r>
              <a:rPr sz="2450" b="1" spc="100" dirty="0">
                <a:solidFill>
                  <a:srgbClr val="231F20"/>
                </a:solidFill>
                <a:latin typeface="Calibri"/>
                <a:cs typeface="Calibri"/>
              </a:rPr>
              <a:t>Piéger</a:t>
            </a:r>
            <a:r>
              <a:rPr sz="2450" b="1" spc="80" dirty="0">
                <a:solidFill>
                  <a:srgbClr val="231F20"/>
                </a:solidFill>
                <a:latin typeface="Calibri"/>
                <a:cs typeface="Calibri"/>
              </a:rPr>
              <a:t> </a:t>
            </a:r>
            <a:r>
              <a:rPr sz="2450" b="1" dirty="0">
                <a:solidFill>
                  <a:srgbClr val="231F20"/>
                </a:solidFill>
                <a:latin typeface="Calibri"/>
                <a:cs typeface="Calibri"/>
              </a:rPr>
              <a:t>vos</a:t>
            </a:r>
            <a:r>
              <a:rPr sz="2450" b="1" spc="85" dirty="0">
                <a:solidFill>
                  <a:srgbClr val="231F20"/>
                </a:solidFill>
                <a:latin typeface="Calibri"/>
                <a:cs typeface="Calibri"/>
              </a:rPr>
              <a:t> </a:t>
            </a:r>
            <a:r>
              <a:rPr sz="2450" b="1" spc="80" dirty="0">
                <a:solidFill>
                  <a:srgbClr val="231F20"/>
                </a:solidFill>
                <a:latin typeface="Calibri"/>
                <a:cs typeface="Calibri"/>
              </a:rPr>
              <a:t>contacts</a:t>
            </a:r>
            <a:r>
              <a:rPr sz="2450" b="1" spc="90" dirty="0">
                <a:solidFill>
                  <a:srgbClr val="231F20"/>
                </a:solidFill>
                <a:latin typeface="Calibri"/>
                <a:cs typeface="Calibri"/>
              </a:rPr>
              <a:t> </a:t>
            </a:r>
            <a:r>
              <a:rPr sz="2450" dirty="0">
                <a:solidFill>
                  <a:srgbClr val="231F20"/>
                </a:solidFill>
                <a:latin typeface="Calibri"/>
                <a:cs typeface="Calibri"/>
              </a:rPr>
              <a:t>en</a:t>
            </a:r>
            <a:r>
              <a:rPr sz="2450" spc="85" dirty="0">
                <a:solidFill>
                  <a:srgbClr val="231F20"/>
                </a:solidFill>
                <a:latin typeface="Calibri"/>
                <a:cs typeface="Calibri"/>
              </a:rPr>
              <a:t> </a:t>
            </a:r>
            <a:r>
              <a:rPr sz="2450" spc="55" dirty="0">
                <a:solidFill>
                  <a:srgbClr val="231F20"/>
                </a:solidFill>
                <a:latin typeface="Calibri"/>
                <a:cs typeface="Calibri"/>
              </a:rPr>
              <a:t>piratant</a:t>
            </a:r>
            <a:r>
              <a:rPr sz="2450" spc="85" dirty="0">
                <a:solidFill>
                  <a:srgbClr val="231F20"/>
                </a:solidFill>
                <a:latin typeface="Calibri"/>
                <a:cs typeface="Calibri"/>
              </a:rPr>
              <a:t> </a:t>
            </a:r>
            <a:r>
              <a:rPr sz="2450" dirty="0">
                <a:solidFill>
                  <a:srgbClr val="231F20"/>
                </a:solidFill>
                <a:latin typeface="Calibri"/>
                <a:cs typeface="Calibri"/>
              </a:rPr>
              <a:t>vos</a:t>
            </a:r>
            <a:r>
              <a:rPr sz="2450" spc="80" dirty="0">
                <a:solidFill>
                  <a:srgbClr val="231F20"/>
                </a:solidFill>
                <a:latin typeface="Calibri"/>
                <a:cs typeface="Calibri"/>
              </a:rPr>
              <a:t> </a:t>
            </a:r>
            <a:r>
              <a:rPr sz="2450" dirty="0">
                <a:solidFill>
                  <a:srgbClr val="231F20"/>
                </a:solidFill>
                <a:latin typeface="Calibri"/>
                <a:cs typeface="Calibri"/>
              </a:rPr>
              <a:t>boîtes</a:t>
            </a:r>
            <a:r>
              <a:rPr sz="2450" spc="80" dirty="0">
                <a:solidFill>
                  <a:srgbClr val="231F20"/>
                </a:solidFill>
                <a:latin typeface="Calibri"/>
                <a:cs typeface="Calibri"/>
              </a:rPr>
              <a:t> </a:t>
            </a:r>
            <a:r>
              <a:rPr sz="2450" spc="85" dirty="0">
                <a:solidFill>
                  <a:srgbClr val="231F20"/>
                </a:solidFill>
                <a:latin typeface="Calibri"/>
                <a:cs typeface="Calibri"/>
              </a:rPr>
              <a:t>mails</a:t>
            </a:r>
            <a:endParaRPr sz="2450" dirty="0">
              <a:latin typeface="Calibri"/>
              <a:cs typeface="Calibri"/>
            </a:endParaRPr>
          </a:p>
          <a:p>
            <a:pPr marL="12700">
              <a:lnSpc>
                <a:spcPts val="2760"/>
              </a:lnSpc>
            </a:pPr>
            <a:r>
              <a:rPr sz="2450" spc="100" dirty="0">
                <a:solidFill>
                  <a:srgbClr val="231F20"/>
                </a:solidFill>
                <a:latin typeface="Calibri"/>
                <a:cs typeface="Calibri"/>
              </a:rPr>
              <a:t>/</a:t>
            </a:r>
            <a:r>
              <a:rPr sz="2450" spc="-15" dirty="0">
                <a:solidFill>
                  <a:srgbClr val="231F20"/>
                </a:solidFill>
                <a:latin typeface="Calibri"/>
                <a:cs typeface="Calibri"/>
              </a:rPr>
              <a:t> </a:t>
            </a:r>
            <a:r>
              <a:rPr sz="2450" spc="50" dirty="0">
                <a:solidFill>
                  <a:srgbClr val="231F20"/>
                </a:solidFill>
                <a:latin typeface="Calibri"/>
                <a:cs typeface="Calibri"/>
              </a:rPr>
              <a:t>réseaux</a:t>
            </a:r>
            <a:r>
              <a:rPr sz="2450" spc="-5" dirty="0">
                <a:solidFill>
                  <a:srgbClr val="231F20"/>
                </a:solidFill>
                <a:latin typeface="Calibri"/>
                <a:cs typeface="Calibri"/>
              </a:rPr>
              <a:t> </a:t>
            </a:r>
            <a:r>
              <a:rPr sz="2450" spc="70" dirty="0">
                <a:solidFill>
                  <a:srgbClr val="231F20"/>
                </a:solidFill>
                <a:latin typeface="Calibri"/>
                <a:cs typeface="Calibri"/>
              </a:rPr>
              <a:t>sociaux</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Vous</a:t>
            </a:r>
            <a:r>
              <a:rPr sz="2450" b="1" spc="75" dirty="0">
                <a:solidFill>
                  <a:srgbClr val="231F20"/>
                </a:solidFill>
                <a:latin typeface="Calibri"/>
                <a:cs typeface="Calibri"/>
              </a:rPr>
              <a:t> </a:t>
            </a:r>
            <a:r>
              <a:rPr sz="2450" b="1" spc="90" dirty="0">
                <a:solidFill>
                  <a:srgbClr val="231F20"/>
                </a:solidFill>
                <a:latin typeface="Calibri"/>
                <a:cs typeface="Calibri"/>
              </a:rPr>
              <a:t>faire</a:t>
            </a:r>
            <a:r>
              <a:rPr sz="2450" b="1" spc="100" dirty="0">
                <a:solidFill>
                  <a:srgbClr val="231F20"/>
                </a:solidFill>
                <a:latin typeface="Calibri"/>
                <a:cs typeface="Calibri"/>
              </a:rPr>
              <a:t> </a:t>
            </a:r>
            <a:r>
              <a:rPr sz="2450" b="1" spc="70" dirty="0">
                <a:solidFill>
                  <a:srgbClr val="231F20"/>
                </a:solidFill>
                <a:latin typeface="Calibri"/>
                <a:cs typeface="Calibri"/>
              </a:rPr>
              <a:t>chanter</a:t>
            </a:r>
            <a:r>
              <a:rPr sz="2450" b="1" spc="105" dirty="0">
                <a:solidFill>
                  <a:srgbClr val="231F20"/>
                </a:solidFill>
                <a:latin typeface="Calibri"/>
                <a:cs typeface="Calibri"/>
              </a:rPr>
              <a:t> </a:t>
            </a:r>
            <a:r>
              <a:rPr sz="2450" dirty="0">
                <a:solidFill>
                  <a:srgbClr val="231F20"/>
                </a:solidFill>
                <a:latin typeface="Calibri"/>
                <a:cs typeface="Calibri"/>
              </a:rPr>
              <a:t>et</a:t>
            </a:r>
            <a:r>
              <a:rPr sz="2450" spc="100" dirty="0">
                <a:solidFill>
                  <a:srgbClr val="231F20"/>
                </a:solidFill>
                <a:latin typeface="Calibri"/>
                <a:cs typeface="Calibri"/>
              </a:rPr>
              <a:t> </a:t>
            </a:r>
            <a:r>
              <a:rPr sz="2450" dirty="0">
                <a:solidFill>
                  <a:srgbClr val="231F20"/>
                </a:solidFill>
                <a:latin typeface="Calibri"/>
                <a:cs typeface="Calibri"/>
              </a:rPr>
              <a:t>demander</a:t>
            </a:r>
            <a:r>
              <a:rPr sz="2450" spc="95" dirty="0">
                <a:solidFill>
                  <a:srgbClr val="231F20"/>
                </a:solidFill>
                <a:latin typeface="Calibri"/>
                <a:cs typeface="Calibri"/>
              </a:rPr>
              <a:t> </a:t>
            </a:r>
            <a:r>
              <a:rPr sz="2450" dirty="0">
                <a:solidFill>
                  <a:srgbClr val="231F20"/>
                </a:solidFill>
                <a:latin typeface="Calibri"/>
                <a:cs typeface="Calibri"/>
              </a:rPr>
              <a:t>une</a:t>
            </a:r>
            <a:r>
              <a:rPr sz="2450" spc="95" dirty="0">
                <a:solidFill>
                  <a:srgbClr val="231F20"/>
                </a:solidFill>
                <a:latin typeface="Calibri"/>
                <a:cs typeface="Calibri"/>
              </a:rPr>
              <a:t> </a:t>
            </a:r>
            <a:r>
              <a:rPr sz="2450" b="1" spc="50" dirty="0">
                <a:solidFill>
                  <a:srgbClr val="231F20"/>
                </a:solidFill>
                <a:latin typeface="Calibri"/>
                <a:cs typeface="Calibri"/>
              </a:rPr>
              <a:t>rançon</a:t>
            </a:r>
            <a:endParaRPr sz="2450" b="1" dirty="0">
              <a:latin typeface="Calibri"/>
              <a:cs typeface="Calibri"/>
            </a:endParaRPr>
          </a:p>
          <a:p>
            <a:pPr marL="12700">
              <a:lnSpc>
                <a:spcPts val="2760"/>
              </a:lnSpc>
            </a:pPr>
            <a:r>
              <a:rPr sz="2450" spc="50" dirty="0">
                <a:solidFill>
                  <a:srgbClr val="231F20"/>
                </a:solidFill>
                <a:latin typeface="Calibri"/>
                <a:cs typeface="Calibri"/>
              </a:rPr>
              <a:t>(en</a:t>
            </a:r>
            <a:r>
              <a:rPr sz="2450" spc="65" dirty="0">
                <a:solidFill>
                  <a:srgbClr val="231F20"/>
                </a:solidFill>
                <a:latin typeface="Calibri"/>
                <a:cs typeface="Calibri"/>
              </a:rPr>
              <a:t> </a:t>
            </a:r>
            <a:r>
              <a:rPr sz="2450" spc="100" dirty="0">
                <a:solidFill>
                  <a:srgbClr val="231F20"/>
                </a:solidFill>
                <a:latin typeface="Calibri"/>
                <a:cs typeface="Calibri"/>
              </a:rPr>
              <a:t>cas</a:t>
            </a:r>
            <a:r>
              <a:rPr sz="2450" spc="60" dirty="0">
                <a:solidFill>
                  <a:srgbClr val="231F20"/>
                </a:solidFill>
                <a:latin typeface="Calibri"/>
                <a:cs typeface="Calibri"/>
              </a:rPr>
              <a:t> </a:t>
            </a:r>
            <a:r>
              <a:rPr sz="2450" dirty="0">
                <a:solidFill>
                  <a:srgbClr val="231F20"/>
                </a:solidFill>
                <a:latin typeface="Calibri"/>
                <a:cs typeface="Calibri"/>
              </a:rPr>
              <a:t>de</a:t>
            </a:r>
            <a:r>
              <a:rPr sz="2450" spc="65" dirty="0">
                <a:solidFill>
                  <a:srgbClr val="231F20"/>
                </a:solidFill>
                <a:latin typeface="Calibri"/>
                <a:cs typeface="Calibri"/>
              </a:rPr>
              <a:t> </a:t>
            </a:r>
            <a:r>
              <a:rPr sz="2450" dirty="0">
                <a:solidFill>
                  <a:srgbClr val="231F20"/>
                </a:solidFill>
                <a:latin typeface="Calibri"/>
                <a:cs typeface="Calibri"/>
              </a:rPr>
              <a:t>données</a:t>
            </a:r>
            <a:r>
              <a:rPr sz="2450" spc="65" dirty="0">
                <a:solidFill>
                  <a:srgbClr val="231F20"/>
                </a:solidFill>
                <a:latin typeface="Calibri"/>
                <a:cs typeface="Calibri"/>
              </a:rPr>
              <a:t> </a:t>
            </a:r>
            <a:r>
              <a:rPr sz="2450" spc="-10" dirty="0">
                <a:solidFill>
                  <a:srgbClr val="231F20"/>
                </a:solidFill>
                <a:latin typeface="Calibri"/>
                <a:cs typeface="Calibri"/>
              </a:rPr>
              <a:t>compromettantes)</a:t>
            </a:r>
            <a:endParaRPr sz="245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a:p>
          </p:txBody>
        </p:sp>
      </p:grpSp>
      <p:grpSp>
        <p:nvGrpSpPr>
          <p:cNvPr id="72" name="object 72"/>
          <p:cNvGrpSpPr/>
          <p:nvPr/>
        </p:nvGrpSpPr>
        <p:grpSpPr>
          <a:xfrm>
            <a:off x="10437783" y="842171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75" name="object 75"/>
          <p:cNvGrpSpPr/>
          <p:nvPr/>
        </p:nvGrpSpPr>
        <p:grpSpPr>
          <a:xfrm>
            <a:off x="710104" y="611761"/>
            <a:ext cx="18580100" cy="436880"/>
            <a:chOff x="710104" y="611761"/>
            <a:chExt cx="18580100" cy="436880"/>
          </a:xfrm>
        </p:grpSpPr>
        <p:sp>
          <p:nvSpPr>
            <p:cNvPr id="76" name="object 7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77" name="object 7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78" name="object 78"/>
            <p:cNvPicPr/>
            <p:nvPr/>
          </p:nvPicPr>
          <p:blipFill>
            <a:blip r:embed="rId15" cstate="print"/>
            <a:stretch>
              <a:fillRect/>
            </a:stretch>
          </p:blipFill>
          <p:spPr>
            <a:xfrm>
              <a:off x="10224508" y="804486"/>
              <a:ext cx="101839" cy="104719"/>
            </a:xfrm>
            <a:prstGeom prst="rect">
              <a:avLst/>
            </a:prstGeom>
          </p:spPr>
        </p:pic>
        <p:sp>
          <p:nvSpPr>
            <p:cNvPr id="79" name="object 7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0" name="object 8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81" name="object 8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82" name="object 8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83" name="object 8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84" name="object 84"/>
            <p:cNvPicPr/>
            <p:nvPr/>
          </p:nvPicPr>
          <p:blipFill>
            <a:blip r:embed="rId16" cstate="print"/>
            <a:stretch>
              <a:fillRect/>
            </a:stretch>
          </p:blipFill>
          <p:spPr>
            <a:xfrm>
              <a:off x="900799" y="665402"/>
              <a:ext cx="90707" cy="160393"/>
            </a:xfrm>
            <a:prstGeom prst="rect">
              <a:avLst/>
            </a:prstGeom>
          </p:spPr>
        </p:pic>
      </p:grpSp>
      <p:pic>
        <p:nvPicPr>
          <p:cNvPr id="85" name="object 85"/>
          <p:cNvPicPr/>
          <p:nvPr/>
        </p:nvPicPr>
        <p:blipFill>
          <a:blip r:embed="rId17" cstate="print"/>
          <a:stretch>
            <a:fillRect/>
          </a:stretch>
        </p:blipFill>
        <p:spPr>
          <a:xfrm>
            <a:off x="4830843" y="383702"/>
            <a:ext cx="1200600" cy="345511"/>
          </a:xfrm>
          <a:prstGeom prst="rect">
            <a:avLst/>
          </a:prstGeom>
        </p:spPr>
      </p:pic>
      <p:pic>
        <p:nvPicPr>
          <p:cNvPr id="86" name="object 86"/>
          <p:cNvPicPr/>
          <p:nvPr/>
        </p:nvPicPr>
        <p:blipFill>
          <a:blip r:embed="rId18" cstate="print"/>
          <a:stretch>
            <a:fillRect/>
          </a:stretch>
        </p:blipFill>
        <p:spPr>
          <a:xfrm>
            <a:off x="6135998" y="476002"/>
            <a:ext cx="91232" cy="252861"/>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CRÉER UN MOT DE PASSE ROBUSTE</a:t>
            </a:r>
            <a:endParaRPr lang="fr-FR" sz="6600" b="1" spc="-150" dirty="0"/>
          </a:p>
        </p:txBody>
      </p:sp>
      <p:grpSp>
        <p:nvGrpSpPr>
          <p:cNvPr id="3" name="object 3"/>
          <p:cNvGrpSpPr/>
          <p:nvPr/>
        </p:nvGrpSpPr>
        <p:grpSpPr>
          <a:xfrm>
            <a:off x="710104" y="611761"/>
            <a:ext cx="18580100" cy="436880"/>
            <a:chOff x="710104" y="611761"/>
            <a:chExt cx="18580100" cy="436880"/>
          </a:xfrm>
        </p:grpSpPr>
        <p:sp>
          <p:nvSpPr>
            <p:cNvPr id="4" name="object 4"/>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5" name="object 5"/>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6" name="object 6"/>
            <p:cNvPicPr/>
            <p:nvPr/>
          </p:nvPicPr>
          <p:blipFill>
            <a:blip r:embed="rId2" cstate="print"/>
            <a:stretch>
              <a:fillRect/>
            </a:stretch>
          </p:blipFill>
          <p:spPr>
            <a:xfrm>
              <a:off x="10224508" y="804486"/>
              <a:ext cx="101839" cy="104719"/>
            </a:xfrm>
            <a:prstGeom prst="rect">
              <a:avLst/>
            </a:prstGeom>
          </p:spPr>
        </p:pic>
        <p:sp>
          <p:nvSpPr>
            <p:cNvPr id="7" name="object 7"/>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8" name="object 8"/>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9" name="object 9"/>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0" name="object 10"/>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1" name="object 11"/>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2" name="object 12"/>
            <p:cNvPicPr/>
            <p:nvPr/>
          </p:nvPicPr>
          <p:blipFill>
            <a:blip r:embed="rId3" cstate="print"/>
            <a:stretch>
              <a:fillRect/>
            </a:stretch>
          </p:blipFill>
          <p:spPr>
            <a:xfrm>
              <a:off x="900799" y="665402"/>
              <a:ext cx="90707" cy="160393"/>
            </a:xfrm>
            <a:prstGeom prst="rect">
              <a:avLst/>
            </a:prstGeom>
          </p:spPr>
        </p:pic>
      </p:grpSp>
      <p:pic>
        <p:nvPicPr>
          <p:cNvPr id="13" name="object 13"/>
          <p:cNvPicPr/>
          <p:nvPr/>
        </p:nvPicPr>
        <p:blipFill>
          <a:blip r:embed="rId4" cstate="print"/>
          <a:stretch>
            <a:fillRect/>
          </a:stretch>
        </p:blipFill>
        <p:spPr>
          <a:xfrm>
            <a:off x="4830843" y="383702"/>
            <a:ext cx="1200600" cy="345511"/>
          </a:xfrm>
          <a:prstGeom prst="rect">
            <a:avLst/>
          </a:prstGeom>
        </p:spPr>
      </p:pic>
      <p:pic>
        <p:nvPicPr>
          <p:cNvPr id="14" name="object 14"/>
          <p:cNvPicPr/>
          <p:nvPr/>
        </p:nvPicPr>
        <p:blipFill>
          <a:blip r:embed="rId5" cstate="print"/>
          <a:stretch>
            <a:fillRect/>
          </a:stretch>
        </p:blipFill>
        <p:spPr>
          <a:xfrm>
            <a:off x="6135998" y="476002"/>
            <a:ext cx="91232" cy="252861"/>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sp>
        <p:nvSpPr>
          <p:cNvPr id="18" name="object 18"/>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3"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4" cstate="print"/>
            <a:stretch>
              <a:fillRect/>
            </a:stretch>
          </p:blipFill>
          <p:spPr>
            <a:xfrm>
              <a:off x="900799" y="665402"/>
              <a:ext cx="90707" cy="160393"/>
            </a:xfrm>
            <a:prstGeom prst="rect">
              <a:avLst/>
            </a:prstGeom>
          </p:spPr>
        </p:pic>
      </p:grpSp>
      <p:pic>
        <p:nvPicPr>
          <p:cNvPr id="29" name="object 29"/>
          <p:cNvPicPr/>
          <p:nvPr/>
        </p:nvPicPr>
        <p:blipFill>
          <a:blip r:embed="rId5" cstate="print"/>
          <a:stretch>
            <a:fillRect/>
          </a:stretch>
        </p:blipFill>
        <p:spPr>
          <a:xfrm>
            <a:off x="4830843" y="383702"/>
            <a:ext cx="1200600" cy="345511"/>
          </a:xfrm>
          <a:prstGeom prst="rect">
            <a:avLst/>
          </a:prstGeom>
        </p:spPr>
      </p:pic>
      <p:pic>
        <p:nvPicPr>
          <p:cNvPr id="30" name="object 30"/>
          <p:cNvPicPr/>
          <p:nvPr/>
        </p:nvPicPr>
        <p:blipFill>
          <a:blip r:embed="rId6" cstate="print"/>
          <a:stretch>
            <a:fillRect/>
          </a:stretch>
        </p:blipFill>
        <p:spPr>
          <a:xfrm>
            <a:off x="6135998" y="476002"/>
            <a:ext cx="91232" cy="252861"/>
          </a:xfrm>
          <a:prstGeom prst="rect">
            <a:avLst/>
          </a:prstGeom>
        </p:spPr>
      </p:pic>
      <p:sp>
        <p:nvSpPr>
          <p:cNvPr id="31" name="object 2">
            <a:extLst>
              <a:ext uri="{FF2B5EF4-FFF2-40B4-BE49-F238E27FC236}">
                <a16:creationId xmlns:a16="http://schemas.microsoft.com/office/drawing/2014/main" id="{0EFD6826-D1A6-530C-4ED2-46C4CBDE1A5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5" name="object 5"/>
          <p:cNvSpPr txBox="1"/>
          <p:nvPr/>
        </p:nvSpPr>
        <p:spPr>
          <a:xfrm>
            <a:off x="3381069" y="3414105"/>
            <a:ext cx="13307060" cy="6079228"/>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FFFF"/>
                </a:solidFill>
                <a:latin typeface="Calibri"/>
                <a:cs typeface="Calibri"/>
              </a:rPr>
              <a:t>C</a:t>
            </a:r>
            <a:r>
              <a:rPr sz="12375" spc="-509" baseline="-11111" dirty="0">
                <a:solidFill>
                  <a:srgbClr val="FFFFFF"/>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grpSp>
        <p:nvGrpSpPr>
          <p:cNvPr id="6" name="object 6"/>
          <p:cNvGrpSpPr/>
          <p:nvPr/>
        </p:nvGrpSpPr>
        <p:grpSpPr>
          <a:xfrm>
            <a:off x="14512647" y="9433445"/>
            <a:ext cx="622300" cy="766445"/>
            <a:chOff x="14512647" y="9433445"/>
            <a:chExt cx="622300" cy="766445"/>
          </a:xfrm>
        </p:grpSpPr>
        <p:sp>
          <p:nvSpPr>
            <p:cNvPr id="7" name="object 7"/>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9"/>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40" name="object 16">
            <a:extLst>
              <a:ext uri="{FF2B5EF4-FFF2-40B4-BE49-F238E27FC236}">
                <a16:creationId xmlns:a16="http://schemas.microsoft.com/office/drawing/2014/main" id="{38BF8090-711A-7293-416A-10C77A08904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543E535D-6BBD-FC79-652A-B90914B9F1FA}"/>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2573F15D-A330-1199-5936-A7D1A0EF773B}"/>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5CB1DB99-7519-E432-E1F7-3A53C225AC0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53162B6D-5E4E-E4D4-271A-673DEA4410C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E1C57406-FA15-DB8A-1E2F-938CD0613E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EBE55C10-127C-5CCA-B84D-41CC7B7BCD23}"/>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D8129E1C-A460-64C4-0199-17BCD7DF5F5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A15C28E6-2602-F178-D78F-A1ECC95AC1A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E55BE9A6-68C8-C2FE-EDBA-9C91B9A38E4B}"/>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26B87DFC-6EF8-2C33-3EA8-87DDA3DED3F1}"/>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666190F7-1F6E-AECF-5686-02035C8F7D46}"/>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86CB1646-425E-D766-D6AC-9F43568D443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470B5185-098A-2489-C5CB-48EFC80866BF}"/>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D48FC332-53E4-BD3C-5C15-AF3FB1BCD349}"/>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sp>
        <p:nvSpPr>
          <p:cNvPr id="24" name="object 24"/>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grpSp>
        <p:nvGrpSpPr>
          <p:cNvPr id="25" name="object 25"/>
          <p:cNvGrpSpPr/>
          <p:nvPr/>
        </p:nvGrpSpPr>
        <p:grpSpPr>
          <a:xfrm>
            <a:off x="710104" y="611761"/>
            <a:ext cx="18580100" cy="436880"/>
            <a:chOff x="710104" y="611761"/>
            <a:chExt cx="18580100" cy="436880"/>
          </a:xfrm>
        </p:grpSpPr>
        <p:sp>
          <p:nvSpPr>
            <p:cNvPr id="26" name="object 2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7" name="object 2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8" name="object 28"/>
            <p:cNvPicPr/>
            <p:nvPr/>
          </p:nvPicPr>
          <p:blipFill>
            <a:blip r:embed="rId3" cstate="print"/>
            <a:stretch>
              <a:fillRect/>
            </a:stretch>
          </p:blipFill>
          <p:spPr>
            <a:xfrm>
              <a:off x="10224508" y="804486"/>
              <a:ext cx="101839" cy="104719"/>
            </a:xfrm>
            <a:prstGeom prst="rect">
              <a:avLst/>
            </a:prstGeom>
          </p:spPr>
        </p:pic>
        <p:sp>
          <p:nvSpPr>
            <p:cNvPr id="29" name="object 2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0" name="object 3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1" name="object 3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2" name="object 3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3" name="object 3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4" name="object 34"/>
            <p:cNvPicPr/>
            <p:nvPr/>
          </p:nvPicPr>
          <p:blipFill>
            <a:blip r:embed="rId4" cstate="print"/>
            <a:stretch>
              <a:fillRect/>
            </a:stretch>
          </p:blipFill>
          <p:spPr>
            <a:xfrm>
              <a:off x="900799" y="665402"/>
              <a:ext cx="90707" cy="160393"/>
            </a:xfrm>
            <a:prstGeom prst="rect">
              <a:avLst/>
            </a:prstGeom>
          </p:spPr>
        </p:pic>
      </p:grpSp>
      <p:pic>
        <p:nvPicPr>
          <p:cNvPr id="35" name="object 35"/>
          <p:cNvPicPr/>
          <p:nvPr/>
        </p:nvPicPr>
        <p:blipFill>
          <a:blip r:embed="rId5" cstate="print"/>
          <a:stretch>
            <a:fillRect/>
          </a:stretch>
        </p:blipFill>
        <p:spPr>
          <a:xfrm>
            <a:off x="4830843" y="383702"/>
            <a:ext cx="1200600" cy="345511"/>
          </a:xfrm>
          <a:prstGeom prst="rect">
            <a:avLst/>
          </a:prstGeom>
        </p:spPr>
      </p:pic>
      <p:pic>
        <p:nvPicPr>
          <p:cNvPr id="36" name="object 36"/>
          <p:cNvPicPr/>
          <p:nvPr/>
        </p:nvPicPr>
        <p:blipFill>
          <a:blip r:embed="rId6" cstate="print"/>
          <a:stretch>
            <a:fillRect/>
          </a:stretch>
        </p:blipFill>
        <p:spPr>
          <a:xfrm>
            <a:off x="6135998" y="476002"/>
            <a:ext cx="91232" cy="252861"/>
          </a:xfrm>
          <a:prstGeom prst="rect">
            <a:avLst/>
          </a:prstGeom>
        </p:spPr>
      </p:pic>
      <p:sp>
        <p:nvSpPr>
          <p:cNvPr id="37" name="object 2">
            <a:extLst>
              <a:ext uri="{FF2B5EF4-FFF2-40B4-BE49-F238E27FC236}">
                <a16:creationId xmlns:a16="http://schemas.microsoft.com/office/drawing/2014/main" id="{776980D1-B83E-7EF7-3327-83E03735EA3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38" name="object 18">
            <a:extLst>
              <a:ext uri="{FF2B5EF4-FFF2-40B4-BE49-F238E27FC236}">
                <a16:creationId xmlns:a16="http://schemas.microsoft.com/office/drawing/2014/main" id="{87E45F74-F6CB-4FBB-9337-8462128014EA}"/>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UNIQUE</a:t>
            </a:r>
            <a:endParaRPr lang="fr-FR" sz="4700" b="1" spc="-150" dirty="0">
              <a:latin typeface="Calibri"/>
              <a:cs typeface="Calibri"/>
            </a:endParaRPr>
          </a:p>
        </p:txBody>
      </p:sp>
      <p:grpSp>
        <p:nvGrpSpPr>
          <p:cNvPr id="30" name="object 30"/>
          <p:cNvGrpSpPr/>
          <p:nvPr/>
        </p:nvGrpSpPr>
        <p:grpSpPr>
          <a:xfrm>
            <a:off x="710104" y="611761"/>
            <a:ext cx="18580100" cy="436880"/>
            <a:chOff x="710104" y="611761"/>
            <a:chExt cx="18580100" cy="436880"/>
          </a:xfrm>
        </p:grpSpPr>
        <p:sp>
          <p:nvSpPr>
            <p:cNvPr id="31" name="object 31"/>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32" name="object 32"/>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33" name="object 33"/>
            <p:cNvPicPr/>
            <p:nvPr/>
          </p:nvPicPr>
          <p:blipFill>
            <a:blip r:embed="rId3" cstate="print"/>
            <a:stretch>
              <a:fillRect/>
            </a:stretch>
          </p:blipFill>
          <p:spPr>
            <a:xfrm>
              <a:off x="10224508" y="804486"/>
              <a:ext cx="101839" cy="104719"/>
            </a:xfrm>
            <a:prstGeom prst="rect">
              <a:avLst/>
            </a:prstGeom>
          </p:spPr>
        </p:pic>
        <p:sp>
          <p:nvSpPr>
            <p:cNvPr id="34" name="object 34"/>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35" name="object 35"/>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36" name="object 36"/>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7" name="object 37"/>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38" name="object 38"/>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39" name="object 39"/>
            <p:cNvPicPr/>
            <p:nvPr/>
          </p:nvPicPr>
          <p:blipFill>
            <a:blip r:embed="rId4" cstate="print"/>
            <a:stretch>
              <a:fillRect/>
            </a:stretch>
          </p:blipFill>
          <p:spPr>
            <a:xfrm>
              <a:off x="900799" y="665402"/>
              <a:ext cx="90707" cy="160393"/>
            </a:xfrm>
            <a:prstGeom prst="rect">
              <a:avLst/>
            </a:prstGeom>
          </p:spPr>
        </p:pic>
      </p:grpSp>
      <p:pic>
        <p:nvPicPr>
          <p:cNvPr id="40" name="object 40"/>
          <p:cNvPicPr/>
          <p:nvPr/>
        </p:nvPicPr>
        <p:blipFill>
          <a:blip r:embed="rId5" cstate="print"/>
          <a:stretch>
            <a:fillRect/>
          </a:stretch>
        </p:blipFill>
        <p:spPr>
          <a:xfrm>
            <a:off x="4830843" y="383702"/>
            <a:ext cx="1200600" cy="345511"/>
          </a:xfrm>
          <a:prstGeom prst="rect">
            <a:avLst/>
          </a:prstGeom>
        </p:spPr>
      </p:pic>
      <p:pic>
        <p:nvPicPr>
          <p:cNvPr id="41" name="object 41"/>
          <p:cNvPicPr/>
          <p:nvPr/>
        </p:nvPicPr>
        <p:blipFill>
          <a:blip r:embed="rId6" cstate="print"/>
          <a:stretch>
            <a:fillRect/>
          </a:stretch>
        </p:blipFill>
        <p:spPr>
          <a:xfrm>
            <a:off x="6135998" y="476002"/>
            <a:ext cx="91232" cy="252861"/>
          </a:xfrm>
          <a:prstGeom prst="rect">
            <a:avLst/>
          </a:prstGeom>
        </p:spPr>
      </p:pic>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a:p>
        </p:txBody>
      </p:sp>
      <p:sp>
        <p:nvSpPr>
          <p:cNvPr id="4" name="object 4"/>
          <p:cNvSpPr txBox="1"/>
          <p:nvPr/>
        </p:nvSpPr>
        <p:spPr>
          <a:xfrm>
            <a:off x="3571708" y="7711064"/>
            <a:ext cx="420560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PHRASE DE PASSE</a:t>
            </a:r>
            <a:endParaRPr lang="fr-FR" sz="4700" b="1" spc="-150" dirty="0">
              <a:latin typeface="Calibri"/>
              <a:cs typeface="Calibri"/>
            </a:endParaRPr>
          </a:p>
        </p:txBody>
      </p:sp>
      <p:sp>
        <p:nvSpPr>
          <p:cNvPr id="5" name="object 5"/>
          <p:cNvSpPr txBox="1"/>
          <p:nvPr/>
        </p:nvSpPr>
        <p:spPr>
          <a:xfrm>
            <a:off x="3959950" y="8196888"/>
            <a:ext cx="342963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(PASSPHRASE)</a:t>
            </a:r>
            <a:endParaRPr lang="fr-FR" sz="4700" b="1" spc="-150" dirty="0">
              <a:latin typeface="Calibri"/>
              <a:cs typeface="Calibri"/>
            </a:endParaRPr>
          </a:p>
        </p:txBody>
      </p:sp>
      <p:sp>
        <p:nvSpPr>
          <p:cNvPr id="6" name="object 6"/>
          <p:cNvSpPr txBox="1"/>
          <p:nvPr/>
        </p:nvSpPr>
        <p:spPr>
          <a:xfrm>
            <a:off x="3531138" y="4223458"/>
            <a:ext cx="4594546" cy="1525418"/>
          </a:xfrm>
          <a:prstGeom prst="rect">
            <a:avLst/>
          </a:prstGeom>
        </p:spPr>
        <p:txBody>
          <a:bodyPr vert="horz" wrap="square" lIns="0" tIns="62865" rIns="0" bIns="0" rtlCol="0">
            <a:spAutoFit/>
          </a:bodyPr>
          <a:lstStyle/>
          <a:p>
            <a:pPr marL="36195" marR="5080" indent="-24130" algn="just">
              <a:lnSpc>
                <a:spcPts val="3829"/>
              </a:lnSpc>
              <a:spcBef>
                <a:spcPts val="495"/>
              </a:spcBef>
            </a:pPr>
            <a:r>
              <a:rPr sz="3450" b="1" spc="265" dirty="0">
                <a:solidFill>
                  <a:srgbClr val="38A5B2"/>
                </a:solidFill>
                <a:latin typeface="Calibri"/>
                <a:cs typeface="Calibri"/>
              </a:rPr>
              <a:t>J</a:t>
            </a:r>
            <a:r>
              <a:rPr sz="3450" spc="265" dirty="0">
                <a:solidFill>
                  <a:srgbClr val="231F20"/>
                </a:solidFill>
                <a:latin typeface="Calibri"/>
                <a:cs typeface="Calibri"/>
              </a:rPr>
              <a:t>e</a:t>
            </a:r>
            <a:r>
              <a:rPr sz="3450" dirty="0">
                <a:solidFill>
                  <a:srgbClr val="231F20"/>
                </a:solidFill>
                <a:latin typeface="Calibri"/>
                <a:cs typeface="Calibri"/>
              </a:rPr>
              <a:t> </a:t>
            </a:r>
            <a:r>
              <a:rPr sz="3450" b="1" dirty="0">
                <a:solidFill>
                  <a:srgbClr val="38A5B2"/>
                </a:solidFill>
                <a:latin typeface="Calibri"/>
                <a:cs typeface="Calibri"/>
              </a:rPr>
              <a:t>n</a:t>
            </a:r>
            <a:r>
              <a:rPr sz="3450" dirty="0">
                <a:solidFill>
                  <a:srgbClr val="231F20"/>
                </a:solidFill>
                <a:latin typeface="Calibri"/>
                <a:cs typeface="Calibri"/>
              </a:rPr>
              <a:t>e </a:t>
            </a:r>
            <a:r>
              <a:rPr sz="3450" b="1" spc="130" dirty="0">
                <a:solidFill>
                  <a:srgbClr val="38A5B2"/>
                </a:solidFill>
                <a:latin typeface="Calibri"/>
                <a:cs typeface="Calibri"/>
              </a:rPr>
              <a:t>s</a:t>
            </a:r>
            <a:r>
              <a:rPr sz="3450" spc="130" dirty="0">
                <a:solidFill>
                  <a:srgbClr val="231F20"/>
                </a:solidFill>
                <a:latin typeface="Calibri"/>
                <a:cs typeface="Calibri"/>
              </a:rPr>
              <a:t>uis</a:t>
            </a:r>
            <a:r>
              <a:rPr sz="3450" spc="5" dirty="0">
                <a:solidFill>
                  <a:srgbClr val="231F20"/>
                </a:solidFill>
                <a:latin typeface="Calibri"/>
                <a:cs typeface="Calibri"/>
              </a:rPr>
              <a:t> </a:t>
            </a:r>
            <a:r>
              <a:rPr sz="3450" b="1" spc="90" dirty="0">
                <a:solidFill>
                  <a:srgbClr val="38A5B2"/>
                </a:solidFill>
                <a:latin typeface="Calibri"/>
                <a:cs typeface="Calibri"/>
              </a:rPr>
              <a:t>p</a:t>
            </a:r>
            <a:r>
              <a:rPr sz="3450" spc="90" dirty="0">
                <a:solidFill>
                  <a:srgbClr val="231F20"/>
                </a:solidFill>
                <a:latin typeface="Calibri"/>
                <a:cs typeface="Calibri"/>
              </a:rPr>
              <a:t>as</a:t>
            </a:r>
            <a:r>
              <a:rPr sz="3450" spc="10" dirty="0">
                <a:solidFill>
                  <a:srgbClr val="231F20"/>
                </a:solidFill>
                <a:latin typeface="Calibri"/>
                <a:cs typeface="Calibri"/>
              </a:rPr>
              <a:t> </a:t>
            </a:r>
            <a:r>
              <a:rPr sz="3450" b="1" spc="100" dirty="0">
                <a:solidFill>
                  <a:srgbClr val="38A5B2"/>
                </a:solidFill>
                <a:latin typeface="Calibri"/>
                <a:cs typeface="Calibri"/>
              </a:rPr>
              <a:t>1</a:t>
            </a:r>
            <a:r>
              <a:rPr sz="3450" dirty="0">
                <a:solidFill>
                  <a:srgbClr val="38A5B2"/>
                </a:solidFill>
                <a:latin typeface="Calibri"/>
                <a:cs typeface="Calibri"/>
              </a:rPr>
              <a:t> </a:t>
            </a:r>
            <a:r>
              <a:rPr sz="3450" b="1" spc="65" dirty="0">
                <a:solidFill>
                  <a:srgbClr val="38A5B2"/>
                </a:solidFill>
                <a:latin typeface="Calibri"/>
                <a:cs typeface="Calibri"/>
              </a:rPr>
              <a:t>h</a:t>
            </a:r>
            <a:r>
              <a:rPr sz="3450" spc="65" dirty="0">
                <a:solidFill>
                  <a:srgbClr val="231F20"/>
                </a:solidFill>
                <a:latin typeface="Calibri"/>
                <a:cs typeface="Calibri"/>
              </a:rPr>
              <a:t>acker </a:t>
            </a:r>
            <a:r>
              <a:rPr sz="3450" b="1" dirty="0">
                <a:solidFill>
                  <a:srgbClr val="38A5B2"/>
                </a:solidFill>
                <a:latin typeface="Calibri"/>
                <a:cs typeface="Calibri"/>
              </a:rPr>
              <a:t>&amp;</a:t>
            </a:r>
            <a:r>
              <a:rPr sz="3450" spc="-50" dirty="0">
                <a:solidFill>
                  <a:srgbClr val="38A5B2"/>
                </a:solidFill>
                <a:latin typeface="Calibri"/>
                <a:cs typeface="Calibri"/>
              </a:rPr>
              <a:t> </a:t>
            </a:r>
            <a:r>
              <a:rPr sz="3450" b="1" spc="50" dirty="0">
                <a:solidFill>
                  <a:srgbClr val="38A5B2"/>
                </a:solidFill>
                <a:latin typeface="Calibri"/>
                <a:cs typeface="Calibri"/>
              </a:rPr>
              <a:t>p</a:t>
            </a:r>
            <a:r>
              <a:rPr sz="3450" spc="50" dirty="0">
                <a:solidFill>
                  <a:srgbClr val="231F20"/>
                </a:solidFill>
                <a:latin typeface="Calibri"/>
                <a:cs typeface="Calibri"/>
              </a:rPr>
              <a:t>ourtant</a:t>
            </a:r>
            <a:r>
              <a:rPr sz="3450" spc="-55" dirty="0">
                <a:solidFill>
                  <a:srgbClr val="231F20"/>
                </a:solidFill>
                <a:latin typeface="Calibri"/>
                <a:cs typeface="Calibri"/>
              </a:rPr>
              <a:t> </a:t>
            </a:r>
            <a:r>
              <a:rPr sz="3450" b="1" spc="114" dirty="0">
                <a:solidFill>
                  <a:srgbClr val="38A5B2"/>
                </a:solidFill>
                <a:latin typeface="Calibri"/>
                <a:cs typeface="Calibri"/>
              </a:rPr>
              <a:t>j</a:t>
            </a:r>
            <a:r>
              <a:rPr sz="3450" spc="114" dirty="0">
                <a:solidFill>
                  <a:srgbClr val="231F20"/>
                </a:solidFill>
                <a:latin typeface="Calibri"/>
                <a:cs typeface="Calibri"/>
              </a:rPr>
              <a:t>e</a:t>
            </a:r>
            <a:r>
              <a:rPr sz="3450" spc="-50" dirty="0">
                <a:solidFill>
                  <a:srgbClr val="231F20"/>
                </a:solidFill>
                <a:latin typeface="Calibri"/>
                <a:cs typeface="Calibri"/>
              </a:rPr>
              <a:t> </a:t>
            </a:r>
            <a:r>
              <a:rPr sz="3450" b="1" spc="70" dirty="0">
                <a:solidFill>
                  <a:srgbClr val="38A5B2"/>
                </a:solidFill>
                <a:latin typeface="Calibri"/>
                <a:cs typeface="Calibri"/>
              </a:rPr>
              <a:t>t</a:t>
            </a:r>
            <a:r>
              <a:rPr sz="3450" spc="70" dirty="0">
                <a:solidFill>
                  <a:srgbClr val="231F20"/>
                </a:solidFill>
                <a:latin typeface="Calibri"/>
                <a:cs typeface="Calibri"/>
              </a:rPr>
              <a:t>ravaille </a:t>
            </a:r>
            <a:r>
              <a:rPr sz="3450" b="1" spc="90" dirty="0">
                <a:solidFill>
                  <a:srgbClr val="38A5B2"/>
                </a:solidFill>
                <a:latin typeface="Calibri"/>
                <a:cs typeface="Calibri"/>
              </a:rPr>
              <a:t>d</a:t>
            </a:r>
            <a:r>
              <a:rPr sz="3450" spc="90" dirty="0">
                <a:solidFill>
                  <a:srgbClr val="231F20"/>
                </a:solidFill>
                <a:latin typeface="Calibri"/>
                <a:cs typeface="Calibri"/>
              </a:rPr>
              <a:t>ans</a:t>
            </a:r>
            <a:r>
              <a:rPr sz="3450" dirty="0">
                <a:solidFill>
                  <a:srgbClr val="231F20"/>
                </a:solidFill>
                <a:latin typeface="Calibri"/>
                <a:cs typeface="Calibri"/>
              </a:rPr>
              <a:t> </a:t>
            </a:r>
            <a:r>
              <a:rPr sz="3450" b="1" spc="185" dirty="0">
                <a:solidFill>
                  <a:srgbClr val="38A5B2"/>
                </a:solidFill>
                <a:latin typeface="Calibri"/>
                <a:cs typeface="Calibri"/>
              </a:rPr>
              <a:t>l</a:t>
            </a:r>
            <a:r>
              <a:rPr sz="3450" spc="185" dirty="0">
                <a:solidFill>
                  <a:srgbClr val="231F20"/>
                </a:solidFill>
                <a:latin typeface="Calibri"/>
                <a:cs typeface="Calibri"/>
              </a:rPr>
              <a:t>a</a:t>
            </a:r>
            <a:r>
              <a:rPr sz="3450" spc="-5" dirty="0">
                <a:solidFill>
                  <a:srgbClr val="231F20"/>
                </a:solidFill>
                <a:latin typeface="Calibri"/>
                <a:cs typeface="Calibri"/>
              </a:rPr>
              <a:t> </a:t>
            </a:r>
            <a:r>
              <a:rPr sz="3450" b="1" spc="65" dirty="0">
                <a:solidFill>
                  <a:srgbClr val="38A5B2"/>
                </a:solidFill>
                <a:latin typeface="Calibri"/>
                <a:cs typeface="Calibri"/>
              </a:rPr>
              <a:t>c</a:t>
            </a:r>
            <a:r>
              <a:rPr sz="3450" spc="65" dirty="0">
                <a:solidFill>
                  <a:srgbClr val="231F20"/>
                </a:solidFill>
                <a:latin typeface="Calibri"/>
                <a:cs typeface="Calibri"/>
              </a:rPr>
              <a:t>ybersécurité</a:t>
            </a:r>
            <a:r>
              <a:rPr sz="3450" spc="15" dirty="0">
                <a:solidFill>
                  <a:srgbClr val="231F20"/>
                </a:solidFill>
                <a:latin typeface="Calibri"/>
                <a:cs typeface="Calibri"/>
              </a:rPr>
              <a:t> </a:t>
            </a:r>
            <a:r>
              <a:rPr sz="3450" b="1" spc="-50" dirty="0">
                <a:solidFill>
                  <a:srgbClr val="38A5B2"/>
                </a:solidFill>
                <a:latin typeface="Calibri"/>
                <a:cs typeface="Calibri"/>
              </a:rPr>
              <a:t>!</a:t>
            </a:r>
            <a:endParaRPr sz="3450" b="1" dirty="0">
              <a:latin typeface="Calibri"/>
              <a:cs typeface="Calibri"/>
            </a:endParaRPr>
          </a:p>
        </p:txBody>
      </p:sp>
      <p:sp>
        <p:nvSpPr>
          <p:cNvPr id="7" name="object 7"/>
          <p:cNvSpPr txBox="1"/>
          <p:nvPr/>
        </p:nvSpPr>
        <p:spPr>
          <a:xfrm>
            <a:off x="11961590" y="7711064"/>
            <a:ext cx="418256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MOTS COMBINÉS</a:t>
            </a:r>
            <a:endParaRPr lang="fr-FR" sz="4700" b="1" spc="-150" dirty="0">
              <a:latin typeface="Calibri"/>
              <a:cs typeface="Calibri"/>
            </a:endParaRPr>
          </a:p>
        </p:txBody>
      </p:sp>
      <p:pic>
        <p:nvPicPr>
          <p:cNvPr id="8" name="object 8"/>
          <p:cNvPicPr/>
          <p:nvPr/>
        </p:nvPicPr>
        <p:blipFill>
          <a:blip r:embed="rId2" cstate="print"/>
          <a:stretch>
            <a:fillRect/>
          </a:stretch>
        </p:blipFill>
        <p:spPr>
          <a:xfrm>
            <a:off x="3267879" y="5447543"/>
            <a:ext cx="4857805" cy="1656732"/>
          </a:xfrm>
          <a:prstGeom prst="rect">
            <a:avLst/>
          </a:prstGeom>
        </p:spPr>
      </p:pic>
      <p:grpSp>
        <p:nvGrpSpPr>
          <p:cNvPr id="9" name="object 9"/>
          <p:cNvGrpSpPr/>
          <p:nvPr/>
        </p:nvGrpSpPr>
        <p:grpSpPr>
          <a:xfrm>
            <a:off x="10944273" y="6109627"/>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sz="3250" b="1" spc="95" dirty="0">
                <a:solidFill>
                  <a:srgbClr val="FFFFFF"/>
                </a:solidFill>
                <a:latin typeface="Calibri"/>
                <a:cs typeface="Calibri"/>
              </a:rPr>
              <a:t>PorteChantCygneLoupe</a:t>
            </a:r>
            <a:endParaRPr sz="3250" b="1" dirty="0">
              <a:latin typeface="Calibri"/>
              <a:cs typeface="Calibri"/>
            </a:endParaRPr>
          </a:p>
        </p:txBody>
      </p:sp>
      <p:grpSp>
        <p:nvGrpSpPr>
          <p:cNvPr id="14" name="object 14"/>
          <p:cNvGrpSpPr/>
          <p:nvPr/>
        </p:nvGrpSpPr>
        <p:grpSpPr>
          <a:xfrm>
            <a:off x="710104" y="611761"/>
            <a:ext cx="18580100" cy="436880"/>
            <a:chOff x="710104" y="611761"/>
            <a:chExt cx="18580100" cy="436880"/>
          </a:xfrm>
        </p:grpSpPr>
        <p:sp>
          <p:nvSpPr>
            <p:cNvPr id="15" name="object 15"/>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6" name="object 16"/>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7" name="object 17"/>
            <p:cNvPicPr/>
            <p:nvPr/>
          </p:nvPicPr>
          <p:blipFill>
            <a:blip r:embed="rId4" cstate="print"/>
            <a:stretch>
              <a:fillRect/>
            </a:stretch>
          </p:blipFill>
          <p:spPr>
            <a:xfrm>
              <a:off x="10224508" y="804486"/>
              <a:ext cx="101839" cy="104719"/>
            </a:xfrm>
            <a:prstGeom prst="rect">
              <a:avLst/>
            </a:prstGeom>
          </p:spPr>
        </p:pic>
        <p:sp>
          <p:nvSpPr>
            <p:cNvPr id="18" name="object 18"/>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9" name="object 19"/>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0" name="object 20"/>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1" name="object 21"/>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2" name="object 22"/>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3" name="object 23"/>
            <p:cNvPicPr/>
            <p:nvPr/>
          </p:nvPicPr>
          <p:blipFill>
            <a:blip r:embed="rId5" cstate="print"/>
            <a:stretch>
              <a:fillRect/>
            </a:stretch>
          </p:blipFill>
          <p:spPr>
            <a:xfrm>
              <a:off x="900799" y="665402"/>
              <a:ext cx="90707" cy="160393"/>
            </a:xfrm>
            <a:prstGeom prst="rect">
              <a:avLst/>
            </a:prstGeom>
          </p:spPr>
        </p:pic>
      </p:grpSp>
      <p:pic>
        <p:nvPicPr>
          <p:cNvPr id="24" name="object 24"/>
          <p:cNvPicPr/>
          <p:nvPr/>
        </p:nvPicPr>
        <p:blipFill>
          <a:blip r:embed="rId6" cstate="print"/>
          <a:stretch>
            <a:fillRect/>
          </a:stretch>
        </p:blipFill>
        <p:spPr>
          <a:xfrm>
            <a:off x="4830843" y="383702"/>
            <a:ext cx="1200600" cy="345511"/>
          </a:xfrm>
          <a:prstGeom prst="rect">
            <a:avLst/>
          </a:prstGeom>
        </p:spPr>
      </p:pic>
      <p:pic>
        <p:nvPicPr>
          <p:cNvPr id="25" name="object 25"/>
          <p:cNvPicPr/>
          <p:nvPr/>
        </p:nvPicPr>
        <p:blipFill>
          <a:blip r:embed="rId7" cstate="print"/>
          <a:stretch>
            <a:fillRect/>
          </a:stretch>
        </p:blipFill>
        <p:spPr>
          <a:xfrm>
            <a:off x="6135998" y="476002"/>
            <a:ext cx="91232" cy="252861"/>
          </a:xfrm>
          <a:prstGeom prst="rect">
            <a:avLst/>
          </a:prstGeom>
        </p:spPr>
      </p:pic>
      <p:sp>
        <p:nvSpPr>
          <p:cNvPr id="28" name="object 3">
            <a:extLst>
              <a:ext uri="{FF2B5EF4-FFF2-40B4-BE49-F238E27FC236}">
                <a16:creationId xmlns:a16="http://schemas.microsoft.com/office/drawing/2014/main" id="{35DCCE9B-6FDD-FDFD-4391-2813E73598A6}"/>
              </a:ext>
            </a:extLst>
          </p:cNvPr>
          <p:cNvSpPr txBox="1">
            <a:spLocks/>
          </p:cNvSpPr>
          <p:nvPr/>
        </p:nvSpPr>
        <p:spPr>
          <a:xfrm>
            <a:off x="7080250" y="1844675"/>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fr-FR" sz="9900" b="1" spc="-150" dirty="0">
                <a:solidFill>
                  <a:srgbClr val="231F20"/>
                </a:solidFill>
              </a:rPr>
              <a:t>2 ASTUCES :</a:t>
            </a:r>
            <a:endParaRPr lang="fr-FR" sz="9900" b="1" spc="-150"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650"/>
            <a:chOff x="4434455" y="3441214"/>
            <a:chExt cx="15669894" cy="7867650"/>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a:p>
          </p:txBody>
        </p:sp>
        <p:sp>
          <p:nvSpPr>
            <p:cNvPr id="4" name="object 4"/>
            <p:cNvSpPr/>
            <p:nvPr/>
          </p:nvSpPr>
          <p:spPr>
            <a:xfrm>
              <a:off x="9960199" y="3441214"/>
              <a:ext cx="8809990" cy="6849745"/>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10052050" y="3535567"/>
              <a:ext cx="8606994" cy="6643200"/>
            </a:xfrm>
            <a:prstGeom prst="rect">
              <a:avLst/>
            </a:prstGeom>
          </p:spPr>
        </p:pic>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pic>
          <p:nvPicPr>
            <p:cNvPr id="13" name="object 13"/>
            <p:cNvPicPr/>
            <p:nvPr/>
          </p:nvPicPr>
          <p:blipFill>
            <a:blip r:embed="rId4"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fr-FR" sz="4100" b="1" spc="-15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fr-FR" sz="4100" b="1" spc="-30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UTILISER UN GESTIONNAIRE DE MOTS DE PASSE</a:t>
            </a:r>
            <a:endParaRPr lang="fr-FR" sz="6600" b="1" spc="-15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a:p>
        </p:txBody>
      </p:sp>
      <p:grpSp>
        <p:nvGrpSpPr>
          <p:cNvPr id="19" name="object 19"/>
          <p:cNvGrpSpPr/>
          <p:nvPr/>
        </p:nvGrpSpPr>
        <p:grpSpPr>
          <a:xfrm>
            <a:off x="710104" y="611761"/>
            <a:ext cx="18580100" cy="436880"/>
            <a:chOff x="710104" y="611761"/>
            <a:chExt cx="18580100" cy="436880"/>
          </a:xfrm>
        </p:grpSpPr>
        <p:sp>
          <p:nvSpPr>
            <p:cNvPr id="20" name="object 20"/>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21" name="object 21"/>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22" name="object 22"/>
            <p:cNvPicPr/>
            <p:nvPr/>
          </p:nvPicPr>
          <p:blipFill>
            <a:blip r:embed="rId5" cstate="print"/>
            <a:stretch>
              <a:fillRect/>
            </a:stretch>
          </p:blipFill>
          <p:spPr>
            <a:xfrm>
              <a:off x="10224508" y="804486"/>
              <a:ext cx="101839" cy="104719"/>
            </a:xfrm>
            <a:prstGeom prst="rect">
              <a:avLst/>
            </a:prstGeom>
          </p:spPr>
        </p:pic>
        <p:sp>
          <p:nvSpPr>
            <p:cNvPr id="23" name="object 23"/>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4" name="object 2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5" name="object 25"/>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6" name="object 26"/>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7" name="object 27"/>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8" name="object 28"/>
            <p:cNvPicPr/>
            <p:nvPr/>
          </p:nvPicPr>
          <p:blipFill>
            <a:blip r:embed="rId6" cstate="print"/>
            <a:stretch>
              <a:fillRect/>
            </a:stretch>
          </p:blipFill>
          <p:spPr>
            <a:xfrm>
              <a:off x="900799" y="665402"/>
              <a:ext cx="90707" cy="160393"/>
            </a:xfrm>
            <a:prstGeom prst="rect">
              <a:avLst/>
            </a:prstGeom>
          </p:spPr>
        </p:pic>
      </p:grpSp>
      <p:pic>
        <p:nvPicPr>
          <p:cNvPr id="29" name="object 29"/>
          <p:cNvPicPr/>
          <p:nvPr/>
        </p:nvPicPr>
        <p:blipFill>
          <a:blip r:embed="rId7" cstate="print"/>
          <a:stretch>
            <a:fillRect/>
          </a:stretch>
        </p:blipFill>
        <p:spPr>
          <a:xfrm>
            <a:off x="4830843" y="383702"/>
            <a:ext cx="1200600" cy="345511"/>
          </a:xfrm>
          <a:prstGeom prst="rect">
            <a:avLst/>
          </a:prstGeom>
        </p:spPr>
      </p:pic>
      <p:pic>
        <p:nvPicPr>
          <p:cNvPr id="30" name="object 30"/>
          <p:cNvPicPr/>
          <p:nvPr/>
        </p:nvPicPr>
        <p:blipFill>
          <a:blip r:embed="rId8" cstate="print"/>
          <a:stretch>
            <a:fillRect/>
          </a:stretch>
        </p:blipFill>
        <p:spPr>
          <a:xfrm>
            <a:off x="6135998" y="476002"/>
            <a:ext cx="91232" cy="252861"/>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4232374"/>
            <a:ext cx="20104100" cy="5131435"/>
            <a:chOff x="0" y="4232374"/>
            <a:chExt cx="20104100" cy="5131435"/>
          </a:xfrm>
        </p:grpSpPr>
        <p:pic>
          <p:nvPicPr>
            <p:cNvPr id="3" name="object 3">
              <a:hlinkClick r:id="rId2"/>
            </p:cNvPr>
            <p:cNvPicPr/>
            <p:nvPr/>
          </p:nvPicPr>
          <p:blipFill>
            <a:blip r:embed="rId3" cstate="print"/>
            <a:stretch>
              <a:fillRect/>
            </a:stretch>
          </p:blipFill>
          <p:spPr>
            <a:xfrm>
              <a:off x="0" y="4232374"/>
              <a:ext cx="20104099" cy="4916149"/>
            </a:xfrm>
            <a:prstGeom prst="rect">
              <a:avLst/>
            </a:prstGeom>
          </p:spPr>
        </p:pic>
        <p:sp>
          <p:nvSpPr>
            <p:cNvPr id="4" name="object 4"/>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a:p>
          </p:txBody>
        </p:sp>
      </p:grpSp>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VOTRE MOT DE PASSE EST-IL COMPROMIS ?</a:t>
            </a:r>
            <a:endParaRPr lang="fr-FR" sz="6600" b="1" spc="-150" dirty="0"/>
          </a:p>
        </p:txBody>
      </p:sp>
      <p:grpSp>
        <p:nvGrpSpPr>
          <p:cNvPr id="7" name="object 7"/>
          <p:cNvGrpSpPr/>
          <p:nvPr/>
        </p:nvGrpSpPr>
        <p:grpSpPr>
          <a:xfrm>
            <a:off x="710104" y="611761"/>
            <a:ext cx="18580100" cy="436880"/>
            <a:chOff x="710104" y="611761"/>
            <a:chExt cx="18580100" cy="436880"/>
          </a:xfrm>
        </p:grpSpPr>
        <p:sp>
          <p:nvSpPr>
            <p:cNvPr id="8" name="object 8"/>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9" name="object 9"/>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0" name="object 10"/>
            <p:cNvPicPr/>
            <p:nvPr/>
          </p:nvPicPr>
          <p:blipFill>
            <a:blip r:embed="rId4" cstate="print"/>
            <a:stretch>
              <a:fillRect/>
            </a:stretch>
          </p:blipFill>
          <p:spPr>
            <a:xfrm>
              <a:off x="10224508" y="804486"/>
              <a:ext cx="101839" cy="104719"/>
            </a:xfrm>
            <a:prstGeom prst="rect">
              <a:avLst/>
            </a:prstGeom>
          </p:spPr>
        </p:pic>
        <p:sp>
          <p:nvSpPr>
            <p:cNvPr id="11" name="object 11"/>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12" name="object 12"/>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13" name="object 13"/>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4" name="object 14"/>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15" name="object 15"/>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16" name="object 16"/>
            <p:cNvPicPr/>
            <p:nvPr/>
          </p:nvPicPr>
          <p:blipFill>
            <a:blip r:embed="rId5" cstate="print"/>
            <a:stretch>
              <a:fillRect/>
            </a:stretch>
          </p:blipFill>
          <p:spPr>
            <a:xfrm>
              <a:off x="900799" y="665402"/>
              <a:ext cx="90707" cy="160393"/>
            </a:xfrm>
            <a:prstGeom prst="rect">
              <a:avLst/>
            </a:prstGeom>
          </p:spPr>
        </p:pic>
      </p:grpSp>
      <p:pic>
        <p:nvPicPr>
          <p:cNvPr id="17" name="object 17"/>
          <p:cNvPicPr/>
          <p:nvPr/>
        </p:nvPicPr>
        <p:blipFill>
          <a:blip r:embed="rId6" cstate="print"/>
          <a:stretch>
            <a:fillRect/>
          </a:stretch>
        </p:blipFill>
        <p:spPr>
          <a:xfrm>
            <a:off x="4830843" y="383702"/>
            <a:ext cx="1200600" cy="345511"/>
          </a:xfrm>
          <a:prstGeom prst="rect">
            <a:avLst/>
          </a:prstGeom>
        </p:spPr>
      </p:pic>
      <p:pic>
        <p:nvPicPr>
          <p:cNvPr id="18" name="object 18"/>
          <p:cNvPicPr/>
          <p:nvPr/>
        </p:nvPicPr>
        <p:blipFill>
          <a:blip r:embed="rId7" cstate="print"/>
          <a:stretch>
            <a:fillRect/>
          </a:stretch>
        </p:blipFill>
        <p:spPr>
          <a:xfrm>
            <a:off x="6135998" y="476002"/>
            <a:ext cx="91232" cy="252861"/>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51960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850" dirty="0">
                <a:solidFill>
                  <a:srgbClr val="231F20"/>
                </a:solidFill>
                <a:uFill>
                  <a:solidFill>
                    <a:srgbClr val="231F20"/>
                  </a:solidFill>
                </a:uFill>
              </a:rPr>
              <a:t>À</a:t>
            </a:r>
            <a:r>
              <a:rPr lang="fr-FR" sz="7400" b="1" u="sng" spc="-180"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75" dirty="0">
                <a:solidFill>
                  <a:srgbClr val="231F20"/>
                </a:solidFill>
              </a:rPr>
              <a:t> </a:t>
            </a:r>
            <a:r>
              <a:rPr lang="fr-FR" sz="7400" b="1" spc="-370" dirty="0">
                <a:solidFill>
                  <a:srgbClr val="231F20"/>
                </a:solidFill>
              </a:rPr>
              <a:t>:</a:t>
            </a:r>
            <a:endParaRPr lang="fr-FR" sz="7400" b="1"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a:p>
        </p:txBody>
      </p:sp>
      <p:sp>
        <p:nvSpPr>
          <p:cNvPr id="4" name="object 4"/>
          <p:cNvSpPr/>
          <p:nvPr/>
        </p:nvSpPr>
        <p:spPr>
          <a:xfrm>
            <a:off x="2882188" y="8178475"/>
            <a:ext cx="14310994" cy="1787525"/>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a:p>
        </p:txBody>
      </p:sp>
      <p:sp>
        <p:nvSpPr>
          <p:cNvPr id="5" name="object 5"/>
          <p:cNvSpPr txBox="1"/>
          <p:nvPr/>
        </p:nvSpPr>
        <p:spPr>
          <a:xfrm>
            <a:off x="3547400" y="6480536"/>
            <a:ext cx="12900025" cy="3153107"/>
          </a:xfrm>
          <a:prstGeom prst="rect">
            <a:avLst/>
          </a:prstGeom>
        </p:spPr>
        <p:txBody>
          <a:bodyPr vert="horz" wrap="square" lIns="0" tIns="99060" rIns="0" bIns="0" rtlCol="0">
            <a:spAutoFit/>
          </a:bodyPr>
          <a:lstStyle/>
          <a:p>
            <a:pPr marL="12700" marR="219710">
              <a:lnSpc>
                <a:spcPts val="4300"/>
              </a:lnSpc>
              <a:spcBef>
                <a:spcPts val="780"/>
              </a:spcBef>
            </a:pPr>
            <a:r>
              <a:rPr lang="fr-FR" sz="4100" b="1" spc="-150" dirty="0">
                <a:solidFill>
                  <a:srgbClr val="231F20"/>
                </a:solidFill>
                <a:latin typeface="Calibri"/>
                <a:cs typeface="Calibri"/>
              </a:rPr>
              <a:t>SÉCURISEZ LES COMPTES ET LES APPAREILS AVEC DES MOTS </a:t>
            </a:r>
            <a:br>
              <a:rPr lang="fr-FR" sz="4100" b="1" spc="-150" dirty="0">
                <a:solidFill>
                  <a:srgbClr val="231F20"/>
                </a:solidFill>
                <a:latin typeface="Calibri"/>
                <a:cs typeface="Calibri"/>
              </a:rPr>
            </a:br>
            <a:r>
              <a:rPr lang="fr-FR" sz="4100" b="1" spc="-150" dirty="0">
                <a:solidFill>
                  <a:srgbClr val="231F20"/>
                </a:solidFill>
                <a:latin typeface="Calibri"/>
                <a:cs typeface="Calibri"/>
              </a:rPr>
              <a:t>DE PASSE ROBUSTES OU DES PHRASES DE PASSE</a:t>
            </a:r>
            <a:endParaRPr lang="fr-FR" sz="4100" b="1" spc="-150" dirty="0">
              <a:latin typeface="Calibri"/>
              <a:cs typeface="Calibri"/>
            </a:endParaRPr>
          </a:p>
          <a:p>
            <a:pPr>
              <a:lnSpc>
                <a:spcPct val="100000"/>
              </a:lnSpc>
              <a:spcBef>
                <a:spcPts val="25"/>
              </a:spcBef>
            </a:pPr>
            <a:endParaRPr lang="fr-FR" sz="5500" b="1" spc="-150" dirty="0">
              <a:latin typeface="Calibri"/>
              <a:cs typeface="Calibri"/>
            </a:endParaRPr>
          </a:p>
          <a:p>
            <a:pPr marL="12700" marR="5080">
              <a:lnSpc>
                <a:spcPts val="4300"/>
              </a:lnSpc>
              <a:spcBef>
                <a:spcPts val="5"/>
              </a:spcBef>
            </a:pPr>
            <a:r>
              <a:rPr lang="fr-FR" sz="4100" b="1" spc="-150" dirty="0">
                <a:solidFill>
                  <a:srgbClr val="231F20"/>
                </a:solidFill>
                <a:latin typeface="Calibri"/>
                <a:cs typeface="Calibri"/>
              </a:rPr>
              <a:t>ASSUREZ-VOUS QUE LES MOTS DE PASSE OU PHRASES DE PASSE SONT UNIQUES POUR CHAQUE COMPTE ET CHAQUE APPAREIL</a:t>
            </a:r>
            <a:endParaRPr lang="fr-FR" sz="4100" b="1" spc="-15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a:p>
        </p:txBody>
      </p:sp>
      <p:grpSp>
        <p:nvGrpSpPr>
          <p:cNvPr id="15" name="object 15"/>
          <p:cNvGrpSpPr/>
          <p:nvPr/>
        </p:nvGrpSpPr>
        <p:grpSpPr>
          <a:xfrm>
            <a:off x="710104" y="611761"/>
            <a:ext cx="18580100" cy="436880"/>
            <a:chOff x="710104" y="611761"/>
            <a:chExt cx="18580100" cy="436880"/>
          </a:xfrm>
        </p:grpSpPr>
        <p:sp>
          <p:nvSpPr>
            <p:cNvPr id="16" name="object 16"/>
            <p:cNvSpPr/>
            <p:nvPr/>
          </p:nvSpPr>
          <p:spPr>
            <a:xfrm>
              <a:off x="1252988"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9BCCC1"/>
            </a:solidFill>
          </p:spPr>
          <p:txBody>
            <a:bodyPr wrap="square" lIns="0" tIns="0" rIns="0" bIns="0" rtlCol="0"/>
            <a:lstStyle/>
            <a:p>
              <a:endParaRPr/>
            </a:p>
          </p:txBody>
        </p:sp>
        <p:sp>
          <p:nvSpPr>
            <p:cNvPr id="17" name="object 17"/>
            <p:cNvSpPr/>
            <p:nvPr/>
          </p:nvSpPr>
          <p:spPr>
            <a:xfrm>
              <a:off x="10264365" y="804486"/>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7"/>
                  </a:lnTo>
                  <a:lnTo>
                    <a:pt x="9010424" y="15335"/>
                  </a:lnTo>
                  <a:lnTo>
                    <a:pt x="8993783" y="4114"/>
                  </a:lnTo>
                  <a:lnTo>
                    <a:pt x="8973402" y="0"/>
                  </a:lnTo>
                  <a:close/>
                </a:path>
              </a:pathLst>
            </a:custGeom>
            <a:solidFill>
              <a:srgbClr val="D6EAE2"/>
            </a:solidFill>
          </p:spPr>
          <p:txBody>
            <a:bodyPr wrap="square" lIns="0" tIns="0" rIns="0" bIns="0" rtlCol="0"/>
            <a:lstStyle/>
            <a:p>
              <a:endParaRPr/>
            </a:p>
          </p:txBody>
        </p:sp>
        <p:pic>
          <p:nvPicPr>
            <p:cNvPr id="18" name="object 18"/>
            <p:cNvPicPr/>
            <p:nvPr/>
          </p:nvPicPr>
          <p:blipFill>
            <a:blip r:embed="rId5" cstate="print"/>
            <a:stretch>
              <a:fillRect/>
            </a:stretch>
          </p:blipFill>
          <p:spPr>
            <a:xfrm>
              <a:off x="10224508" y="804486"/>
              <a:ext cx="101839" cy="104719"/>
            </a:xfrm>
            <a:prstGeom prst="rect">
              <a:avLst/>
            </a:prstGeom>
          </p:spPr>
        </p:pic>
        <p:sp>
          <p:nvSpPr>
            <p:cNvPr id="19" name="object 19"/>
            <p:cNvSpPr/>
            <p:nvPr/>
          </p:nvSpPr>
          <p:spPr>
            <a:xfrm>
              <a:off x="10132946" y="718225"/>
              <a:ext cx="277495" cy="277495"/>
            </a:xfrm>
            <a:custGeom>
              <a:avLst/>
              <a:gdLst/>
              <a:ahLst/>
              <a:cxnLst/>
              <a:rect l="l" t="t" r="r" b="b"/>
              <a:pathLst>
                <a:path w="277495"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66" y="270149"/>
                  </a:lnTo>
                  <a:lnTo>
                    <a:pt x="220411" y="250449"/>
                  </a:lnTo>
                  <a:lnTo>
                    <a:pt x="250435" y="220428"/>
                  </a:lnTo>
                  <a:lnTo>
                    <a:pt x="270137" y="182386"/>
                  </a:lnTo>
                  <a:lnTo>
                    <a:pt x="277216" y="138624"/>
                  </a:lnTo>
                  <a:lnTo>
                    <a:pt x="270137" y="94855"/>
                  </a:lnTo>
                  <a:lnTo>
                    <a:pt x="250435" y="56807"/>
                  </a:lnTo>
                  <a:lnTo>
                    <a:pt x="220411" y="26781"/>
                  </a:lnTo>
                  <a:lnTo>
                    <a:pt x="182366" y="7078"/>
                  </a:lnTo>
                  <a:lnTo>
                    <a:pt x="138603" y="0"/>
                  </a:lnTo>
                  <a:close/>
                </a:path>
              </a:pathLst>
            </a:custGeom>
            <a:solidFill>
              <a:srgbClr val="D6EAE2"/>
            </a:solidFill>
          </p:spPr>
          <p:txBody>
            <a:bodyPr wrap="square" lIns="0" tIns="0" rIns="0" bIns="0" rtlCol="0"/>
            <a:lstStyle/>
            <a:p>
              <a:endParaRPr/>
            </a:p>
          </p:txBody>
        </p:sp>
        <p:sp>
          <p:nvSpPr>
            <p:cNvPr id="20" name="object 2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03"/>
                  </a:lnTo>
                  <a:lnTo>
                    <a:pt x="524192" y="62776"/>
                  </a:lnTo>
                  <a:lnTo>
                    <a:pt x="488213" y="36868"/>
                  </a:lnTo>
                  <a:lnTo>
                    <a:pt x="441109" y="17081"/>
                  </a:lnTo>
                  <a:lnTo>
                    <a:pt x="384771" y="4445"/>
                  </a:lnTo>
                  <a:lnTo>
                    <a:pt x="321068" y="0"/>
                  </a:lnTo>
                  <a:lnTo>
                    <a:pt x="257365" y="4445"/>
                  </a:lnTo>
                  <a:lnTo>
                    <a:pt x="201028" y="17081"/>
                  </a:lnTo>
                  <a:lnTo>
                    <a:pt x="153924" y="36868"/>
                  </a:lnTo>
                  <a:lnTo>
                    <a:pt x="117957" y="62776"/>
                  </a:lnTo>
                  <a:lnTo>
                    <a:pt x="94996" y="93764"/>
                  </a:lnTo>
                  <a:lnTo>
                    <a:pt x="86918" y="128803"/>
                  </a:lnTo>
                  <a:lnTo>
                    <a:pt x="86918" y="147167"/>
                  </a:lnTo>
                  <a:lnTo>
                    <a:pt x="49618" y="172377"/>
                  </a:lnTo>
                  <a:lnTo>
                    <a:pt x="22377" y="200926"/>
                  </a:lnTo>
                  <a:lnTo>
                    <a:pt x="5676" y="232232"/>
                  </a:lnTo>
                  <a:lnTo>
                    <a:pt x="0" y="265696"/>
                  </a:lnTo>
                  <a:lnTo>
                    <a:pt x="4991" y="297167"/>
                  </a:lnTo>
                  <a:lnTo>
                    <a:pt x="42570" y="353136"/>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36"/>
                  </a:lnTo>
                  <a:lnTo>
                    <a:pt x="637146" y="297167"/>
                  </a:lnTo>
                  <a:lnTo>
                    <a:pt x="642124" y="265696"/>
                  </a:lnTo>
                  <a:close/>
                </a:path>
                <a:path w="9726295" h="436880">
                  <a:moveTo>
                    <a:pt x="9726244" y="245084"/>
                  </a:moveTo>
                  <a:lnTo>
                    <a:pt x="9720339" y="201320"/>
                  </a:lnTo>
                  <a:lnTo>
                    <a:pt x="9703714" y="161975"/>
                  </a:lnTo>
                  <a:lnTo>
                    <a:pt x="9681032" y="132651"/>
                  </a:lnTo>
                  <a:lnTo>
                    <a:pt x="9677921" y="128612"/>
                  </a:lnTo>
                  <a:lnTo>
                    <a:pt x="9673882" y="125501"/>
                  </a:lnTo>
                  <a:lnTo>
                    <a:pt x="9673882" y="245084"/>
                  </a:lnTo>
                  <a:lnTo>
                    <a:pt x="9665056" y="288848"/>
                  </a:lnTo>
                  <a:lnTo>
                    <a:pt x="9640951" y="324586"/>
                  </a:lnTo>
                  <a:lnTo>
                    <a:pt x="9605213" y="348691"/>
                  </a:lnTo>
                  <a:lnTo>
                    <a:pt x="9561449" y="357530"/>
                  </a:lnTo>
                  <a:lnTo>
                    <a:pt x="9517685" y="348691"/>
                  </a:lnTo>
                  <a:lnTo>
                    <a:pt x="9481947" y="324586"/>
                  </a:lnTo>
                  <a:lnTo>
                    <a:pt x="9457855" y="288836"/>
                  </a:lnTo>
                  <a:lnTo>
                    <a:pt x="9449029" y="245084"/>
                  </a:lnTo>
                  <a:lnTo>
                    <a:pt x="9457855" y="201320"/>
                  </a:lnTo>
                  <a:lnTo>
                    <a:pt x="9481947" y="165582"/>
                  </a:lnTo>
                  <a:lnTo>
                    <a:pt x="9517685" y="141478"/>
                  </a:lnTo>
                  <a:lnTo>
                    <a:pt x="9561449" y="132651"/>
                  </a:lnTo>
                  <a:lnTo>
                    <a:pt x="9605213" y="141478"/>
                  </a:lnTo>
                  <a:lnTo>
                    <a:pt x="9640951" y="165582"/>
                  </a:lnTo>
                  <a:lnTo>
                    <a:pt x="9665056" y="201333"/>
                  </a:lnTo>
                  <a:lnTo>
                    <a:pt x="9673882" y="245084"/>
                  </a:lnTo>
                  <a:lnTo>
                    <a:pt x="9673882" y="125501"/>
                  </a:lnTo>
                  <a:lnTo>
                    <a:pt x="9644558" y="102831"/>
                  </a:lnTo>
                  <a:lnTo>
                    <a:pt x="9605213" y="86194"/>
                  </a:lnTo>
                  <a:lnTo>
                    <a:pt x="9561449" y="80289"/>
                  </a:lnTo>
                  <a:lnTo>
                    <a:pt x="9517697" y="86194"/>
                  </a:lnTo>
                  <a:lnTo>
                    <a:pt x="9478340" y="102831"/>
                  </a:lnTo>
                  <a:lnTo>
                    <a:pt x="9444977" y="128612"/>
                  </a:lnTo>
                  <a:lnTo>
                    <a:pt x="9419196" y="161975"/>
                  </a:lnTo>
                  <a:lnTo>
                    <a:pt x="9402559" y="201333"/>
                  </a:lnTo>
                  <a:lnTo>
                    <a:pt x="9396666" y="245084"/>
                  </a:lnTo>
                  <a:lnTo>
                    <a:pt x="9402572" y="288848"/>
                  </a:lnTo>
                  <a:lnTo>
                    <a:pt x="9419196" y="328193"/>
                  </a:lnTo>
                  <a:lnTo>
                    <a:pt x="9444977" y="361556"/>
                  </a:lnTo>
                  <a:lnTo>
                    <a:pt x="9478340" y="387350"/>
                  </a:lnTo>
                  <a:lnTo>
                    <a:pt x="9517697" y="403987"/>
                  </a:lnTo>
                  <a:lnTo>
                    <a:pt x="9561449" y="409879"/>
                  </a:lnTo>
                  <a:lnTo>
                    <a:pt x="9605213" y="403987"/>
                  </a:lnTo>
                  <a:lnTo>
                    <a:pt x="9644558" y="387350"/>
                  </a:lnTo>
                  <a:lnTo>
                    <a:pt x="9677921" y="361556"/>
                  </a:lnTo>
                  <a:lnTo>
                    <a:pt x="9681032" y="357530"/>
                  </a:lnTo>
                  <a:lnTo>
                    <a:pt x="9703714" y="328193"/>
                  </a:lnTo>
                  <a:lnTo>
                    <a:pt x="9720339" y="288836"/>
                  </a:lnTo>
                  <a:lnTo>
                    <a:pt x="9726244" y="245084"/>
                  </a:lnTo>
                  <a:close/>
                </a:path>
              </a:pathLst>
            </a:custGeom>
            <a:solidFill>
              <a:srgbClr val="FFFFFF"/>
            </a:solidFill>
          </p:spPr>
          <p:txBody>
            <a:bodyPr wrap="square" lIns="0" tIns="0" rIns="0" bIns="0" rtlCol="0"/>
            <a:lstStyle/>
            <a:p>
              <a:endParaRPr/>
            </a:p>
          </p:txBody>
        </p:sp>
        <p:sp>
          <p:nvSpPr>
            <p:cNvPr id="21" name="object 21"/>
            <p:cNvSpPr/>
            <p:nvPr/>
          </p:nvSpPr>
          <p:spPr>
            <a:xfrm>
              <a:off x="741514" y="778109"/>
              <a:ext cx="579120" cy="238760"/>
            </a:xfrm>
            <a:custGeom>
              <a:avLst/>
              <a:gdLst/>
              <a:ahLst/>
              <a:cxnLst/>
              <a:rect l="l" t="t" r="r" b="b"/>
              <a:pathLst>
                <a:path w="579119" h="238759">
                  <a:moveTo>
                    <a:pt x="492417" y="38"/>
                  </a:moveTo>
                  <a:close/>
                </a:path>
                <a:path w="579119" h="238759">
                  <a:moveTo>
                    <a:pt x="579005" y="105625"/>
                  </a:moveTo>
                  <a:lnTo>
                    <a:pt x="578815" y="91224"/>
                  </a:lnTo>
                  <a:lnTo>
                    <a:pt x="578688" y="90309"/>
                  </a:lnTo>
                  <a:lnTo>
                    <a:pt x="570166" y="64592"/>
                  </a:lnTo>
                  <a:lnTo>
                    <a:pt x="552310" y="40665"/>
                  </a:lnTo>
                  <a:lnTo>
                    <a:pt x="526072" y="18973"/>
                  </a:lnTo>
                  <a:lnTo>
                    <a:pt x="492417" y="50"/>
                  </a:lnTo>
                  <a:lnTo>
                    <a:pt x="492417" y="73774"/>
                  </a:lnTo>
                  <a:lnTo>
                    <a:pt x="482079" y="104559"/>
                  </a:lnTo>
                  <a:lnTo>
                    <a:pt x="453288" y="131292"/>
                  </a:lnTo>
                  <a:lnTo>
                    <a:pt x="413867" y="150241"/>
                  </a:lnTo>
                  <a:lnTo>
                    <a:pt x="413867" y="225094"/>
                  </a:lnTo>
                  <a:lnTo>
                    <a:pt x="354317" y="235013"/>
                  </a:lnTo>
                  <a:lnTo>
                    <a:pt x="289648" y="238493"/>
                  </a:lnTo>
                  <a:lnTo>
                    <a:pt x="354304" y="235013"/>
                  </a:lnTo>
                  <a:lnTo>
                    <a:pt x="413854" y="225094"/>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74"/>
                  </a:lnTo>
                  <a:lnTo>
                    <a:pt x="86906" y="38"/>
                  </a:lnTo>
                  <a:lnTo>
                    <a:pt x="59956" y="15189"/>
                  </a:lnTo>
                  <a:lnTo>
                    <a:pt x="53251" y="18999"/>
                  </a:lnTo>
                  <a:lnTo>
                    <a:pt x="59956" y="15214"/>
                  </a:lnTo>
                  <a:lnTo>
                    <a:pt x="26974" y="40665"/>
                  </a:lnTo>
                  <a:lnTo>
                    <a:pt x="609" y="90297"/>
                  </a:lnTo>
                  <a:lnTo>
                    <a:pt x="0" y="99364"/>
                  </a:lnTo>
                  <a:lnTo>
                    <a:pt x="292" y="105625"/>
                  </a:lnTo>
                  <a:lnTo>
                    <a:pt x="10299" y="136271"/>
                  </a:lnTo>
                  <a:lnTo>
                    <a:pt x="33426" y="164299"/>
                  </a:lnTo>
                  <a:lnTo>
                    <a:pt x="10299" y="136271"/>
                  </a:lnTo>
                  <a:lnTo>
                    <a:pt x="33426" y="164312"/>
                  </a:lnTo>
                  <a:lnTo>
                    <a:pt x="68059" y="188976"/>
                  </a:lnTo>
                  <a:lnTo>
                    <a:pt x="112585" y="209499"/>
                  </a:lnTo>
                  <a:lnTo>
                    <a:pt x="165430" y="225107"/>
                  </a:lnTo>
                  <a:lnTo>
                    <a:pt x="224993" y="235038"/>
                  </a:lnTo>
                  <a:lnTo>
                    <a:pt x="289648" y="238518"/>
                  </a:lnTo>
                  <a:lnTo>
                    <a:pt x="290042" y="238493"/>
                  </a:lnTo>
                  <a:lnTo>
                    <a:pt x="354317" y="235038"/>
                  </a:lnTo>
                  <a:lnTo>
                    <a:pt x="413931" y="225094"/>
                  </a:lnTo>
                  <a:lnTo>
                    <a:pt x="466737" y="209486"/>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22" name="object 22"/>
            <p:cNvSpPr/>
            <p:nvPr/>
          </p:nvSpPr>
          <p:spPr>
            <a:xfrm>
              <a:off x="828433" y="740579"/>
              <a:ext cx="405765" cy="208915"/>
            </a:xfrm>
            <a:custGeom>
              <a:avLst/>
              <a:gdLst/>
              <a:ahLst/>
              <a:cxnLst/>
              <a:rect l="l" t="t" r="r" b="b"/>
              <a:pathLst>
                <a:path w="405765" h="208915">
                  <a:moveTo>
                    <a:pt x="405495" y="0"/>
                  </a:moveTo>
                  <a:lnTo>
                    <a:pt x="0" y="0"/>
                  </a:lnTo>
                  <a:lnTo>
                    <a:pt x="0" y="111284"/>
                  </a:lnTo>
                  <a:lnTo>
                    <a:pt x="39114" y="168822"/>
                  </a:lnTo>
                  <a:lnTo>
                    <a:pt x="83000" y="189910"/>
                  </a:lnTo>
                  <a:lnTo>
                    <a:pt x="138653" y="203739"/>
                  </a:lnTo>
                  <a:lnTo>
                    <a:pt x="202737" y="208705"/>
                  </a:lnTo>
                  <a:lnTo>
                    <a:pt x="266826" y="203739"/>
                  </a:lnTo>
                  <a:lnTo>
                    <a:pt x="322486" y="189910"/>
                  </a:lnTo>
                  <a:lnTo>
                    <a:pt x="366376" y="168822"/>
                  </a:lnTo>
                  <a:lnTo>
                    <a:pt x="395159" y="142079"/>
                  </a:lnTo>
                  <a:lnTo>
                    <a:pt x="405495" y="111284"/>
                  </a:lnTo>
                  <a:lnTo>
                    <a:pt x="405495" y="0"/>
                  </a:lnTo>
                  <a:close/>
                </a:path>
              </a:pathLst>
            </a:custGeom>
            <a:solidFill>
              <a:srgbClr val="38A5B2"/>
            </a:solidFill>
          </p:spPr>
          <p:txBody>
            <a:bodyPr wrap="square" lIns="0" tIns="0" rIns="0" bIns="0" rtlCol="0"/>
            <a:lstStyle/>
            <a:p>
              <a:endParaRPr/>
            </a:p>
          </p:txBody>
        </p:sp>
        <p:sp>
          <p:nvSpPr>
            <p:cNvPr id="23" name="object 23"/>
            <p:cNvSpPr/>
            <p:nvPr/>
          </p:nvSpPr>
          <p:spPr>
            <a:xfrm>
              <a:off x="828434" y="643158"/>
              <a:ext cx="405765" cy="194945"/>
            </a:xfrm>
            <a:custGeom>
              <a:avLst/>
              <a:gdLst/>
              <a:ahLst/>
              <a:cxnLst/>
              <a:rect l="l" t="t" r="r" b="b"/>
              <a:pathLst>
                <a:path w="405765" h="194944">
                  <a:moveTo>
                    <a:pt x="202737" y="0"/>
                  </a:moveTo>
                  <a:lnTo>
                    <a:pt x="138653" y="4966"/>
                  </a:lnTo>
                  <a:lnTo>
                    <a:pt x="83000" y="18794"/>
                  </a:lnTo>
                  <a:lnTo>
                    <a:pt x="39114" y="39883"/>
                  </a:lnTo>
                  <a:lnTo>
                    <a:pt x="10335" y="66626"/>
                  </a:lnTo>
                  <a:lnTo>
                    <a:pt x="0" y="97421"/>
                  </a:lnTo>
                  <a:lnTo>
                    <a:pt x="10335" y="128200"/>
                  </a:lnTo>
                  <a:lnTo>
                    <a:pt x="39114" y="154934"/>
                  </a:lnTo>
                  <a:lnTo>
                    <a:pt x="83000" y="176017"/>
                  </a:lnTo>
                  <a:lnTo>
                    <a:pt x="138653" y="189845"/>
                  </a:lnTo>
                  <a:lnTo>
                    <a:pt x="202737" y="194810"/>
                  </a:lnTo>
                  <a:lnTo>
                    <a:pt x="266822" y="189845"/>
                  </a:lnTo>
                  <a:lnTo>
                    <a:pt x="322481" y="176017"/>
                  </a:lnTo>
                  <a:lnTo>
                    <a:pt x="366373" y="154934"/>
                  </a:lnTo>
                  <a:lnTo>
                    <a:pt x="395158" y="128200"/>
                  </a:lnTo>
                  <a:lnTo>
                    <a:pt x="405495" y="97421"/>
                  </a:lnTo>
                  <a:lnTo>
                    <a:pt x="395158" y="66626"/>
                  </a:lnTo>
                  <a:lnTo>
                    <a:pt x="366373" y="39883"/>
                  </a:lnTo>
                  <a:lnTo>
                    <a:pt x="322481" y="18794"/>
                  </a:lnTo>
                  <a:lnTo>
                    <a:pt x="266822" y="4966"/>
                  </a:lnTo>
                  <a:lnTo>
                    <a:pt x="202737" y="0"/>
                  </a:lnTo>
                  <a:close/>
                </a:path>
              </a:pathLst>
            </a:custGeom>
            <a:solidFill>
              <a:srgbClr val="9BCCC1"/>
            </a:solidFill>
          </p:spPr>
          <p:txBody>
            <a:bodyPr wrap="square" lIns="0" tIns="0" rIns="0" bIns="0" rtlCol="0"/>
            <a:lstStyle/>
            <a:p>
              <a:endParaRPr/>
            </a:p>
          </p:txBody>
        </p:sp>
        <p:pic>
          <p:nvPicPr>
            <p:cNvPr id="24" name="object 24"/>
            <p:cNvPicPr/>
            <p:nvPr/>
          </p:nvPicPr>
          <p:blipFill>
            <a:blip r:embed="rId6" cstate="print"/>
            <a:stretch>
              <a:fillRect/>
            </a:stretch>
          </p:blipFill>
          <p:spPr>
            <a:xfrm>
              <a:off x="900799" y="665402"/>
              <a:ext cx="90707" cy="160393"/>
            </a:xfrm>
            <a:prstGeom prst="rect">
              <a:avLst/>
            </a:prstGeom>
          </p:spPr>
        </p:pic>
      </p:grpSp>
      <p:pic>
        <p:nvPicPr>
          <p:cNvPr id="25" name="object 25"/>
          <p:cNvPicPr/>
          <p:nvPr/>
        </p:nvPicPr>
        <p:blipFill>
          <a:blip r:embed="rId7" cstate="print"/>
          <a:stretch>
            <a:fillRect/>
          </a:stretch>
        </p:blipFill>
        <p:spPr>
          <a:xfrm>
            <a:off x="4830843" y="383702"/>
            <a:ext cx="1200600" cy="345511"/>
          </a:xfrm>
          <a:prstGeom prst="rect">
            <a:avLst/>
          </a:prstGeom>
        </p:spPr>
      </p:pic>
      <p:pic>
        <p:nvPicPr>
          <p:cNvPr id="26" name="object 26"/>
          <p:cNvPicPr/>
          <p:nvPr/>
        </p:nvPicPr>
        <p:blipFill>
          <a:blip r:embed="rId8" cstate="print"/>
          <a:stretch>
            <a:fillRect/>
          </a:stretch>
        </p:blipFill>
        <p:spPr>
          <a:xfrm>
            <a:off x="6135998" y="476002"/>
            <a:ext cx="91232" cy="252861"/>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dirty="0"/>
            </a:p>
          </p:txBody>
        </p:sp>
      </p:grpSp>
      <p:sp>
        <p:nvSpPr>
          <p:cNvPr id="5" name="object 5"/>
          <p:cNvSpPr txBox="1"/>
          <p:nvPr/>
        </p:nvSpPr>
        <p:spPr>
          <a:xfrm>
            <a:off x="73868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ACTIVITÉ 2</a:t>
            </a:r>
            <a:endParaRPr lang="fr-FR" sz="6550" b="1" spc="-300" dirty="0">
              <a:latin typeface="Calibri"/>
              <a:cs typeface="Calibri"/>
            </a:endParaRPr>
          </a:p>
        </p:txBody>
      </p:sp>
      <p:pic>
        <p:nvPicPr>
          <p:cNvPr id="7" name="object 7"/>
          <p:cNvPicPr/>
          <p:nvPr/>
        </p:nvPicPr>
        <p:blipFill>
          <a:blip r:embed="rId2" cstate="print"/>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86882" y="3715364"/>
            <a:ext cx="12190168" cy="4641014"/>
          </a:xfrm>
          <a:prstGeom prst="rect">
            <a:avLst/>
          </a:prstGeom>
        </p:spPr>
        <p:txBody>
          <a:bodyPr vert="horz" wrap="square" lIns="0" tIns="11430" rIns="0" bIns="0" rtlCol="0">
            <a:spAutoFit/>
          </a:bodyPr>
          <a:lstStyle/>
          <a:p>
            <a:pPr marL="12700">
              <a:lnSpc>
                <a:spcPts val="15119"/>
              </a:lnSpc>
              <a:spcBef>
                <a:spcPts val="90"/>
              </a:spcBef>
            </a:pPr>
            <a:r>
              <a:rPr lang="fr-FR" sz="13200" b="1" spc="-300" dirty="0">
                <a:solidFill>
                  <a:srgbClr val="1D1D1B"/>
                </a:solidFill>
                <a:latin typeface="Calibri"/>
                <a:cs typeface="Calibri"/>
              </a:rPr>
              <a:t>PROTÉGEZ</a:t>
            </a:r>
            <a:endParaRPr lang="fr-FR" sz="13200" b="1" spc="-300" dirty="0">
              <a:latin typeface="Calibri"/>
              <a:cs typeface="Calibri"/>
            </a:endParaRPr>
          </a:p>
          <a:p>
            <a:pPr marL="12700" marR="15875">
              <a:lnSpc>
                <a:spcPts val="10500"/>
              </a:lnSpc>
              <a:spcBef>
                <a:spcPts val="45"/>
              </a:spcBef>
            </a:pPr>
            <a:r>
              <a:rPr lang="fr-FR" sz="9300" b="1" spc="-300" dirty="0">
                <a:solidFill>
                  <a:srgbClr val="1D1D1B"/>
                </a:solidFill>
                <a:latin typeface="Calibri"/>
                <a:cs typeface="Calibri"/>
              </a:rPr>
              <a:t>VOS COMPTES EN LIGNE LES PLUS IMPORTANTS</a:t>
            </a:r>
            <a:endParaRPr lang="fr-FR" sz="9300" b="1" spc="-300" dirty="0">
              <a:latin typeface="Calibri"/>
              <a:cs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fr-FR" b="1" spc="-15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fr-FR" b="1" spc="-15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fr-FR" b="1" spc="-15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33210" y="4297757"/>
            <a:ext cx="2454964" cy="1602298"/>
          </a:xfrm>
          <a:prstGeom prst="rect">
            <a:avLst/>
          </a:prstGeom>
        </p:spPr>
        <p:txBody>
          <a:bodyPr vert="horz" wrap="square" lIns="0" tIns="128905" rIns="0" bIns="0" rtlCol="0">
            <a:spAutoFit/>
          </a:bodyPr>
          <a:lstStyle/>
          <a:p>
            <a:pPr marL="12065" marR="5080" algn="ctr">
              <a:lnSpc>
                <a:spcPts val="3770"/>
              </a:lnSpc>
              <a:spcBef>
                <a:spcPts val="1015"/>
              </a:spcBef>
            </a:pPr>
            <a:r>
              <a:rPr lang="fr-FR" sz="3900" b="1" spc="-150" dirty="0">
                <a:solidFill>
                  <a:srgbClr val="FFFFFF"/>
                </a:solidFill>
                <a:latin typeface="Calibri"/>
                <a:cs typeface="Calibri"/>
              </a:rPr>
              <a:t>BOÎTE MAIL ÉCOLE</a:t>
            </a:r>
            <a:endParaRPr lang="fr-FR" sz="3900" b="1" spc="-150" dirty="0">
              <a:latin typeface="Calibri"/>
              <a:cs typeface="Calibri"/>
            </a:endParaRPr>
          </a:p>
          <a:p>
            <a:pPr algn="ctr">
              <a:lnSpc>
                <a:spcPts val="3800"/>
              </a:lnSpc>
            </a:pPr>
            <a:r>
              <a:rPr lang="fr-FR" sz="3900" b="1" spc="-150" dirty="0">
                <a:solidFill>
                  <a:srgbClr val="FFFFFF"/>
                </a:solidFill>
                <a:latin typeface="Calibri"/>
                <a:cs typeface="Calibri"/>
              </a:rPr>
              <a:t>/ÉTUDES</a:t>
            </a:r>
            <a:endParaRPr lang="fr-FR" sz="3900" b="1" spc="-150" dirty="0">
              <a:latin typeface="Calibri"/>
              <a:cs typeface="Calibri"/>
            </a:endParaRPr>
          </a:p>
        </p:txBody>
      </p:sp>
      <p:sp>
        <p:nvSpPr>
          <p:cNvPr id="9" name="object 9"/>
          <p:cNvSpPr txBox="1"/>
          <p:nvPr/>
        </p:nvSpPr>
        <p:spPr>
          <a:xfrm>
            <a:off x="1939332" y="2329935"/>
            <a:ext cx="1645868" cy="583493"/>
          </a:xfrm>
          <a:prstGeom prst="rect">
            <a:avLst/>
          </a:prstGeom>
        </p:spPr>
        <p:txBody>
          <a:bodyPr vert="horz" wrap="square" lIns="0" tIns="13970" rIns="0" bIns="0" rtlCol="0">
            <a:spAutoFit/>
          </a:bodyPr>
          <a:lstStyle/>
          <a:p>
            <a:pPr marL="12700">
              <a:lnSpc>
                <a:spcPct val="100000"/>
              </a:lnSpc>
              <a:spcBef>
                <a:spcPts val="110"/>
              </a:spcBef>
            </a:pPr>
            <a:r>
              <a:rPr lang="fr-FR" sz="3700" b="1" spc="-150" dirty="0">
                <a:solidFill>
                  <a:srgbClr val="FFFFFF"/>
                </a:solidFill>
                <a:latin typeface="Calibri"/>
                <a:cs typeface="Calibri"/>
              </a:rPr>
              <a:t>DEVOIRS</a:t>
            </a:r>
            <a:endParaRPr lang="fr-FR" sz="3700" b="1" spc="-15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8120391" y="2101700"/>
            <a:ext cx="1550659" cy="652999"/>
          </a:xfrm>
          <a:prstGeom prst="rect">
            <a:avLst/>
          </a:prstGeom>
        </p:spPr>
        <p:txBody>
          <a:bodyPr vert="horz" wrap="square" lIns="0" tIns="80645" rIns="0" bIns="0" rtlCol="0">
            <a:spAutoFit/>
          </a:bodyPr>
          <a:lstStyle/>
          <a:p>
            <a:pPr marL="12700" marR="9525" indent="403860">
              <a:lnSpc>
                <a:spcPts val="2210"/>
              </a:lnSpc>
              <a:spcBef>
                <a:spcPts val="635"/>
              </a:spcBef>
            </a:pPr>
            <a:r>
              <a:rPr lang="fr-FR" sz="2300" b="1" spc="-150" dirty="0">
                <a:solidFill>
                  <a:srgbClr val="FFFFFF"/>
                </a:solidFill>
                <a:latin typeface="Calibri"/>
                <a:cs typeface="Calibri"/>
              </a:rPr>
              <a:t>SITE ECOMMERCE</a:t>
            </a:r>
            <a:endParaRPr lang="fr-FR" sz="2300" b="1" spc="-15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fr-FR" sz="2300" b="1" spc="-150" dirty="0">
                <a:solidFill>
                  <a:srgbClr val="FFFFFF"/>
                </a:solidFill>
                <a:latin typeface="Calibri"/>
                <a:cs typeface="Calibri"/>
              </a:rPr>
              <a:t>ADMINISTRATION IMPÔTS ASSURANCE…</a:t>
            </a:r>
            <a:endParaRPr lang="fr-FR" sz="2300" b="1" spc="-15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fr-FR" sz="2300" b="1" spc="-150" dirty="0">
                <a:solidFill>
                  <a:srgbClr val="FFFFFF"/>
                </a:solidFill>
                <a:latin typeface="Calibri"/>
                <a:cs typeface="Calibri"/>
              </a:rPr>
              <a:t>STOCKAGE D’IMAGE</a:t>
            </a:r>
            <a:endParaRPr lang="fr-FR" sz="2300" b="1" spc="-150" dirty="0">
              <a:latin typeface="Calibri"/>
              <a:cs typeface="Calibri"/>
            </a:endParaRPr>
          </a:p>
        </p:txBody>
      </p:sp>
      <p:sp>
        <p:nvSpPr>
          <p:cNvPr id="14" name="object 14"/>
          <p:cNvSpPr txBox="1"/>
          <p:nvPr/>
        </p:nvSpPr>
        <p:spPr>
          <a:xfrm>
            <a:off x="4758511" y="2734332"/>
            <a:ext cx="969644" cy="776110"/>
          </a:xfrm>
          <a:prstGeom prst="rect">
            <a:avLst/>
          </a:prstGeom>
        </p:spPr>
        <p:txBody>
          <a:bodyPr vert="horz" wrap="square" lIns="0" tIns="66675" rIns="0" bIns="0" rtlCol="0">
            <a:spAutoFit/>
          </a:bodyPr>
          <a:lstStyle/>
          <a:p>
            <a:pPr marL="238760" marR="231775" algn="ctr">
              <a:lnSpc>
                <a:spcPts val="1839"/>
              </a:lnSpc>
              <a:spcBef>
                <a:spcPts val="525"/>
              </a:spcBef>
            </a:pPr>
            <a:r>
              <a:rPr lang="fr-FR" sz="1900" b="1" spc="-150" dirty="0">
                <a:solidFill>
                  <a:srgbClr val="FFFFFF"/>
                </a:solidFill>
                <a:latin typeface="Calibri"/>
                <a:cs typeface="Calibri"/>
              </a:rPr>
              <a:t>LISTE DE</a:t>
            </a:r>
            <a:endParaRPr lang="fr-FR" sz="1900" b="1" spc="-150" dirty="0">
              <a:latin typeface="Calibri"/>
              <a:cs typeface="Calibri"/>
            </a:endParaRPr>
          </a:p>
          <a:p>
            <a:pPr algn="ctr">
              <a:lnSpc>
                <a:spcPts val="1855"/>
              </a:lnSpc>
            </a:pPr>
            <a:r>
              <a:rPr lang="fr-FR" sz="1900" b="1" spc="-150" dirty="0">
                <a:solidFill>
                  <a:srgbClr val="FFFFFF"/>
                </a:solidFill>
                <a:latin typeface="Calibri"/>
                <a:cs typeface="Calibri"/>
              </a:rPr>
              <a:t>CONTACTS</a:t>
            </a:r>
            <a:endParaRPr lang="fr-FR" sz="1900" b="1" spc="-150" dirty="0">
              <a:latin typeface="Calibri"/>
              <a:cs typeface="Calibri"/>
            </a:endParaRPr>
          </a:p>
        </p:txBody>
      </p:sp>
      <p:sp>
        <p:nvSpPr>
          <p:cNvPr id="15" name="object 15"/>
          <p:cNvSpPr txBox="1"/>
          <p:nvPr/>
        </p:nvSpPr>
        <p:spPr>
          <a:xfrm>
            <a:off x="15767640" y="5779129"/>
            <a:ext cx="1440815"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fr-FR" sz="3250" b="1" spc="-150" dirty="0">
                <a:solidFill>
                  <a:srgbClr val="FFFFFF"/>
                </a:solidFill>
                <a:latin typeface="Calibri"/>
                <a:cs typeface="Calibri"/>
              </a:rPr>
              <a:t>IDENTITÉ RÉSEAU SOCIAL</a:t>
            </a:r>
            <a:endParaRPr lang="fr-FR" sz="3250" b="1" spc="-15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fr-FR" sz="4250" b="1" spc="-150" dirty="0">
                <a:solidFill>
                  <a:srgbClr val="FFFFFF"/>
                </a:solidFill>
                <a:latin typeface="Calibri"/>
                <a:cs typeface="Calibri"/>
              </a:rPr>
              <a:t>BOÎTE MAIL</a:t>
            </a:r>
            <a:endParaRPr lang="fr-FR" sz="4250" b="1" spc="-150" dirty="0">
              <a:latin typeface="Calibri"/>
              <a:cs typeface="Calibri"/>
            </a:endParaRPr>
          </a:p>
        </p:txBody>
      </p:sp>
      <p:sp>
        <p:nvSpPr>
          <p:cNvPr id="17" name="object 17"/>
          <p:cNvSpPr txBox="1"/>
          <p:nvPr/>
        </p:nvSpPr>
        <p:spPr>
          <a:xfrm>
            <a:off x="9083860" y="4497250"/>
            <a:ext cx="2206951" cy="979114"/>
          </a:xfrm>
          <a:prstGeom prst="rect">
            <a:avLst/>
          </a:prstGeom>
        </p:spPr>
        <p:txBody>
          <a:bodyPr vert="horz" wrap="square" lIns="0" tIns="17145" rIns="0" bIns="0" rtlCol="0">
            <a:spAutoFit/>
          </a:bodyPr>
          <a:lstStyle/>
          <a:p>
            <a:pPr marL="12700">
              <a:lnSpc>
                <a:spcPct val="100000"/>
              </a:lnSpc>
              <a:spcBef>
                <a:spcPts val="135"/>
              </a:spcBef>
            </a:pPr>
            <a:r>
              <a:rPr lang="fr-FR" sz="6250" b="1" spc="-150" dirty="0">
                <a:solidFill>
                  <a:srgbClr val="FFFFFF"/>
                </a:solidFill>
                <a:latin typeface="Calibri"/>
                <a:cs typeface="Calibri"/>
              </a:rPr>
              <a:t>PERSO</a:t>
            </a:r>
            <a:endParaRPr lang="fr-FR" sz="6250" b="1" spc="-150" dirty="0">
              <a:latin typeface="Calibri"/>
              <a:cs typeface="Calibri"/>
            </a:endParaRPr>
          </a:p>
        </p:txBody>
      </p:sp>
      <p:sp>
        <p:nvSpPr>
          <p:cNvPr id="18" name="object 18"/>
          <p:cNvSpPr txBox="1"/>
          <p:nvPr/>
        </p:nvSpPr>
        <p:spPr>
          <a:xfrm>
            <a:off x="7514470" y="3505169"/>
            <a:ext cx="1013580" cy="846770"/>
          </a:xfrm>
          <a:prstGeom prst="rect">
            <a:avLst/>
          </a:prstGeom>
        </p:spPr>
        <p:txBody>
          <a:bodyPr vert="horz" wrap="square" lIns="0" tIns="73025" rIns="0" bIns="0" rtlCol="0">
            <a:spAutoFit/>
          </a:bodyPr>
          <a:lstStyle/>
          <a:p>
            <a:pPr marL="193040" marR="172720" algn="ctr">
              <a:lnSpc>
                <a:spcPts val="1950"/>
              </a:lnSpc>
              <a:spcBef>
                <a:spcPts val="575"/>
              </a:spcBef>
            </a:pPr>
            <a:r>
              <a:rPr lang="fr-FR" sz="2000" b="1" spc="-150" dirty="0">
                <a:solidFill>
                  <a:srgbClr val="FFFFFF"/>
                </a:solidFill>
                <a:latin typeface="Calibri"/>
                <a:cs typeface="Calibri"/>
              </a:rPr>
              <a:t>LISTE DE</a:t>
            </a:r>
            <a:endParaRPr lang="fr-FR" sz="2000" b="1" spc="-150" dirty="0">
              <a:latin typeface="Calibri"/>
              <a:cs typeface="Calibri"/>
            </a:endParaRPr>
          </a:p>
          <a:p>
            <a:pPr algn="ctr">
              <a:lnSpc>
                <a:spcPts val="1964"/>
              </a:lnSpc>
            </a:pPr>
            <a:r>
              <a:rPr lang="fr-FR" sz="2000" b="1" spc="-150" dirty="0">
                <a:solidFill>
                  <a:srgbClr val="FFFFFF"/>
                </a:solidFill>
                <a:latin typeface="Calibri"/>
                <a:cs typeface="Calibri"/>
              </a:rPr>
              <a:t>CONTACTS</a:t>
            </a:r>
            <a:endParaRPr lang="fr-FR" sz="2000" b="1" spc="-150" dirty="0">
              <a:latin typeface="Calibri"/>
              <a:cs typeface="Calibri"/>
            </a:endParaRPr>
          </a:p>
        </p:txBody>
      </p:sp>
      <p:sp>
        <p:nvSpPr>
          <p:cNvPr id="19" name="object 19"/>
          <p:cNvSpPr txBox="1"/>
          <p:nvPr/>
        </p:nvSpPr>
        <p:spPr>
          <a:xfrm>
            <a:off x="7235140" y="6364590"/>
            <a:ext cx="989330" cy="846770"/>
          </a:xfrm>
          <a:prstGeom prst="rect">
            <a:avLst/>
          </a:prstGeom>
        </p:spPr>
        <p:txBody>
          <a:bodyPr vert="horz" wrap="square" lIns="0" tIns="73025" rIns="0" bIns="0" rtlCol="0">
            <a:spAutoFit/>
          </a:bodyPr>
          <a:lstStyle/>
          <a:p>
            <a:pPr marL="12065" marR="5080" indent="-635" algn="ctr">
              <a:lnSpc>
                <a:spcPts val="1950"/>
              </a:lnSpc>
              <a:spcBef>
                <a:spcPts val="575"/>
              </a:spcBef>
            </a:pPr>
            <a:r>
              <a:rPr lang="fr-FR" sz="2000" b="1" spc="-150" dirty="0">
                <a:solidFill>
                  <a:srgbClr val="FFFFFF"/>
                </a:solidFill>
                <a:latin typeface="Calibri"/>
                <a:cs typeface="Calibri"/>
              </a:rPr>
              <a:t>MOTS DE PASSE EN CLAIR</a:t>
            </a:r>
            <a:endParaRPr lang="fr-FR" sz="2000" b="1" spc="-15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fr-FR" sz="2700" b="1" spc="-150" dirty="0">
                <a:solidFill>
                  <a:srgbClr val="FFFFFF"/>
                </a:solidFill>
                <a:latin typeface="Calibri"/>
                <a:cs typeface="Calibri"/>
              </a:rPr>
              <a:t>VIDÉOS</a:t>
            </a:r>
            <a:endParaRPr lang="fr-FR" sz="2700" b="1" spc="-150" dirty="0">
              <a:latin typeface="Calibri"/>
              <a:cs typeface="Calibri"/>
            </a:endParaRPr>
          </a:p>
        </p:txBody>
      </p:sp>
      <p:sp>
        <p:nvSpPr>
          <p:cNvPr id="21" name="object 21"/>
          <p:cNvSpPr txBox="1"/>
          <p:nvPr/>
        </p:nvSpPr>
        <p:spPr>
          <a:xfrm>
            <a:off x="15983818" y="3515559"/>
            <a:ext cx="608965" cy="846770"/>
          </a:xfrm>
          <a:prstGeom prst="rect">
            <a:avLst/>
          </a:prstGeom>
        </p:spPr>
        <p:txBody>
          <a:bodyPr vert="horz" wrap="square" lIns="0" tIns="73025" rIns="0" bIns="0" rtlCol="0">
            <a:spAutoFit/>
          </a:bodyPr>
          <a:lstStyle/>
          <a:p>
            <a:pPr marL="12700" marR="5080" algn="ctr">
              <a:lnSpc>
                <a:spcPts val="1950"/>
              </a:lnSpc>
              <a:spcBef>
                <a:spcPts val="575"/>
              </a:spcBef>
            </a:pPr>
            <a:r>
              <a:rPr lang="fr-FR" sz="2000" b="1" spc="-150" dirty="0">
                <a:solidFill>
                  <a:srgbClr val="FFFFFF"/>
                </a:solidFill>
                <a:latin typeface="Calibri"/>
                <a:cs typeface="Calibri"/>
              </a:rPr>
              <a:t>JEUX EN LIGNE</a:t>
            </a:r>
            <a:endParaRPr lang="fr-FR" sz="2000" b="1" spc="-15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FFFFFF"/>
                </a:solidFill>
                <a:latin typeface="Calibri"/>
                <a:cs typeface="Calibri"/>
              </a:rPr>
              <a:t>COVOITURAGE</a:t>
            </a:r>
            <a:endParaRPr lang="fr-FR" sz="1700" b="1" spc="-15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nSpc>
                <a:spcPts val="2270"/>
              </a:lnSpc>
              <a:spcBef>
                <a:spcPts val="425"/>
              </a:spcBef>
            </a:pPr>
            <a:r>
              <a:rPr lang="fr-FR" sz="2150" b="1" spc="-150" dirty="0">
                <a:solidFill>
                  <a:srgbClr val="FFFFFF"/>
                </a:solidFill>
                <a:latin typeface="Calibri"/>
                <a:cs typeface="Calibri"/>
              </a:rPr>
              <a:t>MESSAGERIE INSTANTANÉE</a:t>
            </a:r>
            <a:endParaRPr lang="fr-FR" sz="2150" b="1" spc="-150" dirty="0">
              <a:latin typeface="Calibri"/>
              <a:cs typeface="Calibri"/>
            </a:endParaRPr>
          </a:p>
        </p:txBody>
      </p:sp>
      <p:sp>
        <p:nvSpPr>
          <p:cNvPr id="24" name="object 24"/>
          <p:cNvSpPr txBox="1"/>
          <p:nvPr/>
        </p:nvSpPr>
        <p:spPr>
          <a:xfrm>
            <a:off x="14424882" y="8344956"/>
            <a:ext cx="1411605" cy="616323"/>
          </a:xfrm>
          <a:prstGeom prst="rect">
            <a:avLst/>
          </a:prstGeom>
        </p:spPr>
        <p:txBody>
          <a:bodyPr vert="horz" wrap="square" lIns="0" tIns="96520" rIns="0" bIns="0" rtlCol="0">
            <a:spAutoFit/>
          </a:bodyPr>
          <a:lstStyle/>
          <a:p>
            <a:pPr marL="51435" marR="5080" indent="-39370">
              <a:lnSpc>
                <a:spcPct val="74900"/>
              </a:lnSpc>
              <a:spcBef>
                <a:spcPts val="760"/>
              </a:spcBef>
            </a:pPr>
            <a:r>
              <a:rPr lang="fr-FR" sz="2200" b="1" spc="-150" dirty="0">
                <a:solidFill>
                  <a:srgbClr val="FFFFFF"/>
                </a:solidFill>
                <a:latin typeface="Calibri"/>
                <a:cs typeface="Calibri"/>
              </a:rPr>
              <a:t>PLATEFORME DE MUSIQUE</a:t>
            </a:r>
            <a:endParaRPr lang="fr-FR" sz="2200" b="1" spc="-150" dirty="0">
              <a:latin typeface="Calibri"/>
              <a:cs typeface="Calibri"/>
            </a:endParaRPr>
          </a:p>
        </p:txBody>
      </p:sp>
      <p:sp>
        <p:nvSpPr>
          <p:cNvPr id="25" name="object 25"/>
          <p:cNvSpPr txBox="1"/>
          <p:nvPr/>
        </p:nvSpPr>
        <p:spPr>
          <a:xfrm>
            <a:off x="17086163" y="4624194"/>
            <a:ext cx="713105" cy="764889"/>
          </a:xfrm>
          <a:prstGeom prst="rect">
            <a:avLst/>
          </a:prstGeom>
        </p:spPr>
        <p:txBody>
          <a:bodyPr vert="horz" wrap="square" lIns="0" tIns="90805" rIns="0" bIns="0" rtlCol="0">
            <a:spAutoFit/>
          </a:bodyPr>
          <a:lstStyle/>
          <a:p>
            <a:pPr marL="32384" marR="5080" indent="-20320">
              <a:lnSpc>
                <a:spcPts val="2550"/>
              </a:lnSpc>
              <a:spcBef>
                <a:spcPts val="715"/>
              </a:spcBef>
            </a:pPr>
            <a:r>
              <a:rPr lang="fr-FR" sz="2650" b="1" spc="-150" dirty="0">
                <a:solidFill>
                  <a:srgbClr val="FFFFFF"/>
                </a:solidFill>
                <a:latin typeface="Calibri"/>
                <a:cs typeface="Calibri"/>
              </a:rPr>
              <a:t>LISTE AMIS</a:t>
            </a:r>
            <a:endParaRPr lang="fr-FR" sz="2650" b="1" spc="-15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fr-FR" sz="2650" b="1" spc="-150" dirty="0">
                <a:solidFill>
                  <a:srgbClr val="FFFFFF"/>
                </a:solidFill>
                <a:latin typeface="Calibri"/>
                <a:cs typeface="Calibri"/>
              </a:rPr>
              <a:t>PHOTOS</a:t>
            </a:r>
            <a:endParaRPr lang="fr-FR" sz="2650" b="1" spc="-150" dirty="0">
              <a:latin typeface="Calibri"/>
              <a:cs typeface="Calibri"/>
            </a:endParaRPr>
          </a:p>
        </p:txBody>
      </p:sp>
      <p:sp>
        <p:nvSpPr>
          <p:cNvPr id="27" name="object 27"/>
          <p:cNvSpPr txBox="1"/>
          <p:nvPr/>
        </p:nvSpPr>
        <p:spPr>
          <a:xfrm>
            <a:off x="11416987" y="5717471"/>
            <a:ext cx="354965" cy="325089"/>
          </a:xfrm>
          <a:prstGeom prst="rect">
            <a:avLst/>
          </a:prstGeom>
        </p:spPr>
        <p:txBody>
          <a:bodyPr vert="horz" wrap="square" lIns="0" tIns="17145" rIns="0" bIns="0" rtlCol="0">
            <a:spAutoFit/>
          </a:bodyPr>
          <a:lstStyle/>
          <a:p>
            <a:pPr marL="12700">
              <a:lnSpc>
                <a:spcPct val="100000"/>
              </a:lnSpc>
              <a:spcBef>
                <a:spcPts val="135"/>
              </a:spcBef>
            </a:pPr>
            <a:r>
              <a:rPr lang="fr-FR" sz="2000" b="1" spc="-150" dirty="0">
                <a:solidFill>
                  <a:srgbClr val="FFFFFF"/>
                </a:solidFill>
                <a:latin typeface="Calibri"/>
                <a:cs typeface="Calibri"/>
              </a:rPr>
              <a:t>RIB</a:t>
            </a:r>
            <a:endParaRPr lang="fr-FR" sz="2000" b="1" spc="-150" dirty="0">
              <a:latin typeface="Calibri"/>
              <a:cs typeface="Calibri"/>
            </a:endParaRPr>
          </a:p>
        </p:txBody>
      </p:sp>
      <p:sp>
        <p:nvSpPr>
          <p:cNvPr id="28" name="object 28"/>
          <p:cNvSpPr txBox="1"/>
          <p:nvPr/>
        </p:nvSpPr>
        <p:spPr>
          <a:xfrm>
            <a:off x="11615391" y="3747654"/>
            <a:ext cx="1221105" cy="652999"/>
          </a:xfrm>
          <a:prstGeom prst="rect">
            <a:avLst/>
          </a:prstGeom>
        </p:spPr>
        <p:txBody>
          <a:bodyPr vert="horz" wrap="square" lIns="0" tIns="80645" rIns="0" bIns="0" rtlCol="0">
            <a:spAutoFit/>
          </a:bodyPr>
          <a:lstStyle/>
          <a:p>
            <a:pPr marL="186690" marR="5080" indent="-174625">
              <a:lnSpc>
                <a:spcPts val="2210"/>
              </a:lnSpc>
              <a:spcBef>
                <a:spcPts val="635"/>
              </a:spcBef>
            </a:pPr>
            <a:r>
              <a:rPr lang="fr-FR" sz="2300" b="1" spc="-150" dirty="0">
                <a:solidFill>
                  <a:srgbClr val="FFFFFF"/>
                </a:solidFill>
                <a:latin typeface="Calibri"/>
                <a:cs typeface="Calibri"/>
              </a:rPr>
              <a:t>STOCKAGE DE DOC</a:t>
            </a:r>
            <a:endParaRPr lang="fr-FR" sz="2300" b="1" spc="-150" dirty="0">
              <a:latin typeface="Calibri"/>
              <a:cs typeface="Calibri"/>
            </a:endParaRPr>
          </a:p>
        </p:txBody>
      </p:sp>
      <p:sp>
        <p:nvSpPr>
          <p:cNvPr id="29" name="object 29"/>
          <p:cNvSpPr txBox="1"/>
          <p:nvPr/>
        </p:nvSpPr>
        <p:spPr>
          <a:xfrm>
            <a:off x="8152207" y="7363545"/>
            <a:ext cx="2065413" cy="514884"/>
          </a:xfrm>
          <a:prstGeom prst="rect">
            <a:avLst/>
          </a:prstGeom>
        </p:spPr>
        <p:txBody>
          <a:bodyPr vert="horz" wrap="square" lIns="0" tIns="14604" rIns="0" bIns="0" rtlCol="0">
            <a:spAutoFit/>
          </a:bodyPr>
          <a:lstStyle/>
          <a:p>
            <a:pPr marL="12700">
              <a:lnSpc>
                <a:spcPct val="100000"/>
              </a:lnSpc>
              <a:spcBef>
                <a:spcPts val="114"/>
              </a:spcBef>
            </a:pPr>
            <a:r>
              <a:rPr lang="fr-FR" sz="3250" b="1" spc="-150" dirty="0">
                <a:solidFill>
                  <a:srgbClr val="FFFFFF"/>
                </a:solidFill>
                <a:latin typeface="Calibri"/>
                <a:cs typeface="Calibri"/>
              </a:rPr>
              <a:t>BOÎTE MAIL</a:t>
            </a:r>
            <a:endParaRPr lang="fr-FR" sz="3250" b="1" spc="-150" dirty="0">
              <a:latin typeface="Calibri"/>
              <a:cs typeface="Calibri"/>
            </a:endParaRPr>
          </a:p>
        </p:txBody>
      </p:sp>
      <p:sp>
        <p:nvSpPr>
          <p:cNvPr id="30" name="object 30"/>
          <p:cNvSpPr txBox="1"/>
          <p:nvPr/>
        </p:nvSpPr>
        <p:spPr>
          <a:xfrm>
            <a:off x="8482971" y="7677456"/>
            <a:ext cx="1411605" cy="859210"/>
          </a:xfrm>
          <a:prstGeom prst="rect">
            <a:avLst/>
          </a:prstGeom>
        </p:spPr>
        <p:txBody>
          <a:bodyPr vert="horz" wrap="square" lIns="0" tIns="12700" rIns="0" bIns="0" rtlCol="0">
            <a:spAutoFit/>
          </a:bodyPr>
          <a:lstStyle/>
          <a:p>
            <a:pPr marL="12700">
              <a:lnSpc>
                <a:spcPct val="100000"/>
              </a:lnSpc>
              <a:spcBef>
                <a:spcPts val="100"/>
              </a:spcBef>
            </a:pPr>
            <a:r>
              <a:rPr lang="fr-FR" sz="5500" b="1" spc="-150" dirty="0">
                <a:solidFill>
                  <a:srgbClr val="FFFFFF"/>
                </a:solidFill>
                <a:latin typeface="Calibri"/>
                <a:cs typeface="Calibri"/>
              </a:rPr>
              <a:t>PRO</a:t>
            </a:r>
            <a:endParaRPr lang="fr-FR" sz="5500" b="1" spc="-150" dirty="0">
              <a:latin typeface="Calibri"/>
              <a:cs typeface="Calibri"/>
            </a:endParaRPr>
          </a:p>
        </p:txBody>
      </p:sp>
      <p:sp>
        <p:nvSpPr>
          <p:cNvPr id="31" name="object 31"/>
          <p:cNvSpPr txBox="1"/>
          <p:nvPr/>
        </p:nvSpPr>
        <p:spPr>
          <a:xfrm>
            <a:off x="6428724" y="8650923"/>
            <a:ext cx="1723483" cy="465512"/>
          </a:xfrm>
          <a:prstGeom prst="rect">
            <a:avLst/>
          </a:prstGeom>
        </p:spPr>
        <p:txBody>
          <a:bodyPr vert="horz" wrap="square" lIns="0" tIns="11430" rIns="0" bIns="0" rtlCol="0">
            <a:spAutoFit/>
          </a:bodyPr>
          <a:lstStyle/>
          <a:p>
            <a:pPr marL="12700">
              <a:lnSpc>
                <a:spcPct val="100000"/>
              </a:lnSpc>
              <a:spcBef>
                <a:spcPts val="90"/>
              </a:spcBef>
            </a:pPr>
            <a:r>
              <a:rPr lang="fr-FR" sz="2950" b="1" spc="-150" dirty="0">
                <a:solidFill>
                  <a:srgbClr val="FFFFFF"/>
                </a:solidFill>
                <a:latin typeface="Calibri"/>
                <a:cs typeface="Calibri"/>
              </a:rPr>
              <a:t>MAIL&amp;DOC</a:t>
            </a:r>
            <a:endParaRPr lang="fr-FR" sz="2950" b="1" spc="-150" dirty="0">
              <a:latin typeface="Calibri"/>
              <a:cs typeface="Calibri"/>
            </a:endParaRPr>
          </a:p>
        </p:txBody>
      </p:sp>
      <p:sp>
        <p:nvSpPr>
          <p:cNvPr id="32" name="object 32"/>
          <p:cNvSpPr txBox="1"/>
          <p:nvPr/>
        </p:nvSpPr>
        <p:spPr>
          <a:xfrm>
            <a:off x="6337381" y="9008063"/>
            <a:ext cx="1743075" cy="361637"/>
          </a:xfrm>
          <a:prstGeom prst="rect">
            <a:avLst/>
          </a:prstGeom>
        </p:spPr>
        <p:txBody>
          <a:bodyPr vert="horz" wrap="square" lIns="0" tIns="15240" rIns="0" bIns="0" rtlCol="0">
            <a:spAutoFit/>
          </a:bodyPr>
          <a:lstStyle/>
          <a:p>
            <a:pPr marL="12700">
              <a:lnSpc>
                <a:spcPct val="100000"/>
              </a:lnSpc>
              <a:spcBef>
                <a:spcPts val="120"/>
              </a:spcBef>
            </a:pPr>
            <a:r>
              <a:rPr lang="fr-FR" sz="2250" b="1" spc="-150" dirty="0">
                <a:solidFill>
                  <a:srgbClr val="FFFFFF"/>
                </a:solidFill>
                <a:latin typeface="Calibri"/>
                <a:cs typeface="Calibri"/>
              </a:rPr>
              <a:t>CONFIDENTIELS</a:t>
            </a:r>
            <a:endParaRPr lang="fr-FR" sz="2250" b="1" spc="-150" dirty="0">
              <a:latin typeface="Calibri"/>
              <a:cs typeface="Calibri"/>
            </a:endParaRPr>
          </a:p>
        </p:txBody>
      </p:sp>
      <p:sp>
        <p:nvSpPr>
          <p:cNvPr id="33" name="object 33"/>
          <p:cNvSpPr txBox="1"/>
          <p:nvPr/>
        </p:nvSpPr>
        <p:spPr>
          <a:xfrm>
            <a:off x="10321496" y="7102931"/>
            <a:ext cx="1038225" cy="590290"/>
          </a:xfrm>
          <a:prstGeom prst="rect">
            <a:avLst/>
          </a:prstGeom>
        </p:spPr>
        <p:txBody>
          <a:bodyPr vert="horz" wrap="square" lIns="0" tIns="73025" rIns="0" bIns="0" rtlCol="0">
            <a:spAutoFit/>
          </a:bodyPr>
          <a:lstStyle/>
          <a:p>
            <a:pPr marL="12700" marR="5080" indent="81915">
              <a:lnSpc>
                <a:spcPts val="1950"/>
              </a:lnSpc>
              <a:spcBef>
                <a:spcPts val="575"/>
              </a:spcBef>
            </a:pPr>
            <a:r>
              <a:rPr lang="fr-FR" sz="2000" b="1" spc="-150" dirty="0">
                <a:solidFill>
                  <a:srgbClr val="FFFFFF"/>
                </a:solidFill>
                <a:latin typeface="Calibri"/>
                <a:cs typeface="Calibri"/>
              </a:rPr>
              <a:t>LISTE DE CONTACTS</a:t>
            </a:r>
            <a:endParaRPr lang="fr-FR" sz="2000" b="1" spc="-150" dirty="0">
              <a:latin typeface="Calibri"/>
              <a:cs typeface="Calibri"/>
            </a:endParaRPr>
          </a:p>
        </p:txBody>
      </p:sp>
      <p:sp>
        <p:nvSpPr>
          <p:cNvPr id="34" name="object 34"/>
          <p:cNvSpPr txBox="1"/>
          <p:nvPr/>
        </p:nvSpPr>
        <p:spPr>
          <a:xfrm>
            <a:off x="10833603" y="8742964"/>
            <a:ext cx="781050" cy="764889"/>
          </a:xfrm>
          <a:prstGeom prst="rect">
            <a:avLst/>
          </a:prstGeom>
        </p:spPr>
        <p:txBody>
          <a:bodyPr vert="horz" wrap="square" lIns="0" tIns="90805" rIns="0" bIns="0" rtlCol="0">
            <a:spAutoFit/>
          </a:bodyPr>
          <a:lstStyle/>
          <a:p>
            <a:pPr marL="210185" marR="5080" indent="-198120">
              <a:lnSpc>
                <a:spcPts val="2550"/>
              </a:lnSpc>
              <a:spcBef>
                <a:spcPts val="715"/>
              </a:spcBef>
            </a:pPr>
            <a:r>
              <a:rPr lang="fr-FR" sz="2650" b="1" spc="-150" dirty="0">
                <a:solidFill>
                  <a:srgbClr val="FFFFFF"/>
                </a:solidFill>
                <a:latin typeface="Calibri"/>
                <a:cs typeface="Calibri"/>
              </a:rPr>
              <a:t>INFOS RH</a:t>
            </a:r>
            <a:endParaRPr lang="fr-FR" sz="2650" b="1" spc="-150" dirty="0">
              <a:latin typeface="Calibri"/>
              <a:cs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56363" y="2662983"/>
            <a:ext cx="9382482" cy="7303281"/>
          </a:xfrm>
          <a:prstGeom prst="rect">
            <a:avLst/>
          </a:prstGeom>
        </p:spPr>
      </p:pic>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4" name="object 4"/>
          <p:cNvSpPr txBox="1"/>
          <p:nvPr/>
        </p:nvSpPr>
        <p:spPr>
          <a:xfrm>
            <a:off x="12146553" y="3623122"/>
            <a:ext cx="5601697" cy="6106159"/>
          </a:xfrm>
          <a:prstGeom prst="rect">
            <a:avLst/>
          </a:prstGeom>
        </p:spPr>
        <p:txBody>
          <a:bodyPr vert="horz" wrap="square" lIns="0" tIns="80645" rIns="0" bIns="0" rtlCol="0">
            <a:spAutoFit/>
          </a:bodyPr>
          <a:lstStyle/>
          <a:p>
            <a:pPr marL="12700" marR="5080">
              <a:lnSpc>
                <a:spcPts val="3450"/>
              </a:lnSpc>
              <a:spcBef>
                <a:spcPts val="635"/>
              </a:spcBef>
            </a:pPr>
            <a:r>
              <a:rPr lang="fr-FR" sz="3300" b="1" spc="-150" dirty="0">
                <a:solidFill>
                  <a:srgbClr val="231F20"/>
                </a:solidFill>
                <a:latin typeface="Calibri"/>
                <a:cs typeface="Calibri"/>
              </a:rPr>
              <a:t>QUELQUES SERVICES PROPOSANT LA DOUBLE AUTHENTIFICATION</a:t>
            </a:r>
            <a:endParaRPr lang="fr-FR" sz="3300" b="1" spc="-150" dirty="0">
              <a:latin typeface="Calibri"/>
              <a:cs typeface="Calibri"/>
            </a:endParaRPr>
          </a:p>
          <a:p>
            <a:pPr marL="291465" indent="-279400">
              <a:lnSpc>
                <a:spcPct val="100000"/>
              </a:lnSpc>
              <a:spcBef>
                <a:spcPts val="3030"/>
              </a:spcBef>
              <a:buChar char="•"/>
              <a:tabLst>
                <a:tab pos="291465" algn="l"/>
                <a:tab pos="292100" algn="l"/>
              </a:tabLst>
            </a:pPr>
            <a:r>
              <a:rPr sz="2450" spc="80" dirty="0">
                <a:solidFill>
                  <a:srgbClr val="231F20"/>
                </a:solidFill>
                <a:latin typeface="Calibri"/>
                <a:cs typeface="Calibri"/>
              </a:rPr>
              <a:t>Gmail,</a:t>
            </a:r>
            <a:r>
              <a:rPr sz="2450" spc="20" dirty="0">
                <a:solidFill>
                  <a:srgbClr val="231F20"/>
                </a:solidFill>
                <a:latin typeface="Calibri"/>
                <a:cs typeface="Calibri"/>
              </a:rPr>
              <a:t> </a:t>
            </a:r>
            <a:r>
              <a:rPr sz="2450" spc="65" dirty="0">
                <a:solidFill>
                  <a:srgbClr val="231F20"/>
                </a:solidFill>
                <a:latin typeface="Calibri"/>
                <a:cs typeface="Calibri"/>
              </a:rPr>
              <a:t>Outlook/Hotmail,</a:t>
            </a:r>
            <a:r>
              <a:rPr sz="2450" spc="20" dirty="0">
                <a:solidFill>
                  <a:srgbClr val="231F20"/>
                </a:solidFill>
                <a:latin typeface="Calibri"/>
                <a:cs typeface="Calibri"/>
              </a:rPr>
              <a:t> </a:t>
            </a:r>
            <a:r>
              <a:rPr sz="2450" dirty="0">
                <a:solidFill>
                  <a:srgbClr val="231F20"/>
                </a:solidFill>
                <a:latin typeface="Calibri"/>
                <a:cs typeface="Calibri"/>
              </a:rPr>
              <a:t>Yahoo</a:t>
            </a:r>
            <a:r>
              <a:rPr sz="2450" spc="20" dirty="0">
                <a:solidFill>
                  <a:srgbClr val="231F20"/>
                </a:solidFill>
                <a:latin typeface="Calibri"/>
                <a:cs typeface="Calibri"/>
              </a:rPr>
              <a:t> </a:t>
            </a:r>
            <a:r>
              <a:rPr sz="2450" spc="40" dirty="0">
                <a:solidFill>
                  <a:srgbClr val="231F20"/>
                </a:solidFill>
                <a:latin typeface="Calibri"/>
                <a:cs typeface="Calibri"/>
              </a:rPr>
              <a:t>Mail...</a:t>
            </a:r>
            <a:endParaRPr sz="2450" dirty="0">
              <a:latin typeface="Calibri"/>
              <a:cs typeface="Calibri"/>
            </a:endParaRPr>
          </a:p>
          <a:p>
            <a:pPr marL="288925" marR="968375" indent="-276860">
              <a:lnSpc>
                <a:spcPts val="2690"/>
              </a:lnSpc>
              <a:spcBef>
                <a:spcPts val="810"/>
              </a:spcBef>
              <a:buChar char="•"/>
              <a:tabLst>
                <a:tab pos="291465" algn="l"/>
                <a:tab pos="292100" algn="l"/>
              </a:tabLst>
            </a:pPr>
            <a:r>
              <a:rPr sz="2450" spc="50" dirty="0">
                <a:solidFill>
                  <a:srgbClr val="231F20"/>
                </a:solidFill>
                <a:latin typeface="Calibri"/>
                <a:cs typeface="Calibri"/>
              </a:rPr>
              <a:t>Facebook,</a:t>
            </a:r>
            <a:r>
              <a:rPr sz="2450" spc="20" dirty="0">
                <a:solidFill>
                  <a:srgbClr val="231F20"/>
                </a:solidFill>
                <a:latin typeface="Calibri"/>
                <a:cs typeface="Calibri"/>
              </a:rPr>
              <a:t> </a:t>
            </a:r>
            <a:r>
              <a:rPr sz="2450" spc="70" dirty="0">
                <a:solidFill>
                  <a:srgbClr val="231F20"/>
                </a:solidFill>
                <a:latin typeface="Calibri"/>
                <a:cs typeface="Calibri"/>
              </a:rPr>
              <a:t>Instagram,</a:t>
            </a:r>
            <a:r>
              <a:rPr sz="2450" spc="25" dirty="0">
                <a:solidFill>
                  <a:srgbClr val="231F20"/>
                </a:solidFill>
                <a:latin typeface="Calibri"/>
                <a:cs typeface="Calibri"/>
              </a:rPr>
              <a:t> </a:t>
            </a:r>
            <a:r>
              <a:rPr sz="2450" spc="65" dirty="0">
                <a:solidFill>
                  <a:srgbClr val="231F20"/>
                </a:solidFill>
                <a:latin typeface="Calibri"/>
                <a:cs typeface="Calibri"/>
              </a:rPr>
              <a:t>LinkedIn, </a:t>
            </a:r>
            <a:r>
              <a:rPr sz="2450" spc="80" dirty="0">
                <a:solidFill>
                  <a:srgbClr val="231F20"/>
                </a:solidFill>
                <a:latin typeface="Calibri"/>
                <a:cs typeface="Calibri"/>
              </a:rPr>
              <a:t>Snapchat,</a:t>
            </a:r>
            <a:r>
              <a:rPr sz="2450" spc="120" dirty="0">
                <a:solidFill>
                  <a:srgbClr val="231F20"/>
                </a:solidFill>
                <a:latin typeface="Calibri"/>
                <a:cs typeface="Calibri"/>
              </a:rPr>
              <a:t> </a:t>
            </a:r>
            <a:r>
              <a:rPr sz="2450" dirty="0">
                <a:solidFill>
                  <a:srgbClr val="231F20"/>
                </a:solidFill>
                <a:latin typeface="Calibri"/>
                <a:cs typeface="Calibri"/>
              </a:rPr>
              <a:t>TikTok,</a:t>
            </a:r>
            <a:r>
              <a:rPr sz="2450" spc="114" dirty="0">
                <a:solidFill>
                  <a:srgbClr val="231F20"/>
                </a:solidFill>
                <a:latin typeface="Calibri"/>
                <a:cs typeface="Calibri"/>
              </a:rPr>
              <a:t> </a:t>
            </a:r>
            <a:r>
              <a:rPr sz="2450" spc="-10" dirty="0">
                <a:solidFill>
                  <a:srgbClr val="231F20"/>
                </a:solidFill>
                <a:latin typeface="Calibri"/>
                <a:cs typeface="Calibri"/>
              </a:rPr>
              <a:t>Twitter…</a:t>
            </a:r>
            <a:endParaRPr sz="2450" dirty="0">
              <a:latin typeface="Calibri"/>
              <a:cs typeface="Calibri"/>
            </a:endParaRPr>
          </a:p>
          <a:p>
            <a:pPr marL="291465" indent="-279400">
              <a:lnSpc>
                <a:spcPct val="100000"/>
              </a:lnSpc>
              <a:spcBef>
                <a:spcPts val="465"/>
              </a:spcBef>
              <a:buChar char="•"/>
              <a:tabLst>
                <a:tab pos="291465" algn="l"/>
                <a:tab pos="292100" algn="l"/>
              </a:tabLst>
            </a:pPr>
            <a:r>
              <a:rPr sz="2450" spc="85" dirty="0">
                <a:solidFill>
                  <a:srgbClr val="231F20"/>
                </a:solidFill>
                <a:latin typeface="Calibri"/>
                <a:cs typeface="Calibri"/>
              </a:rPr>
              <a:t>Skype,</a:t>
            </a:r>
            <a:r>
              <a:rPr sz="2450" spc="160" dirty="0">
                <a:solidFill>
                  <a:srgbClr val="231F20"/>
                </a:solidFill>
                <a:latin typeface="Calibri"/>
                <a:cs typeface="Calibri"/>
              </a:rPr>
              <a:t> </a:t>
            </a:r>
            <a:r>
              <a:rPr sz="2450" dirty="0">
                <a:solidFill>
                  <a:srgbClr val="231F20"/>
                </a:solidFill>
                <a:latin typeface="Calibri"/>
                <a:cs typeface="Calibri"/>
              </a:rPr>
              <a:t>Teams,</a:t>
            </a:r>
            <a:r>
              <a:rPr sz="2450" spc="165" dirty="0">
                <a:solidFill>
                  <a:srgbClr val="231F20"/>
                </a:solidFill>
                <a:latin typeface="Calibri"/>
                <a:cs typeface="Calibri"/>
              </a:rPr>
              <a:t> </a:t>
            </a:r>
            <a:r>
              <a:rPr sz="2450" dirty="0">
                <a:solidFill>
                  <a:srgbClr val="231F20"/>
                </a:solidFill>
                <a:latin typeface="Calibri"/>
                <a:cs typeface="Calibri"/>
              </a:rPr>
              <a:t>WhatsApp,</a:t>
            </a:r>
            <a:r>
              <a:rPr sz="2450" spc="160" dirty="0">
                <a:solidFill>
                  <a:srgbClr val="231F20"/>
                </a:solidFill>
                <a:latin typeface="Calibri"/>
                <a:cs typeface="Calibri"/>
              </a:rPr>
              <a:t> </a:t>
            </a:r>
            <a:r>
              <a:rPr sz="2450" spc="70" dirty="0">
                <a:solidFill>
                  <a:srgbClr val="231F20"/>
                </a:solidFill>
                <a:latin typeface="Calibri"/>
                <a:cs typeface="Calibri"/>
              </a:rPr>
              <a:t>Zoom…</a:t>
            </a:r>
            <a:endParaRPr sz="2450" dirty="0">
              <a:latin typeface="Calibri"/>
              <a:cs typeface="Calibri"/>
            </a:endParaRPr>
          </a:p>
          <a:p>
            <a:pPr marL="291465" indent="-279400">
              <a:lnSpc>
                <a:spcPct val="100000"/>
              </a:lnSpc>
              <a:spcBef>
                <a:spcPts val="509"/>
              </a:spcBef>
              <a:buChar char="•"/>
              <a:tabLst>
                <a:tab pos="291465" algn="l"/>
                <a:tab pos="292100" algn="l"/>
              </a:tabLst>
            </a:pPr>
            <a:r>
              <a:rPr sz="2450" spc="50" dirty="0">
                <a:solidFill>
                  <a:srgbClr val="231F20"/>
                </a:solidFill>
                <a:latin typeface="Calibri"/>
                <a:cs typeface="Calibri"/>
              </a:rPr>
              <a:t>Amazon,</a:t>
            </a:r>
            <a:r>
              <a:rPr sz="2450" spc="85" dirty="0">
                <a:solidFill>
                  <a:srgbClr val="231F20"/>
                </a:solidFill>
                <a:latin typeface="Calibri"/>
                <a:cs typeface="Calibri"/>
              </a:rPr>
              <a:t> </a:t>
            </a:r>
            <a:r>
              <a:rPr sz="2450" dirty="0">
                <a:solidFill>
                  <a:srgbClr val="231F20"/>
                </a:solidFill>
                <a:latin typeface="Calibri"/>
                <a:cs typeface="Calibri"/>
              </a:rPr>
              <a:t>eBay,</a:t>
            </a:r>
            <a:r>
              <a:rPr sz="2450" spc="95" dirty="0">
                <a:solidFill>
                  <a:srgbClr val="231F20"/>
                </a:solidFill>
                <a:latin typeface="Calibri"/>
                <a:cs typeface="Calibri"/>
              </a:rPr>
              <a:t> </a:t>
            </a:r>
            <a:r>
              <a:rPr sz="2450" spc="90" dirty="0">
                <a:solidFill>
                  <a:srgbClr val="231F20"/>
                </a:solidFill>
                <a:latin typeface="Calibri"/>
                <a:cs typeface="Calibri"/>
              </a:rPr>
              <a:t>Paypal…</a:t>
            </a:r>
            <a:endParaRPr sz="2450" dirty="0">
              <a:latin typeface="Calibri"/>
              <a:cs typeface="Calibri"/>
            </a:endParaRPr>
          </a:p>
          <a:p>
            <a:pPr marL="291465" indent="-279400">
              <a:lnSpc>
                <a:spcPts val="2785"/>
              </a:lnSpc>
              <a:spcBef>
                <a:spcPts val="515"/>
              </a:spcBef>
              <a:buChar char="•"/>
              <a:tabLst>
                <a:tab pos="291465" algn="l"/>
                <a:tab pos="292100" algn="l"/>
              </a:tabLst>
            </a:pPr>
            <a:r>
              <a:rPr sz="2450" spc="55" dirty="0">
                <a:solidFill>
                  <a:srgbClr val="231F20"/>
                </a:solidFill>
                <a:latin typeface="Calibri"/>
                <a:cs typeface="Calibri"/>
              </a:rPr>
              <a:t>Apple</a:t>
            </a:r>
            <a:r>
              <a:rPr sz="2450" spc="45" dirty="0">
                <a:solidFill>
                  <a:srgbClr val="231F20"/>
                </a:solidFill>
                <a:latin typeface="Calibri"/>
                <a:cs typeface="Calibri"/>
              </a:rPr>
              <a:t> </a:t>
            </a:r>
            <a:r>
              <a:rPr sz="2450" spc="75" dirty="0">
                <a:solidFill>
                  <a:srgbClr val="231F20"/>
                </a:solidFill>
                <a:latin typeface="Calibri"/>
                <a:cs typeface="Calibri"/>
              </a:rPr>
              <a:t>iCloud,</a:t>
            </a:r>
            <a:r>
              <a:rPr sz="2450" spc="45" dirty="0">
                <a:solidFill>
                  <a:srgbClr val="231F20"/>
                </a:solidFill>
                <a:latin typeface="Calibri"/>
                <a:cs typeface="Calibri"/>
              </a:rPr>
              <a:t> </a:t>
            </a:r>
            <a:r>
              <a:rPr sz="2450" dirty="0">
                <a:solidFill>
                  <a:srgbClr val="231F20"/>
                </a:solidFill>
                <a:latin typeface="Calibri"/>
                <a:cs typeface="Calibri"/>
              </a:rPr>
              <a:t>Dropbox,</a:t>
            </a:r>
            <a:r>
              <a:rPr sz="2450" spc="50" dirty="0">
                <a:solidFill>
                  <a:srgbClr val="231F20"/>
                </a:solidFill>
                <a:latin typeface="Calibri"/>
                <a:cs typeface="Calibri"/>
              </a:rPr>
              <a:t> </a:t>
            </a:r>
            <a:r>
              <a:rPr sz="2450" spc="55" dirty="0">
                <a:solidFill>
                  <a:srgbClr val="231F20"/>
                </a:solidFill>
                <a:latin typeface="Calibri"/>
                <a:cs typeface="Calibri"/>
              </a:rPr>
              <a:t>Google</a:t>
            </a:r>
            <a:r>
              <a:rPr sz="2450" spc="50" dirty="0">
                <a:solidFill>
                  <a:srgbClr val="231F20"/>
                </a:solidFill>
                <a:latin typeface="Calibri"/>
                <a:cs typeface="Calibri"/>
              </a:rPr>
              <a:t> </a:t>
            </a:r>
            <a:r>
              <a:rPr sz="2450" spc="45" dirty="0">
                <a:solidFill>
                  <a:srgbClr val="231F20"/>
                </a:solidFill>
                <a:latin typeface="Calibri"/>
                <a:cs typeface="Calibri"/>
              </a:rPr>
              <a:t>Drive,</a:t>
            </a:r>
            <a:endParaRPr sz="2450" dirty="0">
              <a:latin typeface="Calibri"/>
              <a:cs typeface="Calibri"/>
            </a:endParaRPr>
          </a:p>
          <a:p>
            <a:pPr marL="288925">
              <a:lnSpc>
                <a:spcPts val="2785"/>
              </a:lnSpc>
            </a:pPr>
            <a:r>
              <a:rPr sz="2450" spc="55" dirty="0">
                <a:solidFill>
                  <a:srgbClr val="231F20"/>
                </a:solidFill>
                <a:latin typeface="Calibri"/>
                <a:cs typeface="Calibri"/>
              </a:rPr>
              <a:t>OneDrive…</a:t>
            </a:r>
            <a:endParaRPr sz="2450" dirty="0">
              <a:latin typeface="Calibri"/>
              <a:cs typeface="Calibri"/>
            </a:endParaRPr>
          </a:p>
          <a:p>
            <a:pPr>
              <a:lnSpc>
                <a:spcPct val="100000"/>
              </a:lnSpc>
              <a:spcBef>
                <a:spcPts val="60"/>
              </a:spcBef>
            </a:pPr>
            <a:endParaRPr sz="3550" dirty="0">
              <a:latin typeface="Calibri"/>
              <a:cs typeface="Calibri"/>
            </a:endParaRPr>
          </a:p>
          <a:p>
            <a:pPr marL="12700" marR="436245">
              <a:lnSpc>
                <a:spcPts val="3450"/>
              </a:lnSpc>
            </a:pPr>
            <a:r>
              <a:rPr lang="fr-FR" sz="3300" b="1" spc="-150" dirty="0">
                <a:solidFill>
                  <a:srgbClr val="231F20"/>
                </a:solidFill>
                <a:latin typeface="Calibri"/>
                <a:cs typeface="Calibri"/>
              </a:rPr>
              <a:t>SI VOUS UTILISEZ L’UN DE CES SERVICES, ACTIVEZ LA DOUBLE AUTHENTIFICATION !</a:t>
            </a:r>
            <a:endParaRPr lang="fr-FR" sz="3300" b="1" spc="-15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fr-FR" sz="6000" b="1" spc="-150" dirty="0">
                <a:solidFill>
                  <a:srgbClr val="231F20"/>
                </a:solidFill>
              </a:rPr>
              <a:t>COMMENT FONCTIONNE LA DOUBLE AUTHENTIFICATION ?</a:t>
            </a:r>
            <a:endParaRPr lang="fr-FR" sz="6000" b="1" spc="-150" dirty="0"/>
          </a:p>
        </p:txBody>
      </p:sp>
      <p:grpSp>
        <p:nvGrpSpPr>
          <p:cNvPr id="6" name="object 6"/>
          <p:cNvGrpSpPr/>
          <p:nvPr/>
        </p:nvGrpSpPr>
        <p:grpSpPr>
          <a:xfrm>
            <a:off x="710104" y="611762"/>
            <a:ext cx="18580100" cy="436880"/>
            <a:chOff x="710104" y="611762"/>
            <a:chExt cx="18580100" cy="436880"/>
          </a:xfrm>
        </p:grpSpPr>
        <p:sp>
          <p:nvSpPr>
            <p:cNvPr id="7" name="object 7"/>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8" name="object 8"/>
            <p:cNvPicPr/>
            <p:nvPr/>
          </p:nvPicPr>
          <p:blipFill>
            <a:blip r:embed="rId3" cstate="print"/>
            <a:stretch>
              <a:fillRect/>
            </a:stretch>
          </p:blipFill>
          <p:spPr>
            <a:xfrm>
              <a:off x="10224503" y="804490"/>
              <a:ext cx="101850" cy="104719"/>
            </a:xfrm>
            <a:prstGeom prst="rect">
              <a:avLst/>
            </a:prstGeom>
          </p:spPr>
        </p:pic>
        <p:sp>
          <p:nvSpPr>
            <p:cNvPr id="9" name="object 9"/>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10" name="object 10"/>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11" name="object 11"/>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2" name="object 12"/>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13" name="object 13"/>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14" name="object 14"/>
            <p:cNvPicPr/>
            <p:nvPr/>
          </p:nvPicPr>
          <p:blipFill>
            <a:blip r:embed="rId4" cstate="print"/>
            <a:stretch>
              <a:fillRect/>
            </a:stretch>
          </p:blipFill>
          <p:spPr>
            <a:xfrm>
              <a:off x="900799" y="665401"/>
              <a:ext cx="90707" cy="160413"/>
            </a:xfrm>
            <a:prstGeom prst="rect">
              <a:avLst/>
            </a:prstGeom>
          </p:spPr>
        </p:pic>
        <p:sp>
          <p:nvSpPr>
            <p:cNvPr id="15" name="object 15"/>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16" name="object 16"/>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17" name="object 17"/>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18" name="object 18"/>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19" name="object 19"/>
            <p:cNvPicPr/>
            <p:nvPr/>
          </p:nvPicPr>
          <p:blipFill>
            <a:blip r:embed="rId5" cstate="print"/>
            <a:stretch>
              <a:fillRect/>
            </a:stretch>
          </p:blipFill>
          <p:spPr>
            <a:xfrm>
              <a:off x="10145059" y="665401"/>
              <a:ext cx="90718" cy="160413"/>
            </a:xfrm>
            <a:prstGeom prst="rect">
              <a:avLst/>
            </a:prstGeom>
          </p:spPr>
        </p:pic>
      </p:grpSp>
      <p:pic>
        <p:nvPicPr>
          <p:cNvPr id="20" name="object 20"/>
          <p:cNvPicPr/>
          <p:nvPr/>
        </p:nvPicPr>
        <p:blipFill>
          <a:blip r:embed="rId6" cstate="print"/>
          <a:stretch>
            <a:fillRect/>
          </a:stretch>
        </p:blipFill>
        <p:spPr>
          <a:xfrm>
            <a:off x="14005762" y="383708"/>
            <a:ext cx="1200609" cy="345511"/>
          </a:xfrm>
          <a:prstGeom prst="rect">
            <a:avLst/>
          </a:prstGeom>
        </p:spPr>
      </p:pic>
      <p:sp>
        <p:nvSpPr>
          <p:cNvPr id="21" name="object 21"/>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a:p>
          </p:txBody>
        </p:sp>
      </p:grpSp>
      <p:sp>
        <p:nvSpPr>
          <p:cNvPr id="18" name="object 18"/>
          <p:cNvSpPr txBox="1">
            <a:spLocks noGrp="1"/>
          </p:cNvSpPr>
          <p:nvPr>
            <p:ph type="title" idx="4294967295"/>
          </p:nvPr>
        </p:nvSpPr>
        <p:spPr>
          <a:xfrm>
            <a:off x="10501304" y="2176431"/>
            <a:ext cx="3068320" cy="465455"/>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FFB542"/>
                </a:solidFill>
                <a:uFill>
                  <a:solidFill>
                    <a:srgbClr val="FFB542"/>
                  </a:solidFill>
                </a:uFill>
              </a:rPr>
              <a:t>SANS MOT DE PASSE, </a:t>
            </a:r>
            <a:endParaRPr lang="fr-FR" sz="2850" b="1" spc="-15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FFB542"/>
                </a:solidFill>
                <a:latin typeface="Calibri"/>
                <a:cs typeface="Calibri"/>
              </a:rPr>
              <a:t>AUTHENTIFICATION FORTE VIA</a:t>
            </a:r>
            <a:endParaRPr lang="fr-FR" sz="2850" b="1" spc="-150" dirty="0">
              <a:latin typeface="Calibri"/>
              <a:cs typeface="Calibri"/>
            </a:endParaRPr>
          </a:p>
        </p:txBody>
      </p:sp>
      <p:sp>
        <p:nvSpPr>
          <p:cNvPr id="21" name="object 21"/>
          <p:cNvSpPr txBox="1"/>
          <p:nvPr/>
        </p:nvSpPr>
        <p:spPr>
          <a:xfrm>
            <a:off x="10501305" y="9285268"/>
            <a:ext cx="14392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PARTOUT</a:t>
            </a:r>
            <a:endParaRPr lang="fr-FR" sz="2850" b="1" spc="-15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fr-FR" sz="2850" b="1" u="sng" spc="-150" dirty="0">
                <a:solidFill>
                  <a:srgbClr val="752B8E"/>
                </a:solidFill>
                <a:uFill>
                  <a:solidFill>
                    <a:srgbClr val="752B8E"/>
                  </a:solidFill>
                </a:uFill>
                <a:latin typeface="Calibri"/>
                <a:cs typeface="Calibri"/>
              </a:rPr>
              <a:t>UNIQUES</a:t>
            </a:r>
            <a:r>
              <a:rPr lang="fr-FR" sz="2850" b="1" spc="-150" dirty="0">
                <a:solidFill>
                  <a:srgbClr val="752B8E"/>
                </a:solidFill>
                <a:latin typeface="Calibri"/>
                <a:cs typeface="Calibri"/>
              </a:rPr>
              <a:t> MAIS SIMPLES </a:t>
            </a:r>
            <a:r>
              <a:rPr lang="fr-FR" sz="2850" b="1" u="sng" spc="-150" dirty="0">
                <a:solidFill>
                  <a:srgbClr val="752B8E"/>
                </a:solidFill>
                <a:uFill>
                  <a:solidFill>
                    <a:srgbClr val="752B8E"/>
                  </a:solidFill>
                </a:uFill>
                <a:latin typeface="Calibri"/>
                <a:cs typeface="Calibri"/>
              </a:rPr>
              <a:t>UN SEUL</a:t>
            </a:r>
            <a:r>
              <a:rPr lang="fr-FR" sz="2850" b="1" spc="-150" dirty="0">
                <a:solidFill>
                  <a:srgbClr val="752B8E"/>
                </a:solidFill>
                <a:latin typeface="Calibri"/>
                <a:cs typeface="Calibri"/>
              </a:rPr>
              <a:t> MOT DE PASSE</a:t>
            </a:r>
            <a:endParaRPr lang="fr-FR" sz="2850" b="1" spc="-150" dirty="0">
              <a:latin typeface="Calibri"/>
              <a:cs typeface="Calibri"/>
            </a:endParaRPr>
          </a:p>
        </p:txBody>
      </p:sp>
      <p:sp>
        <p:nvSpPr>
          <p:cNvPr id="24" name="object 24"/>
          <p:cNvSpPr txBox="1"/>
          <p:nvPr/>
        </p:nvSpPr>
        <p:spPr>
          <a:xfrm>
            <a:off x="10501305" y="7052736"/>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UNIQUES ET </a:t>
            </a:r>
            <a:r>
              <a:rPr lang="fr-FR" sz="2850" b="1" u="sng" spc="-150" dirty="0">
                <a:solidFill>
                  <a:srgbClr val="752B8E"/>
                </a:solidFill>
                <a:uFill>
                  <a:solidFill>
                    <a:srgbClr val="752B8E"/>
                  </a:solidFill>
                </a:uFill>
                <a:latin typeface="Calibri"/>
                <a:cs typeface="Calibri"/>
              </a:rPr>
              <a:t>FORTS</a:t>
            </a:r>
            <a:endParaRPr lang="fr-FR" sz="2850" b="1" spc="-15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fr-FR" sz="2850" b="1" u="sng" spc="-150" dirty="0">
                <a:solidFill>
                  <a:srgbClr val="0A6868"/>
                </a:solidFill>
                <a:uFill>
                  <a:solidFill>
                    <a:srgbClr val="0A6868"/>
                  </a:solidFill>
                </a:uFill>
                <a:latin typeface="Calibri"/>
                <a:cs typeface="Calibri"/>
              </a:rPr>
              <a:t>+ UNE AUTHENTIFICATION VIA SMS</a:t>
            </a:r>
            <a:endParaRPr lang="fr-FR" sz="2850" b="1" spc="-150" dirty="0">
              <a:latin typeface="Calibri"/>
              <a:cs typeface="Calibri"/>
            </a:endParaRPr>
          </a:p>
          <a:p>
            <a:pPr>
              <a:lnSpc>
                <a:spcPct val="100000"/>
              </a:lnSpc>
              <a:spcBef>
                <a:spcPts val="20"/>
              </a:spcBef>
            </a:pPr>
            <a:endParaRPr lang="fr-FR" sz="4050" b="1" spc="-150" dirty="0">
              <a:latin typeface="Calibri"/>
              <a:cs typeface="Calibri"/>
            </a:endParaRPr>
          </a:p>
          <a:p>
            <a:pPr marL="12700" marR="468630">
              <a:lnSpc>
                <a:spcPct val="72300"/>
              </a:lnSpc>
            </a:pPr>
            <a:r>
              <a:rPr lang="fr-FR" sz="2850" b="1" spc="-150" dirty="0">
                <a:solidFill>
                  <a:srgbClr val="752B8E"/>
                </a:solidFill>
                <a:latin typeface="Calibri"/>
                <a:cs typeface="Calibri"/>
              </a:rPr>
              <a:t>DES MOTS DE PASSE UNIQUES, FORTS ET </a:t>
            </a:r>
            <a:r>
              <a:rPr lang="fr-FR" sz="2850" b="1" u="sng" spc="-150" dirty="0">
                <a:solidFill>
                  <a:srgbClr val="752B8E"/>
                </a:solidFill>
                <a:uFill>
                  <a:solidFill>
                    <a:srgbClr val="752B8E"/>
                  </a:solidFill>
                </a:uFill>
                <a:latin typeface="Calibri"/>
                <a:cs typeface="Calibri"/>
              </a:rPr>
              <a:t>AVEC GESTIONNAIRE</a:t>
            </a:r>
            <a:endParaRPr lang="fr-FR" sz="2850" b="1" spc="-15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fr-FR" sz="2850" b="1" u="sng" spc="-150" dirty="0">
                <a:solidFill>
                  <a:srgbClr val="0A6868"/>
                </a:solidFill>
                <a:uFill>
                  <a:solidFill>
                    <a:srgbClr val="0A6868"/>
                  </a:solidFill>
                </a:uFill>
                <a:latin typeface="Calibri"/>
                <a:cs typeface="Calibri"/>
              </a:rPr>
              <a:t>+ UNE AUTHENT. VIA APPLICATION	</a:t>
            </a:r>
            <a:endParaRPr lang="fr-FR" sz="2850" b="1" spc="-150" dirty="0">
              <a:latin typeface="Calibri"/>
              <a:cs typeface="Calibri"/>
            </a:endParaRPr>
          </a:p>
        </p:txBody>
      </p:sp>
      <p:sp>
        <p:nvSpPr>
          <p:cNvPr id="29" name="object 29"/>
          <p:cNvSpPr txBox="1"/>
          <p:nvPr/>
        </p:nvSpPr>
        <p:spPr>
          <a:xfrm>
            <a:off x="15472832" y="7339024"/>
            <a:ext cx="1633318" cy="1104470"/>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AUTRES SITES</a:t>
            </a:r>
            <a:endParaRPr lang="fr-FR" sz="3950" b="1" spc="-15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BOÎTE MAIL, RÉSEAUX SOCIAUX ET COMPTE BANCAIRE</a:t>
            </a:r>
            <a:endParaRPr lang="fr-FR" sz="3950" b="1" spc="-15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fr-FR" b="1" spc="-15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fr-FR" b="1" spc="-150" dirty="0"/>
          </a:p>
        </p:txBody>
      </p:sp>
      <p:grpSp>
        <p:nvGrpSpPr>
          <p:cNvPr id="33" name="object 33"/>
          <p:cNvGrpSpPr/>
          <p:nvPr/>
        </p:nvGrpSpPr>
        <p:grpSpPr>
          <a:xfrm>
            <a:off x="710104" y="611762"/>
            <a:ext cx="18580100" cy="436880"/>
            <a:chOff x="710104" y="611762"/>
            <a:chExt cx="18580100" cy="436880"/>
          </a:xfrm>
        </p:grpSpPr>
        <p:sp>
          <p:nvSpPr>
            <p:cNvPr id="34" name="object 34"/>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35" name="object 35"/>
            <p:cNvPicPr/>
            <p:nvPr/>
          </p:nvPicPr>
          <p:blipFill>
            <a:blip r:embed="rId4" cstate="print"/>
            <a:stretch>
              <a:fillRect/>
            </a:stretch>
          </p:blipFill>
          <p:spPr>
            <a:xfrm>
              <a:off x="10224503" y="804490"/>
              <a:ext cx="101850" cy="104719"/>
            </a:xfrm>
            <a:prstGeom prst="rect">
              <a:avLst/>
            </a:prstGeom>
          </p:spPr>
        </p:pic>
        <p:sp>
          <p:nvSpPr>
            <p:cNvPr id="36" name="object 36"/>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37" name="object 37"/>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38" name="object 38"/>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39" name="object 39"/>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0" name="object 40"/>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1" name="object 41"/>
            <p:cNvPicPr/>
            <p:nvPr/>
          </p:nvPicPr>
          <p:blipFill>
            <a:blip r:embed="rId5" cstate="print"/>
            <a:stretch>
              <a:fillRect/>
            </a:stretch>
          </p:blipFill>
          <p:spPr>
            <a:xfrm>
              <a:off x="900799" y="665401"/>
              <a:ext cx="90707" cy="160413"/>
            </a:xfrm>
            <a:prstGeom prst="rect">
              <a:avLst/>
            </a:prstGeom>
          </p:spPr>
        </p:pic>
        <p:sp>
          <p:nvSpPr>
            <p:cNvPr id="42" name="object 42"/>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43" name="object 43"/>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4" name="object 44"/>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45" name="object 45"/>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46" name="object 46"/>
            <p:cNvPicPr/>
            <p:nvPr/>
          </p:nvPicPr>
          <p:blipFill>
            <a:blip r:embed="rId6" cstate="print"/>
            <a:stretch>
              <a:fillRect/>
            </a:stretch>
          </p:blipFill>
          <p:spPr>
            <a:xfrm>
              <a:off x="10145059" y="665401"/>
              <a:ext cx="90718" cy="160413"/>
            </a:xfrm>
            <a:prstGeom prst="rect">
              <a:avLst/>
            </a:prstGeom>
          </p:spPr>
        </p:pic>
      </p:grpSp>
      <p:pic>
        <p:nvPicPr>
          <p:cNvPr id="47" name="object 47"/>
          <p:cNvPicPr/>
          <p:nvPr/>
        </p:nvPicPr>
        <p:blipFill>
          <a:blip r:embed="rId7" cstate="print"/>
          <a:stretch>
            <a:fillRect/>
          </a:stretch>
        </p:blipFill>
        <p:spPr>
          <a:xfrm>
            <a:off x="14005762" y="383708"/>
            <a:ext cx="1200609" cy="345511"/>
          </a:xfrm>
          <a:prstGeom prst="rect">
            <a:avLst/>
          </a:prstGeom>
        </p:spPr>
      </p:pic>
      <p:sp>
        <p:nvSpPr>
          <p:cNvPr id="48" name="object 48"/>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59319"/>
          </a:xfrm>
          <a:prstGeom prst="rect">
            <a:avLst/>
          </a:prstGeom>
        </p:spPr>
        <p:txBody>
          <a:bodyPr vert="horz" wrap="square" lIns="0" tIns="11430" rIns="0" bIns="0" rtlCol="0">
            <a:spAutoFit/>
          </a:bodyPr>
          <a:lstStyle/>
          <a:p>
            <a:pPr marL="12700" marR="5080">
              <a:lnSpc>
                <a:spcPct val="149500"/>
              </a:lnSpc>
              <a:spcBef>
                <a:spcPts val="90"/>
              </a:spcBef>
            </a:pPr>
            <a:r>
              <a:rPr lang="fr-FR" sz="2850" b="1" spc="-150" dirty="0">
                <a:solidFill>
                  <a:srgbClr val="FFB542"/>
                </a:solidFill>
                <a:latin typeface="Calibri"/>
                <a:cs typeface="Calibri"/>
              </a:rPr>
              <a:t>APPAREIL + (CODE PIN/BIOMÉTRIE) </a:t>
            </a: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B542"/>
                </a:solidFill>
                <a:latin typeface="Calibri"/>
                <a:cs typeface="Calibri"/>
              </a:rPr>
              <a:t>C</a:t>
            </a:r>
            <a:r>
              <a:rPr sz="12375" spc="-450" baseline="-11111" dirty="0">
                <a:solidFill>
                  <a:srgbClr val="FFB542"/>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757626" y="2051125"/>
            <a:ext cx="146096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spc="170" dirty="0">
                <a:solidFill>
                  <a:srgbClr val="231F20"/>
                </a:solidFill>
              </a:rPr>
              <a:t>Vous</a:t>
            </a:r>
            <a:r>
              <a:rPr sz="3700" spc="690" dirty="0">
                <a:solidFill>
                  <a:srgbClr val="231F20"/>
                </a:solidFill>
              </a:rPr>
              <a:t> </a:t>
            </a:r>
            <a:r>
              <a:rPr sz="3700" spc="225" dirty="0">
                <a:solidFill>
                  <a:srgbClr val="231F20"/>
                </a:solidFill>
              </a:rPr>
              <a:t>recevez</a:t>
            </a:r>
            <a:r>
              <a:rPr sz="3700" spc="690" dirty="0">
                <a:solidFill>
                  <a:srgbClr val="231F20"/>
                </a:solidFill>
              </a:rPr>
              <a:t> </a:t>
            </a:r>
            <a:r>
              <a:rPr sz="3700" spc="185" dirty="0">
                <a:solidFill>
                  <a:srgbClr val="231F20"/>
                </a:solidFill>
              </a:rPr>
              <a:t>un</a:t>
            </a:r>
            <a:r>
              <a:rPr sz="3700" spc="685" dirty="0">
                <a:solidFill>
                  <a:srgbClr val="231F20"/>
                </a:solidFill>
              </a:rPr>
              <a:t> </a:t>
            </a:r>
            <a:r>
              <a:rPr sz="3700" spc="285" dirty="0">
                <a:solidFill>
                  <a:srgbClr val="231F20"/>
                </a:solidFill>
              </a:rPr>
              <a:t>mail</a:t>
            </a:r>
            <a:r>
              <a:rPr sz="3700" spc="690" dirty="0">
                <a:solidFill>
                  <a:srgbClr val="231F20"/>
                </a:solidFill>
              </a:rPr>
              <a:t> </a:t>
            </a:r>
            <a:r>
              <a:rPr sz="3700" spc="250" dirty="0">
                <a:solidFill>
                  <a:srgbClr val="231F20"/>
                </a:solidFill>
              </a:rPr>
              <a:t>portant</a:t>
            </a:r>
            <a:r>
              <a:rPr sz="3700" spc="685" dirty="0">
                <a:solidFill>
                  <a:srgbClr val="231F20"/>
                </a:solidFill>
              </a:rPr>
              <a:t> </a:t>
            </a:r>
            <a:r>
              <a:rPr sz="3700" spc="254" dirty="0">
                <a:solidFill>
                  <a:srgbClr val="231F20"/>
                </a:solidFill>
              </a:rPr>
              <a:t>sur</a:t>
            </a:r>
            <a:r>
              <a:rPr sz="3700" spc="690" dirty="0">
                <a:solidFill>
                  <a:srgbClr val="231F20"/>
                </a:solidFill>
              </a:rPr>
              <a:t> </a:t>
            </a:r>
            <a:r>
              <a:rPr sz="3700" spc="285" dirty="0">
                <a:solidFill>
                  <a:srgbClr val="231F20"/>
                </a:solidFill>
              </a:rPr>
              <a:t>la</a:t>
            </a:r>
            <a:r>
              <a:rPr sz="3700" spc="685" dirty="0">
                <a:solidFill>
                  <a:srgbClr val="231F20"/>
                </a:solidFill>
              </a:rPr>
              <a:t> </a:t>
            </a:r>
            <a:r>
              <a:rPr sz="3700" b="1" spc="254" dirty="0">
                <a:solidFill>
                  <a:srgbClr val="231F20"/>
                </a:solidFill>
              </a:rPr>
              <a:t>fermeture</a:t>
            </a:r>
            <a:r>
              <a:rPr sz="3700" b="1" spc="690" dirty="0">
                <a:solidFill>
                  <a:srgbClr val="231F20"/>
                </a:solidFill>
              </a:rPr>
              <a:t> </a:t>
            </a:r>
            <a:r>
              <a:rPr sz="3700" b="1" spc="125" dirty="0">
                <a:solidFill>
                  <a:srgbClr val="231F20"/>
                </a:solidFill>
              </a:rPr>
              <a:t>de</a:t>
            </a:r>
            <a:r>
              <a:rPr sz="3700" b="1" spc="685" dirty="0">
                <a:solidFill>
                  <a:srgbClr val="231F20"/>
                </a:solidFill>
              </a:rPr>
              <a:t> </a:t>
            </a:r>
            <a:r>
              <a:rPr sz="3700" b="1" spc="220" dirty="0">
                <a:solidFill>
                  <a:srgbClr val="231F20"/>
                </a:solidFill>
              </a:rPr>
              <a:t>votre</a:t>
            </a:r>
            <a:r>
              <a:rPr sz="3700" b="1" spc="685" dirty="0">
                <a:solidFill>
                  <a:srgbClr val="231F20"/>
                </a:solidFill>
              </a:rPr>
              <a:t> </a:t>
            </a:r>
            <a:r>
              <a:rPr sz="3700" b="1" spc="215" dirty="0">
                <a:solidFill>
                  <a:srgbClr val="231F20"/>
                </a:solidFill>
              </a:rPr>
              <a:t>compte </a:t>
            </a:r>
            <a:r>
              <a:rPr sz="3700" b="1" spc="165" dirty="0">
                <a:solidFill>
                  <a:srgbClr val="231F20"/>
                </a:solidFill>
              </a:rPr>
              <a:t>Instagram.</a:t>
            </a:r>
            <a:r>
              <a:rPr sz="3700" b="1" spc="355" dirty="0">
                <a:solidFill>
                  <a:srgbClr val="231F20"/>
                </a:solidFill>
              </a:rPr>
              <a:t> </a:t>
            </a:r>
            <a:r>
              <a:rPr sz="3700" spc="135" dirty="0">
                <a:solidFill>
                  <a:srgbClr val="231F20"/>
                </a:solidFill>
              </a:rPr>
              <a:t>Ce</a:t>
            </a:r>
            <a:r>
              <a:rPr sz="3700" spc="355" dirty="0">
                <a:solidFill>
                  <a:srgbClr val="231F20"/>
                </a:solidFill>
              </a:rPr>
              <a:t> </a:t>
            </a:r>
            <a:r>
              <a:rPr sz="3700" spc="160" dirty="0">
                <a:solidFill>
                  <a:srgbClr val="231F20"/>
                </a:solidFill>
              </a:rPr>
              <a:t>mail</a:t>
            </a:r>
            <a:r>
              <a:rPr sz="3700" spc="355" dirty="0">
                <a:solidFill>
                  <a:srgbClr val="231F20"/>
                </a:solidFill>
              </a:rPr>
              <a:t> </a:t>
            </a:r>
            <a:r>
              <a:rPr sz="3700" spc="110" dirty="0">
                <a:solidFill>
                  <a:srgbClr val="231F20"/>
                </a:solidFill>
              </a:rPr>
              <a:t>contient</a:t>
            </a:r>
            <a:r>
              <a:rPr sz="3700" spc="360" dirty="0">
                <a:solidFill>
                  <a:srgbClr val="231F20"/>
                </a:solidFill>
              </a:rPr>
              <a:t> </a:t>
            </a:r>
            <a:r>
              <a:rPr sz="3700" spc="125" dirty="0">
                <a:solidFill>
                  <a:srgbClr val="231F20"/>
                </a:solidFill>
              </a:rPr>
              <a:t>le</a:t>
            </a:r>
            <a:r>
              <a:rPr sz="3700" spc="355" dirty="0">
                <a:solidFill>
                  <a:srgbClr val="231F20"/>
                </a:solidFill>
              </a:rPr>
              <a:t> </a:t>
            </a:r>
            <a:r>
              <a:rPr sz="3700" spc="120" dirty="0">
                <a:solidFill>
                  <a:srgbClr val="231F20"/>
                </a:solidFill>
              </a:rPr>
              <a:t>logo</a:t>
            </a:r>
            <a:r>
              <a:rPr sz="3700" spc="355" dirty="0">
                <a:solidFill>
                  <a:srgbClr val="231F20"/>
                </a:solidFill>
              </a:rPr>
              <a:t> </a:t>
            </a:r>
            <a:r>
              <a:rPr sz="3700" spc="140" dirty="0">
                <a:solidFill>
                  <a:srgbClr val="231F20"/>
                </a:solidFill>
              </a:rPr>
              <a:t>Instagram</a:t>
            </a:r>
            <a:r>
              <a:rPr sz="3700" spc="360" dirty="0">
                <a:solidFill>
                  <a:srgbClr val="231F20"/>
                </a:solidFill>
              </a:rPr>
              <a:t> </a:t>
            </a:r>
            <a:r>
              <a:rPr sz="3700" spc="50" dirty="0">
                <a:solidFill>
                  <a:srgbClr val="231F20"/>
                </a:solidFill>
              </a:rPr>
              <a:t>et</a:t>
            </a:r>
            <a:r>
              <a:rPr sz="3700" spc="355" dirty="0">
                <a:solidFill>
                  <a:srgbClr val="231F20"/>
                </a:solidFill>
              </a:rPr>
              <a:t> </a:t>
            </a:r>
            <a:r>
              <a:rPr sz="3700" spc="75" dirty="0">
                <a:solidFill>
                  <a:srgbClr val="231F20"/>
                </a:solidFill>
              </a:rPr>
              <a:t>comporte</a:t>
            </a:r>
            <a:r>
              <a:rPr sz="3700" spc="355" dirty="0">
                <a:solidFill>
                  <a:srgbClr val="231F20"/>
                </a:solidFill>
              </a:rPr>
              <a:t> </a:t>
            </a:r>
            <a:r>
              <a:rPr sz="3700" spc="80" dirty="0">
                <a:solidFill>
                  <a:srgbClr val="231F20"/>
                </a:solidFill>
              </a:rPr>
              <a:t>une</a:t>
            </a:r>
            <a:r>
              <a:rPr sz="3700" spc="360" dirty="0">
                <a:solidFill>
                  <a:srgbClr val="231F20"/>
                </a:solidFill>
              </a:rPr>
              <a:t> </a:t>
            </a:r>
            <a:r>
              <a:rPr sz="3700" spc="95" dirty="0">
                <a:solidFill>
                  <a:srgbClr val="231F20"/>
                </a:solidFill>
              </a:rPr>
              <a:t>pièce </a:t>
            </a:r>
            <a:r>
              <a:rPr sz="3700" spc="55" dirty="0">
                <a:solidFill>
                  <a:srgbClr val="231F20"/>
                </a:solidFill>
              </a:rPr>
              <a:t>jointe.</a:t>
            </a:r>
            <a:r>
              <a:rPr sz="3700" spc="10" dirty="0">
                <a:solidFill>
                  <a:srgbClr val="231F20"/>
                </a:solidFill>
              </a:rPr>
              <a:t> </a:t>
            </a:r>
            <a:r>
              <a:rPr sz="3700" dirty="0">
                <a:solidFill>
                  <a:srgbClr val="231F20"/>
                </a:solidFill>
              </a:rPr>
              <a:t>Vous</a:t>
            </a:r>
            <a:r>
              <a:rPr sz="3700" spc="10" dirty="0">
                <a:solidFill>
                  <a:srgbClr val="231F20"/>
                </a:solidFill>
              </a:rPr>
              <a:t> </a:t>
            </a:r>
            <a:r>
              <a:rPr sz="3700" spc="-50" dirty="0">
                <a:solidFill>
                  <a:srgbClr val="231F20"/>
                </a:solidFill>
              </a:rPr>
              <a:t>:</a:t>
            </a:r>
            <a:endParaRPr sz="3700" dirty="0"/>
          </a:p>
          <a:p>
            <a:pPr marL="4888865">
              <a:lnSpc>
                <a:spcPts val="8440"/>
              </a:lnSpc>
            </a:pPr>
            <a:r>
              <a:rPr sz="12375" b="1" spc="-367" baseline="-11111" dirty="0">
                <a:solidFill>
                  <a:srgbClr val="FFB542"/>
                </a:solidFill>
              </a:rPr>
              <a:t>A</a:t>
            </a:r>
            <a:r>
              <a:rPr sz="12375" spc="-457" baseline="-11111" dirty="0">
                <a:solidFill>
                  <a:srgbClr val="FFB542"/>
                </a:solidFill>
              </a:rPr>
              <a:t> </a:t>
            </a:r>
            <a:r>
              <a:rPr sz="3700" dirty="0">
                <a:solidFill>
                  <a:srgbClr val="231F20"/>
                </a:solidFill>
              </a:rPr>
              <a:t>Ouvrez</a:t>
            </a:r>
            <a:r>
              <a:rPr sz="3700" spc="35" dirty="0">
                <a:solidFill>
                  <a:srgbClr val="231F20"/>
                </a:solidFill>
              </a:rPr>
              <a:t> </a:t>
            </a:r>
            <a:r>
              <a:rPr sz="3700" spc="175" dirty="0">
                <a:solidFill>
                  <a:srgbClr val="231F20"/>
                </a:solidFill>
              </a:rPr>
              <a:t>la</a:t>
            </a:r>
            <a:r>
              <a:rPr sz="3700" spc="40" dirty="0">
                <a:solidFill>
                  <a:srgbClr val="231F20"/>
                </a:solidFill>
              </a:rPr>
              <a:t> </a:t>
            </a:r>
            <a:r>
              <a:rPr sz="3700" spc="65" dirty="0">
                <a:solidFill>
                  <a:srgbClr val="231F20"/>
                </a:solidFill>
              </a:rPr>
              <a:t>pièce</a:t>
            </a:r>
            <a:r>
              <a:rPr sz="3700" spc="35" dirty="0">
                <a:solidFill>
                  <a:srgbClr val="231F20"/>
                </a:solidFill>
              </a:rPr>
              <a:t> </a:t>
            </a:r>
            <a:r>
              <a:rPr sz="3700" spc="55" dirty="0">
                <a:solidFill>
                  <a:srgbClr val="231F20"/>
                </a:solidFill>
              </a:rPr>
              <a:t>jointe</a:t>
            </a:r>
            <a:r>
              <a:rPr sz="3700" spc="40" dirty="0">
                <a:solidFill>
                  <a:srgbClr val="231F20"/>
                </a:solidFill>
              </a:rPr>
              <a:t> </a:t>
            </a:r>
            <a:r>
              <a:rPr sz="3700" dirty="0">
                <a:solidFill>
                  <a:srgbClr val="231F20"/>
                </a:solidFill>
              </a:rPr>
              <a:t>pour</a:t>
            </a:r>
            <a:r>
              <a:rPr sz="3700" spc="35" dirty="0">
                <a:solidFill>
                  <a:srgbClr val="231F20"/>
                </a:solidFill>
              </a:rPr>
              <a:t> </a:t>
            </a:r>
            <a:r>
              <a:rPr sz="3700" dirty="0">
                <a:solidFill>
                  <a:srgbClr val="231F20"/>
                </a:solidFill>
              </a:rPr>
              <a:t>en</a:t>
            </a:r>
            <a:r>
              <a:rPr sz="3700" spc="40" dirty="0">
                <a:solidFill>
                  <a:srgbClr val="231F20"/>
                </a:solidFill>
              </a:rPr>
              <a:t> </a:t>
            </a:r>
            <a:r>
              <a:rPr sz="3700" spc="60" dirty="0">
                <a:solidFill>
                  <a:srgbClr val="231F20"/>
                </a:solidFill>
              </a:rPr>
              <a:t>savoir</a:t>
            </a:r>
            <a:r>
              <a:rPr sz="3700" spc="35" dirty="0">
                <a:solidFill>
                  <a:srgbClr val="231F20"/>
                </a:solidFill>
              </a:rPr>
              <a:t> </a:t>
            </a:r>
            <a:r>
              <a:rPr sz="3700" spc="85" dirty="0">
                <a:solidFill>
                  <a:srgbClr val="231F20"/>
                </a:solidFill>
              </a:rPr>
              <a:t>plus</a:t>
            </a:r>
            <a:endParaRPr sz="3700" dirty="0"/>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a:p>
        </p:txBody>
      </p:sp>
      <p:sp>
        <p:nvSpPr>
          <p:cNvPr id="3" name="object 3"/>
          <p:cNvSpPr txBox="1"/>
          <p:nvPr/>
        </p:nvSpPr>
        <p:spPr>
          <a:xfrm>
            <a:off x="12522426" y="6249696"/>
            <a:ext cx="4495165" cy="4001135"/>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EXAMINEZ AVEC PRUDENCE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u="sng" spc="-150" dirty="0">
                <a:solidFill>
                  <a:srgbClr val="231F20"/>
                </a:solidFill>
                <a:uFill>
                  <a:solidFill>
                    <a:srgbClr val="231F20"/>
                  </a:solidFill>
                </a:uFill>
                <a:latin typeface="Calibri"/>
                <a:cs typeface="Calibri"/>
              </a:rPr>
              <a:t>LES MESSAGES D’ALERTE</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POUR DÉTECTER</a:t>
            </a:r>
            <a:endParaRPr lang="fr-FR" sz="2900" b="1" spc="-150" dirty="0">
              <a:latin typeface="Calibri"/>
              <a:cs typeface="Calibri"/>
            </a:endParaRPr>
          </a:p>
          <a:p>
            <a:pPr marL="213360" marR="209550" indent="-635" algn="ctr">
              <a:lnSpc>
                <a:spcPct val="112400"/>
              </a:lnSpc>
            </a:pPr>
            <a:r>
              <a:rPr lang="fr-FR" sz="2900" b="1" spc="-150" dirty="0">
                <a:solidFill>
                  <a:srgbClr val="231F20"/>
                </a:solidFill>
                <a:latin typeface="Calibri"/>
                <a:cs typeface="Calibri"/>
              </a:rPr>
              <a:t>DES ANOMALIES COMME DES CONNEXIONS DEPUIS DES APPAREILS</a:t>
            </a:r>
            <a:endParaRPr lang="fr-FR" sz="2900" b="1" spc="-150" dirty="0">
              <a:latin typeface="Calibri"/>
              <a:cs typeface="Calibri"/>
            </a:endParaRPr>
          </a:p>
          <a:p>
            <a:pPr marL="80010" marR="94615" algn="ctr">
              <a:lnSpc>
                <a:spcPct val="112400"/>
              </a:lnSpc>
              <a:spcBef>
                <a:spcPts val="5"/>
              </a:spcBef>
            </a:pPr>
            <a:r>
              <a:rPr lang="fr-FR" sz="2900" b="1" spc="-150" dirty="0">
                <a:solidFill>
                  <a:srgbClr val="231F20"/>
                </a:solidFill>
                <a:latin typeface="Calibri"/>
                <a:cs typeface="Calibri"/>
              </a:rPr>
              <a:t>OU DES LIEUX INHABITUELS SUR VOS COMPTES</a:t>
            </a:r>
            <a:endParaRPr lang="fr-FR" sz="2900" b="1" spc="-150" dirty="0">
              <a:latin typeface="Calibri"/>
              <a:cs typeface="Calibri"/>
            </a:endParaRPr>
          </a:p>
        </p:txBody>
      </p:sp>
      <p:sp>
        <p:nvSpPr>
          <p:cNvPr id="4" name="object 4"/>
          <p:cNvSpPr txBox="1">
            <a:spLocks noGrp="1"/>
          </p:cNvSpPr>
          <p:nvPr>
            <p:ph type="title" idx="4294967295"/>
          </p:nvPr>
        </p:nvSpPr>
        <p:spPr>
          <a:xfrm>
            <a:off x="3402180" y="1737599"/>
            <a:ext cx="498221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a:p>
        </p:txBody>
      </p:sp>
      <p:sp>
        <p:nvSpPr>
          <p:cNvPr id="7" name="object 7"/>
          <p:cNvSpPr/>
          <p:nvPr/>
        </p:nvSpPr>
        <p:spPr>
          <a:xfrm>
            <a:off x="12062073" y="1960213"/>
            <a:ext cx="6837680" cy="3801745"/>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a:p>
        </p:txBody>
      </p:sp>
      <p:sp>
        <p:nvSpPr>
          <p:cNvPr id="9" name="object 9"/>
          <p:cNvSpPr txBox="1"/>
          <p:nvPr/>
        </p:nvSpPr>
        <p:spPr>
          <a:xfrm>
            <a:off x="1904679" y="5610094"/>
            <a:ext cx="333184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ACTIVEZ LA DOUBLE </a:t>
            </a:r>
            <a:endParaRPr lang="fr-FR" sz="2900" b="1" spc="-150" dirty="0">
              <a:latin typeface="Calibri"/>
              <a:cs typeface="Calibri"/>
            </a:endParaRPr>
          </a:p>
        </p:txBody>
      </p:sp>
      <p:sp>
        <p:nvSpPr>
          <p:cNvPr id="10" name="object 10"/>
          <p:cNvSpPr txBox="1"/>
          <p:nvPr/>
        </p:nvSpPr>
        <p:spPr>
          <a:xfrm>
            <a:off x="1515805" y="6057307"/>
            <a:ext cx="4008754" cy="2510155"/>
          </a:xfrm>
          <a:prstGeom prst="rect">
            <a:avLst/>
          </a:prstGeom>
        </p:spPr>
        <p:txBody>
          <a:bodyPr vert="horz" wrap="square" lIns="0" tIns="12065" rIns="0" bIns="0" rtlCol="0">
            <a:spAutoFit/>
          </a:bodyPr>
          <a:lstStyle/>
          <a:p>
            <a:pPr marL="119380" marR="5080" indent="-107314">
              <a:lnSpc>
                <a:spcPct val="112400"/>
              </a:lnSpc>
              <a:spcBef>
                <a:spcPts val="95"/>
              </a:spcBef>
            </a:pPr>
            <a:r>
              <a:rPr lang="fr-FR" sz="2900" b="1" u="sng" spc="-150" dirty="0">
                <a:solidFill>
                  <a:srgbClr val="231F20"/>
                </a:solidFill>
                <a:uFill>
                  <a:solidFill>
                    <a:srgbClr val="231F20"/>
                  </a:solidFill>
                </a:uFill>
                <a:latin typeface="Calibri"/>
                <a:cs typeface="Calibri"/>
              </a:rPr>
              <a:t>AUTHENTIFICATION</a:t>
            </a:r>
            <a:r>
              <a:rPr lang="fr-FR" sz="2900" b="1" spc="-150" dirty="0">
                <a:solidFill>
                  <a:srgbClr val="231F20"/>
                </a:solidFill>
                <a:latin typeface="Calibri"/>
                <a:cs typeface="Calibri"/>
              </a:rPr>
              <a:t> POUR VOS COMPTES LES PLUS IMPORTANTS ET PASSEZ</a:t>
            </a:r>
            <a:endParaRPr lang="fr-FR" sz="2900" b="1" spc="-150" dirty="0">
              <a:latin typeface="Calibri"/>
              <a:cs typeface="Calibri"/>
            </a:endParaRPr>
          </a:p>
          <a:p>
            <a:pPr marL="843915" marR="320675" indent="-534670">
              <a:lnSpc>
                <a:spcPct val="112400"/>
              </a:lnSpc>
            </a:pPr>
            <a:r>
              <a:rPr lang="fr-FR" sz="2900" b="1" spc="-150" dirty="0">
                <a:solidFill>
                  <a:srgbClr val="231F20"/>
                </a:solidFill>
                <a:latin typeface="Calibri"/>
                <a:cs typeface="Calibri"/>
              </a:rPr>
              <a:t>SI POSSIBLE AU </a:t>
            </a:r>
            <a:r>
              <a:rPr lang="fr-FR" sz="2900" b="1" u="sng" spc="-150" dirty="0">
                <a:solidFill>
                  <a:srgbClr val="231F20"/>
                </a:solidFill>
                <a:uFill>
                  <a:solidFill>
                    <a:srgbClr val="231F20"/>
                  </a:solidFill>
                </a:uFill>
                <a:latin typeface="Calibri"/>
                <a:cs typeface="Calibri"/>
              </a:rPr>
              <a:t>SANS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MOT DE PASSE</a:t>
            </a:r>
            <a:endParaRPr lang="fr-FR" sz="2900" b="1" spc="-150" dirty="0">
              <a:latin typeface="Calibri"/>
              <a:cs typeface="Calibri"/>
            </a:endParaRPr>
          </a:p>
        </p:txBody>
      </p:sp>
      <p:sp>
        <p:nvSpPr>
          <p:cNvPr id="11" name="object 11"/>
          <p:cNvSpPr txBox="1"/>
          <p:nvPr/>
        </p:nvSpPr>
        <p:spPr>
          <a:xfrm>
            <a:off x="12474373" y="2268097"/>
            <a:ext cx="5961380" cy="3007360"/>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UTILISEZ UN </a:t>
            </a:r>
            <a:r>
              <a:rPr lang="fr-FR" sz="2900" b="1" u="sng" spc="-150" dirty="0">
                <a:solidFill>
                  <a:srgbClr val="231F20"/>
                </a:solidFill>
                <a:uFill>
                  <a:solidFill>
                    <a:srgbClr val="231F20"/>
                  </a:solidFill>
                </a:uFill>
                <a:latin typeface="Calibri"/>
                <a:cs typeface="Calibri"/>
              </a:rPr>
              <a:t>GESTIONNAIRE</a:t>
            </a:r>
            <a:endParaRPr lang="fr-FR" sz="2900" b="1" spc="-150" dirty="0">
              <a:latin typeface="Calibri"/>
              <a:cs typeface="Calibri"/>
            </a:endParaRPr>
          </a:p>
          <a:p>
            <a:pPr marL="98425" marR="86995" algn="ctr">
              <a:lnSpc>
                <a:spcPct val="112400"/>
              </a:lnSpc>
            </a:pPr>
            <a:r>
              <a:rPr lang="fr-FR" sz="2900" b="1" u="sng" spc="-150" dirty="0">
                <a:solidFill>
                  <a:srgbClr val="231F20"/>
                </a:solidFill>
                <a:uFill>
                  <a:solidFill>
                    <a:srgbClr val="231F20"/>
                  </a:solidFill>
                </a:uFill>
                <a:latin typeface="Calibri"/>
                <a:cs typeface="Calibri"/>
              </a:rPr>
              <a:t>DE MOTS DE PASSE</a:t>
            </a:r>
            <a:r>
              <a:rPr lang="fr-FR" sz="2900" b="1" spc="-150" dirty="0">
                <a:solidFill>
                  <a:srgbClr val="231F20"/>
                </a:solidFill>
                <a:latin typeface="Calibri"/>
                <a:cs typeface="Calibri"/>
              </a:rPr>
              <a:t> POUR CRÉER UN MOT DE PASSE </a:t>
            </a:r>
            <a:r>
              <a:rPr lang="fr-FR" sz="2900" b="1" u="sng" spc="-150" dirty="0">
                <a:solidFill>
                  <a:srgbClr val="231F20"/>
                </a:solidFill>
                <a:uFill>
                  <a:solidFill>
                    <a:srgbClr val="231F20"/>
                  </a:solidFill>
                </a:uFill>
                <a:latin typeface="Calibri"/>
                <a:cs typeface="Calibri"/>
              </a:rPr>
              <a:t>ROBUSTE</a:t>
            </a:r>
            <a:r>
              <a:rPr lang="fr-FR" sz="2900" b="1" spc="-150" dirty="0">
                <a:solidFill>
                  <a:srgbClr val="231F20"/>
                </a:solidFill>
                <a:latin typeface="Calibri"/>
                <a:cs typeface="Calibri"/>
              </a:rPr>
              <a:t> ET </a:t>
            </a:r>
            <a:r>
              <a:rPr lang="fr-FR" sz="2900" b="1" u="sng" spc="-150" dirty="0">
                <a:solidFill>
                  <a:srgbClr val="231F20"/>
                </a:solidFill>
                <a:uFill>
                  <a:solidFill>
                    <a:srgbClr val="231F20"/>
                  </a:solidFill>
                </a:uFill>
                <a:latin typeface="Calibri"/>
                <a:cs typeface="Calibri"/>
              </a:rPr>
              <a:t>UNIQUE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PAR COMPTE : DE NOMBREUSES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SOLUTIONS EXISTENT, PAR EXEMPLE, LE LOGICIEL LIBRE </a:t>
            </a:r>
            <a:r>
              <a:rPr lang="fr-FR" sz="2900" b="1" u="sng" spc="-150" dirty="0">
                <a:solidFill>
                  <a:srgbClr val="5BA3A8"/>
                </a:solidFill>
                <a:uFill>
                  <a:solidFill>
                    <a:srgbClr val="5BA3A8"/>
                  </a:solidFill>
                </a:uFill>
                <a:latin typeface="Calibri"/>
                <a:cs typeface="Calibri"/>
                <a:hlinkClick r:id="rId2"/>
              </a:rPr>
              <a:t>KEEPASS</a:t>
            </a:r>
            <a:endParaRPr lang="fr-FR" sz="2900" b="1" spc="-150" dirty="0">
              <a:latin typeface="Calibri"/>
              <a:cs typeface="Calibri"/>
            </a:endParaRPr>
          </a:p>
        </p:txBody>
      </p:sp>
      <p:sp>
        <p:nvSpPr>
          <p:cNvPr id="12" name="object 12"/>
          <p:cNvSpPr txBox="1"/>
          <p:nvPr/>
        </p:nvSpPr>
        <p:spPr>
          <a:xfrm>
            <a:off x="6556978" y="7159864"/>
            <a:ext cx="3759835" cy="2510624"/>
          </a:xfrm>
          <a:prstGeom prst="rect">
            <a:avLst/>
          </a:prstGeom>
        </p:spPr>
        <p:txBody>
          <a:bodyPr vert="horz" wrap="square" lIns="0" tIns="66675" rIns="0" bIns="0" rtlCol="0">
            <a:spAutoFit/>
          </a:bodyPr>
          <a:lstStyle/>
          <a:p>
            <a:pPr marR="59055" algn="ctr">
              <a:lnSpc>
                <a:spcPct val="100000"/>
              </a:lnSpc>
              <a:spcBef>
                <a:spcPts val="525"/>
              </a:spcBef>
            </a:pPr>
            <a:r>
              <a:rPr lang="fr-FR" sz="2900" b="1" spc="-150" dirty="0">
                <a:solidFill>
                  <a:srgbClr val="231F20"/>
                </a:solidFill>
                <a:latin typeface="Calibri"/>
                <a:cs typeface="Calibri"/>
              </a:rPr>
              <a:t>ACCÉDEZ À VOS</a:t>
            </a:r>
            <a:endParaRPr lang="fr-FR" sz="2900" b="1" spc="-150" dirty="0">
              <a:latin typeface="Calibri"/>
              <a:cs typeface="Calibri"/>
            </a:endParaRPr>
          </a:p>
          <a:p>
            <a:pPr marL="12700" marR="5080" indent="-45085" algn="ctr">
              <a:lnSpc>
                <a:spcPct val="112400"/>
              </a:lnSpc>
            </a:pPr>
            <a:r>
              <a:rPr lang="fr-FR" sz="2900" b="1" spc="-150" dirty="0">
                <a:solidFill>
                  <a:srgbClr val="231F20"/>
                </a:solidFill>
                <a:latin typeface="Calibri"/>
                <a:cs typeface="Calibri"/>
              </a:rPr>
              <a:t>COMPTES UNIQUEMENT À PARTIR D’</a:t>
            </a:r>
            <a:r>
              <a:rPr lang="fr-FR" sz="2900" b="1" u="sng" spc="-150" dirty="0">
                <a:solidFill>
                  <a:srgbClr val="231F20"/>
                </a:solidFill>
                <a:uFill>
                  <a:solidFill>
                    <a:srgbClr val="231F20"/>
                  </a:solidFill>
                </a:uFill>
                <a:latin typeface="Calibri"/>
                <a:cs typeface="Calibri"/>
              </a:rPr>
              <a:t>APPAREILS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MAÎTRISÉS</a:t>
            </a:r>
            <a:endParaRPr lang="fr-FR" sz="2900" b="1" spc="-150" dirty="0">
              <a:latin typeface="Calibri"/>
              <a:cs typeface="Calibri"/>
            </a:endParaRPr>
          </a:p>
          <a:p>
            <a:pPr marR="36830" algn="ctr">
              <a:lnSpc>
                <a:spcPct val="100000"/>
              </a:lnSpc>
              <a:spcBef>
                <a:spcPts val="434"/>
              </a:spcBef>
            </a:pPr>
            <a:r>
              <a:rPr lang="fr-FR" sz="2900" b="1" u="sng" spc="-150" dirty="0">
                <a:solidFill>
                  <a:srgbClr val="231F20"/>
                </a:solidFill>
                <a:uFill>
                  <a:solidFill>
                    <a:srgbClr val="231F20"/>
                  </a:solidFill>
                </a:uFill>
                <a:latin typeface="Calibri"/>
                <a:cs typeface="Calibri"/>
              </a:rPr>
              <a:t>ET DE CONFIANCE</a:t>
            </a:r>
            <a:endParaRPr lang="fr-FR" sz="2900" b="1" spc="-150" dirty="0">
              <a:latin typeface="Calibri"/>
              <a:cs typeface="Calibri"/>
            </a:endParaRPr>
          </a:p>
        </p:txBody>
      </p:sp>
      <p:sp>
        <p:nvSpPr>
          <p:cNvPr id="13" name="object 13"/>
          <p:cNvSpPr txBox="1"/>
          <p:nvPr/>
        </p:nvSpPr>
        <p:spPr>
          <a:xfrm>
            <a:off x="6490346" y="3720651"/>
            <a:ext cx="4982210" cy="2013585"/>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CRÉEZ DES MOTS DE PASSE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ET PHRASES DE PASSE </a:t>
            </a:r>
            <a:r>
              <a:rPr lang="fr-FR" sz="2900" b="1" u="sng" spc="-150" dirty="0">
                <a:solidFill>
                  <a:srgbClr val="231F20"/>
                </a:solidFill>
                <a:uFill>
                  <a:solidFill>
                    <a:srgbClr val="231F20"/>
                  </a:solidFill>
                </a:uFill>
                <a:latin typeface="Calibri"/>
                <a:cs typeface="Calibri"/>
              </a:rPr>
              <a:t>FACILES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À RETENIR POUR VOUS</a:t>
            </a:r>
            <a:r>
              <a:rPr lang="fr-FR" sz="2900" b="1" spc="-150" dirty="0">
                <a:solidFill>
                  <a:srgbClr val="231F20"/>
                </a:solidFill>
                <a:latin typeface="Calibri"/>
                <a:cs typeface="Calibri"/>
              </a:rPr>
              <a:t>,</a:t>
            </a:r>
            <a:endParaRPr lang="fr-FR" sz="2900" b="1" spc="-150" dirty="0">
              <a:latin typeface="Calibri"/>
              <a:cs typeface="Calibri"/>
            </a:endParaRPr>
          </a:p>
          <a:p>
            <a:pPr marL="7620" algn="ctr">
              <a:lnSpc>
                <a:spcPct val="100000"/>
              </a:lnSpc>
              <a:spcBef>
                <a:spcPts val="434"/>
              </a:spcBef>
            </a:pPr>
            <a:r>
              <a:rPr lang="fr-FR" sz="2900" b="1" spc="-150" dirty="0">
                <a:solidFill>
                  <a:srgbClr val="231F20"/>
                </a:solidFill>
                <a:latin typeface="Calibri"/>
                <a:cs typeface="Calibri"/>
              </a:rPr>
              <a:t>MAIS </a:t>
            </a:r>
            <a:r>
              <a:rPr lang="fr-FR" sz="2900" b="1" u="sng" spc="-150" dirty="0">
                <a:solidFill>
                  <a:srgbClr val="231F20"/>
                </a:solidFill>
                <a:uFill>
                  <a:solidFill>
                    <a:srgbClr val="231F20"/>
                  </a:solidFill>
                </a:uFill>
                <a:latin typeface="Calibri"/>
                <a:cs typeface="Calibri"/>
              </a:rPr>
              <a:t>DIFFICILES À DEVINER</a:t>
            </a:r>
            <a:endParaRPr lang="fr-FR" sz="2900" b="1" spc="-150" dirty="0">
              <a:latin typeface="Calibri"/>
              <a:cs typeface="Calibri"/>
            </a:endParaRP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POUR LES AUTRES</a:t>
            </a:r>
            <a:endParaRPr lang="fr-FR" sz="2900" b="1" spc="-15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p:cNvPicPr/>
          <p:nvPr/>
        </p:nvPicPr>
        <p:blipFill>
          <a:blip r:embed="rId6" cstate="print"/>
          <a:stretch>
            <a:fillRect/>
          </a:stretch>
        </p:blipFill>
        <p:spPr>
          <a:xfrm>
            <a:off x="985955" y="2551337"/>
            <a:ext cx="193159" cy="139179"/>
          </a:xfrm>
          <a:prstGeom prst="rect">
            <a:avLst/>
          </a:prstGeom>
        </p:spPr>
      </p:pic>
      <p:grpSp>
        <p:nvGrpSpPr>
          <p:cNvPr id="40" name="object 40"/>
          <p:cNvGrpSpPr/>
          <p:nvPr/>
        </p:nvGrpSpPr>
        <p:grpSpPr>
          <a:xfrm>
            <a:off x="710104" y="611762"/>
            <a:ext cx="18580100" cy="436880"/>
            <a:chOff x="710104" y="611762"/>
            <a:chExt cx="18580100" cy="436880"/>
          </a:xfrm>
        </p:grpSpPr>
        <p:sp>
          <p:nvSpPr>
            <p:cNvPr id="41" name="object 41"/>
            <p:cNvSpPr/>
            <p:nvPr/>
          </p:nvSpPr>
          <p:spPr>
            <a:xfrm>
              <a:off x="1252982" y="804500"/>
              <a:ext cx="18037175" cy="104775"/>
            </a:xfrm>
            <a:custGeom>
              <a:avLst/>
              <a:gdLst/>
              <a:ahLst/>
              <a:cxnLst/>
              <a:rect l="l" t="t" r="r" b="b"/>
              <a:pathLst>
                <a:path w="18037175" h="104775">
                  <a:moveTo>
                    <a:pt x="8960066" y="0"/>
                  </a:moveTo>
                  <a:lnTo>
                    <a:pt x="0" y="0"/>
                  </a:lnTo>
                  <a:lnTo>
                    <a:pt x="0" y="104711"/>
                  </a:lnTo>
                  <a:lnTo>
                    <a:pt x="8960066" y="104711"/>
                  </a:lnTo>
                  <a:lnTo>
                    <a:pt x="8960066" y="0"/>
                  </a:lnTo>
                  <a:close/>
                </a:path>
                <a:path w="18037175" h="104775">
                  <a:moveTo>
                    <a:pt x="18037137" y="52349"/>
                  </a:moveTo>
                  <a:lnTo>
                    <a:pt x="18033022" y="31978"/>
                  </a:lnTo>
                  <a:lnTo>
                    <a:pt x="18021808" y="15341"/>
                  </a:lnTo>
                  <a:lnTo>
                    <a:pt x="18005171" y="4114"/>
                  </a:lnTo>
                  <a:lnTo>
                    <a:pt x="17984788" y="0"/>
                  </a:lnTo>
                  <a:lnTo>
                    <a:pt x="9011374" y="0"/>
                  </a:lnTo>
                  <a:lnTo>
                    <a:pt x="9011374" y="104711"/>
                  </a:lnTo>
                  <a:lnTo>
                    <a:pt x="17984788" y="104711"/>
                  </a:lnTo>
                  <a:lnTo>
                    <a:pt x="18005171" y="100596"/>
                  </a:lnTo>
                  <a:lnTo>
                    <a:pt x="18021808" y="89382"/>
                  </a:lnTo>
                  <a:lnTo>
                    <a:pt x="18033022" y="72732"/>
                  </a:lnTo>
                  <a:lnTo>
                    <a:pt x="18037137" y="52349"/>
                  </a:lnTo>
                  <a:close/>
                </a:path>
              </a:pathLst>
            </a:custGeom>
            <a:solidFill>
              <a:srgbClr val="9BCCC1"/>
            </a:solidFill>
          </p:spPr>
          <p:txBody>
            <a:bodyPr wrap="square" lIns="0" tIns="0" rIns="0" bIns="0" rtlCol="0"/>
            <a:lstStyle/>
            <a:p>
              <a:endParaRPr/>
            </a:p>
          </p:txBody>
        </p:sp>
        <p:pic>
          <p:nvPicPr>
            <p:cNvPr id="42" name="object 42"/>
            <p:cNvPicPr/>
            <p:nvPr/>
          </p:nvPicPr>
          <p:blipFill>
            <a:blip r:embed="rId7" cstate="print"/>
            <a:stretch>
              <a:fillRect/>
            </a:stretch>
          </p:blipFill>
          <p:spPr>
            <a:xfrm>
              <a:off x="10224503" y="804490"/>
              <a:ext cx="101850" cy="104719"/>
            </a:xfrm>
            <a:prstGeom prst="rect">
              <a:avLst/>
            </a:prstGeom>
          </p:spPr>
        </p:pic>
        <p:sp>
          <p:nvSpPr>
            <p:cNvPr id="43" name="object 43"/>
            <p:cNvSpPr/>
            <p:nvPr/>
          </p:nvSpPr>
          <p:spPr>
            <a:xfrm>
              <a:off x="10132946" y="718230"/>
              <a:ext cx="277495" cy="277495"/>
            </a:xfrm>
            <a:custGeom>
              <a:avLst/>
              <a:gdLst/>
              <a:ahLst/>
              <a:cxnLst/>
              <a:rect l="l" t="t" r="r" b="b"/>
              <a:pathLst>
                <a:path w="277495" h="277494">
                  <a:moveTo>
                    <a:pt x="138603" y="0"/>
                  </a:moveTo>
                  <a:lnTo>
                    <a:pt x="94844" y="7079"/>
                  </a:lnTo>
                  <a:lnTo>
                    <a:pt x="56802" y="26784"/>
                  </a:lnTo>
                  <a:lnTo>
                    <a:pt x="26780" y="56811"/>
                  </a:lnTo>
                  <a:lnTo>
                    <a:pt x="7078" y="94859"/>
                  </a:lnTo>
                  <a:lnTo>
                    <a:pt x="0" y="138624"/>
                  </a:lnTo>
                  <a:lnTo>
                    <a:pt x="7078" y="182386"/>
                  </a:lnTo>
                  <a:lnTo>
                    <a:pt x="26780" y="220428"/>
                  </a:lnTo>
                  <a:lnTo>
                    <a:pt x="56802" y="250449"/>
                  </a:lnTo>
                  <a:lnTo>
                    <a:pt x="94844" y="270149"/>
                  </a:lnTo>
                  <a:lnTo>
                    <a:pt x="138603" y="277227"/>
                  </a:lnTo>
                  <a:lnTo>
                    <a:pt x="182366" y="270149"/>
                  </a:lnTo>
                  <a:lnTo>
                    <a:pt x="220411" y="250449"/>
                  </a:lnTo>
                  <a:lnTo>
                    <a:pt x="250435" y="220428"/>
                  </a:lnTo>
                  <a:lnTo>
                    <a:pt x="270137" y="182386"/>
                  </a:lnTo>
                  <a:lnTo>
                    <a:pt x="277216" y="138624"/>
                  </a:lnTo>
                  <a:lnTo>
                    <a:pt x="270137" y="94859"/>
                  </a:lnTo>
                  <a:lnTo>
                    <a:pt x="250435" y="56811"/>
                  </a:lnTo>
                  <a:lnTo>
                    <a:pt x="220411" y="26784"/>
                  </a:lnTo>
                  <a:lnTo>
                    <a:pt x="182366" y="7079"/>
                  </a:lnTo>
                  <a:lnTo>
                    <a:pt x="138603" y="0"/>
                  </a:lnTo>
                  <a:close/>
                </a:path>
              </a:pathLst>
            </a:custGeom>
            <a:solidFill>
              <a:srgbClr val="E0C1F2"/>
            </a:solidFill>
          </p:spPr>
          <p:txBody>
            <a:bodyPr wrap="square" lIns="0" tIns="0" rIns="0" bIns="0" rtlCol="0"/>
            <a:lstStyle/>
            <a:p>
              <a:endParaRPr/>
            </a:p>
          </p:txBody>
        </p:sp>
        <p:sp>
          <p:nvSpPr>
            <p:cNvPr id="44" name="object 44"/>
            <p:cNvSpPr/>
            <p:nvPr/>
          </p:nvSpPr>
          <p:spPr>
            <a:xfrm>
              <a:off x="710095" y="611764"/>
              <a:ext cx="9726295" cy="436880"/>
            </a:xfrm>
            <a:custGeom>
              <a:avLst/>
              <a:gdLst/>
              <a:ahLst/>
              <a:cxnLst/>
              <a:rect l="l" t="t" r="r" b="b"/>
              <a:pathLst>
                <a:path w="9726295" h="436880">
                  <a:moveTo>
                    <a:pt x="642124" y="265696"/>
                  </a:moveTo>
                  <a:lnTo>
                    <a:pt x="636460" y="232232"/>
                  </a:lnTo>
                  <a:lnTo>
                    <a:pt x="619760" y="200926"/>
                  </a:lnTo>
                  <a:lnTo>
                    <a:pt x="592531" y="172377"/>
                  </a:lnTo>
                  <a:lnTo>
                    <a:pt x="555244" y="147167"/>
                  </a:lnTo>
                  <a:lnTo>
                    <a:pt x="555244" y="128816"/>
                  </a:lnTo>
                  <a:lnTo>
                    <a:pt x="547166" y="93776"/>
                  </a:lnTo>
                  <a:lnTo>
                    <a:pt x="524192" y="62788"/>
                  </a:lnTo>
                  <a:lnTo>
                    <a:pt x="488213" y="36868"/>
                  </a:lnTo>
                  <a:lnTo>
                    <a:pt x="475234" y="31419"/>
                  </a:lnTo>
                  <a:lnTo>
                    <a:pt x="441109" y="17081"/>
                  </a:lnTo>
                  <a:lnTo>
                    <a:pt x="384771" y="4445"/>
                  </a:lnTo>
                  <a:lnTo>
                    <a:pt x="321068" y="0"/>
                  </a:lnTo>
                  <a:lnTo>
                    <a:pt x="257365" y="4445"/>
                  </a:lnTo>
                  <a:lnTo>
                    <a:pt x="201028" y="17081"/>
                  </a:lnTo>
                  <a:lnTo>
                    <a:pt x="153924" y="36868"/>
                  </a:lnTo>
                  <a:lnTo>
                    <a:pt x="117957" y="62788"/>
                  </a:lnTo>
                  <a:lnTo>
                    <a:pt x="94996" y="93776"/>
                  </a:lnTo>
                  <a:lnTo>
                    <a:pt x="86918" y="128816"/>
                  </a:lnTo>
                  <a:lnTo>
                    <a:pt x="86918" y="147167"/>
                  </a:lnTo>
                  <a:lnTo>
                    <a:pt x="49618" y="172377"/>
                  </a:lnTo>
                  <a:lnTo>
                    <a:pt x="22377" y="200926"/>
                  </a:lnTo>
                  <a:lnTo>
                    <a:pt x="5676" y="232232"/>
                  </a:lnTo>
                  <a:lnTo>
                    <a:pt x="0" y="265696"/>
                  </a:lnTo>
                  <a:lnTo>
                    <a:pt x="4991" y="297167"/>
                  </a:lnTo>
                  <a:lnTo>
                    <a:pt x="42570" y="353148"/>
                  </a:lnTo>
                  <a:lnTo>
                    <a:pt x="73634" y="376847"/>
                  </a:lnTo>
                  <a:lnTo>
                    <a:pt x="111861" y="397154"/>
                  </a:lnTo>
                  <a:lnTo>
                    <a:pt x="156489" y="413651"/>
                  </a:lnTo>
                  <a:lnTo>
                    <a:pt x="206743" y="425945"/>
                  </a:lnTo>
                  <a:lnTo>
                    <a:pt x="261861" y="433616"/>
                  </a:lnTo>
                  <a:lnTo>
                    <a:pt x="321068" y="436257"/>
                  </a:lnTo>
                  <a:lnTo>
                    <a:pt x="380288" y="433616"/>
                  </a:lnTo>
                  <a:lnTo>
                    <a:pt x="435394" y="425945"/>
                  </a:lnTo>
                  <a:lnTo>
                    <a:pt x="485648" y="413651"/>
                  </a:lnTo>
                  <a:lnTo>
                    <a:pt x="530275" y="397154"/>
                  </a:lnTo>
                  <a:lnTo>
                    <a:pt x="568502" y="376847"/>
                  </a:lnTo>
                  <a:lnTo>
                    <a:pt x="599567" y="353148"/>
                  </a:lnTo>
                  <a:lnTo>
                    <a:pt x="637146" y="297167"/>
                  </a:lnTo>
                  <a:lnTo>
                    <a:pt x="642124" y="265696"/>
                  </a:lnTo>
                  <a:close/>
                </a:path>
                <a:path w="9726295" h="436880">
                  <a:moveTo>
                    <a:pt x="9726244" y="245097"/>
                  </a:moveTo>
                  <a:lnTo>
                    <a:pt x="9720339" y="201320"/>
                  </a:lnTo>
                  <a:lnTo>
                    <a:pt x="9703714" y="161988"/>
                  </a:lnTo>
                  <a:lnTo>
                    <a:pt x="9681032" y="132651"/>
                  </a:lnTo>
                  <a:lnTo>
                    <a:pt x="9677921" y="128625"/>
                  </a:lnTo>
                  <a:lnTo>
                    <a:pt x="9673882" y="125514"/>
                  </a:lnTo>
                  <a:lnTo>
                    <a:pt x="9673882" y="245097"/>
                  </a:lnTo>
                  <a:lnTo>
                    <a:pt x="9665056" y="288861"/>
                  </a:lnTo>
                  <a:lnTo>
                    <a:pt x="9640951" y="324599"/>
                  </a:lnTo>
                  <a:lnTo>
                    <a:pt x="9605213" y="348703"/>
                  </a:lnTo>
                  <a:lnTo>
                    <a:pt x="9561449" y="357543"/>
                  </a:lnTo>
                  <a:lnTo>
                    <a:pt x="9517685" y="348703"/>
                  </a:lnTo>
                  <a:lnTo>
                    <a:pt x="9481947" y="324599"/>
                  </a:lnTo>
                  <a:lnTo>
                    <a:pt x="9457855" y="288848"/>
                  </a:lnTo>
                  <a:lnTo>
                    <a:pt x="9449029" y="245097"/>
                  </a:lnTo>
                  <a:lnTo>
                    <a:pt x="9457855" y="201320"/>
                  </a:lnTo>
                  <a:lnTo>
                    <a:pt x="9481947" y="165582"/>
                  </a:lnTo>
                  <a:lnTo>
                    <a:pt x="9517685" y="141490"/>
                  </a:lnTo>
                  <a:lnTo>
                    <a:pt x="9561449" y="132651"/>
                  </a:lnTo>
                  <a:lnTo>
                    <a:pt x="9605213" y="141490"/>
                  </a:lnTo>
                  <a:lnTo>
                    <a:pt x="9640951" y="165582"/>
                  </a:lnTo>
                  <a:lnTo>
                    <a:pt x="9665056" y="201333"/>
                  </a:lnTo>
                  <a:lnTo>
                    <a:pt x="9673882" y="245097"/>
                  </a:lnTo>
                  <a:lnTo>
                    <a:pt x="9673882" y="125514"/>
                  </a:lnTo>
                  <a:lnTo>
                    <a:pt x="9644558" y="102831"/>
                  </a:lnTo>
                  <a:lnTo>
                    <a:pt x="9605200" y="86194"/>
                  </a:lnTo>
                  <a:lnTo>
                    <a:pt x="9561449" y="80289"/>
                  </a:lnTo>
                  <a:lnTo>
                    <a:pt x="9517685" y="86194"/>
                  </a:lnTo>
                  <a:lnTo>
                    <a:pt x="9478340" y="102831"/>
                  </a:lnTo>
                  <a:lnTo>
                    <a:pt x="9444977" y="128625"/>
                  </a:lnTo>
                  <a:lnTo>
                    <a:pt x="9419184" y="161988"/>
                  </a:lnTo>
                  <a:lnTo>
                    <a:pt x="9402559" y="201333"/>
                  </a:lnTo>
                  <a:lnTo>
                    <a:pt x="9396654" y="245097"/>
                  </a:lnTo>
                  <a:lnTo>
                    <a:pt x="9402559" y="288861"/>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703714" y="328193"/>
                  </a:lnTo>
                  <a:lnTo>
                    <a:pt x="9720339" y="288848"/>
                  </a:lnTo>
                  <a:lnTo>
                    <a:pt x="9726244" y="245097"/>
                  </a:lnTo>
                  <a:close/>
                </a:path>
              </a:pathLst>
            </a:custGeom>
            <a:solidFill>
              <a:srgbClr val="FFFFFF"/>
            </a:solidFill>
          </p:spPr>
          <p:txBody>
            <a:bodyPr wrap="square" lIns="0" tIns="0" rIns="0" bIns="0" rtlCol="0"/>
            <a:lstStyle/>
            <a:p>
              <a:endParaRPr/>
            </a:p>
          </p:txBody>
        </p:sp>
        <p:sp>
          <p:nvSpPr>
            <p:cNvPr id="45" name="object 45"/>
            <p:cNvSpPr/>
            <p:nvPr/>
          </p:nvSpPr>
          <p:spPr>
            <a:xfrm>
              <a:off x="741514" y="778122"/>
              <a:ext cx="579120" cy="238760"/>
            </a:xfrm>
            <a:custGeom>
              <a:avLst/>
              <a:gdLst/>
              <a:ahLst/>
              <a:cxnLst/>
              <a:rect l="l" t="t" r="r" b="b"/>
              <a:pathLst>
                <a:path w="579119" h="238759">
                  <a:moveTo>
                    <a:pt x="579005" y="105625"/>
                  </a:moveTo>
                  <a:lnTo>
                    <a:pt x="578815" y="91224"/>
                  </a:lnTo>
                  <a:lnTo>
                    <a:pt x="578688" y="90309"/>
                  </a:lnTo>
                  <a:lnTo>
                    <a:pt x="570166" y="64592"/>
                  </a:lnTo>
                  <a:lnTo>
                    <a:pt x="552310" y="40665"/>
                  </a:lnTo>
                  <a:lnTo>
                    <a:pt x="526072" y="18973"/>
                  </a:lnTo>
                  <a:lnTo>
                    <a:pt x="492404" y="0"/>
                  </a:lnTo>
                  <a:lnTo>
                    <a:pt x="492417" y="73761"/>
                  </a:lnTo>
                  <a:lnTo>
                    <a:pt x="482079" y="104559"/>
                  </a:lnTo>
                  <a:lnTo>
                    <a:pt x="453288" y="131292"/>
                  </a:lnTo>
                  <a:lnTo>
                    <a:pt x="413867" y="150241"/>
                  </a:lnTo>
                  <a:lnTo>
                    <a:pt x="413867" y="225082"/>
                  </a:lnTo>
                  <a:lnTo>
                    <a:pt x="354317" y="235013"/>
                  </a:lnTo>
                  <a:lnTo>
                    <a:pt x="289648" y="238493"/>
                  </a:lnTo>
                  <a:lnTo>
                    <a:pt x="354304" y="235013"/>
                  </a:lnTo>
                  <a:lnTo>
                    <a:pt x="413854" y="225082"/>
                  </a:lnTo>
                  <a:lnTo>
                    <a:pt x="413867" y="150241"/>
                  </a:lnTo>
                  <a:lnTo>
                    <a:pt x="409397" y="152387"/>
                  </a:lnTo>
                  <a:lnTo>
                    <a:pt x="353733" y="166217"/>
                  </a:lnTo>
                  <a:lnTo>
                    <a:pt x="289648" y="171183"/>
                  </a:lnTo>
                  <a:lnTo>
                    <a:pt x="225564" y="166217"/>
                  </a:lnTo>
                  <a:lnTo>
                    <a:pt x="169900" y="152387"/>
                  </a:lnTo>
                  <a:lnTo>
                    <a:pt x="126022" y="131292"/>
                  </a:lnTo>
                  <a:lnTo>
                    <a:pt x="97243" y="104559"/>
                  </a:lnTo>
                  <a:lnTo>
                    <a:pt x="86906" y="73761"/>
                  </a:lnTo>
                  <a:lnTo>
                    <a:pt x="86906" y="38"/>
                  </a:lnTo>
                  <a:lnTo>
                    <a:pt x="59956" y="15189"/>
                  </a:lnTo>
                  <a:lnTo>
                    <a:pt x="53251" y="18999"/>
                  </a:lnTo>
                  <a:lnTo>
                    <a:pt x="59956" y="15214"/>
                  </a:lnTo>
                  <a:lnTo>
                    <a:pt x="53187" y="18999"/>
                  </a:lnTo>
                  <a:lnTo>
                    <a:pt x="26974" y="40652"/>
                  </a:lnTo>
                  <a:lnTo>
                    <a:pt x="9144" y="64566"/>
                  </a:lnTo>
                  <a:lnTo>
                    <a:pt x="609" y="90297"/>
                  </a:lnTo>
                  <a:lnTo>
                    <a:pt x="0" y="99364"/>
                  </a:lnTo>
                  <a:lnTo>
                    <a:pt x="292" y="105625"/>
                  </a:lnTo>
                  <a:lnTo>
                    <a:pt x="10299" y="136271"/>
                  </a:lnTo>
                  <a:lnTo>
                    <a:pt x="33426" y="164299"/>
                  </a:lnTo>
                  <a:lnTo>
                    <a:pt x="10299" y="136271"/>
                  </a:lnTo>
                  <a:lnTo>
                    <a:pt x="33426" y="164312"/>
                  </a:lnTo>
                  <a:lnTo>
                    <a:pt x="68059" y="188976"/>
                  </a:lnTo>
                  <a:lnTo>
                    <a:pt x="112585" y="209486"/>
                  </a:lnTo>
                  <a:lnTo>
                    <a:pt x="165430" y="225107"/>
                  </a:lnTo>
                  <a:lnTo>
                    <a:pt x="224993" y="235026"/>
                  </a:lnTo>
                  <a:lnTo>
                    <a:pt x="289648" y="238506"/>
                  </a:lnTo>
                  <a:lnTo>
                    <a:pt x="290042" y="238493"/>
                  </a:lnTo>
                  <a:lnTo>
                    <a:pt x="354317" y="235026"/>
                  </a:lnTo>
                  <a:lnTo>
                    <a:pt x="413931" y="225082"/>
                  </a:lnTo>
                  <a:lnTo>
                    <a:pt x="456806" y="212420"/>
                  </a:lnTo>
                  <a:lnTo>
                    <a:pt x="466737" y="209473"/>
                  </a:lnTo>
                  <a:lnTo>
                    <a:pt x="470217" y="207873"/>
                  </a:lnTo>
                  <a:lnTo>
                    <a:pt x="511263" y="188963"/>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46" name="object 46"/>
            <p:cNvSpPr/>
            <p:nvPr/>
          </p:nvSpPr>
          <p:spPr>
            <a:xfrm>
              <a:off x="828433" y="740579"/>
              <a:ext cx="405765" cy="208915"/>
            </a:xfrm>
            <a:custGeom>
              <a:avLst/>
              <a:gdLst/>
              <a:ahLst/>
              <a:cxnLst/>
              <a:rect l="l" t="t" r="r" b="b"/>
              <a:pathLst>
                <a:path w="405765" h="208915">
                  <a:moveTo>
                    <a:pt x="405495" y="0"/>
                  </a:moveTo>
                  <a:lnTo>
                    <a:pt x="0" y="0"/>
                  </a:lnTo>
                  <a:lnTo>
                    <a:pt x="0" y="111305"/>
                  </a:lnTo>
                  <a:lnTo>
                    <a:pt x="39114" y="168836"/>
                  </a:lnTo>
                  <a:lnTo>
                    <a:pt x="83000" y="189918"/>
                  </a:lnTo>
                  <a:lnTo>
                    <a:pt x="138653" y="203741"/>
                  </a:lnTo>
                  <a:lnTo>
                    <a:pt x="202737" y="208705"/>
                  </a:lnTo>
                  <a:lnTo>
                    <a:pt x="266826" y="203741"/>
                  </a:lnTo>
                  <a:lnTo>
                    <a:pt x="322486" y="189918"/>
                  </a:lnTo>
                  <a:lnTo>
                    <a:pt x="366376" y="168836"/>
                  </a:lnTo>
                  <a:lnTo>
                    <a:pt x="395159" y="142098"/>
                  </a:lnTo>
                  <a:lnTo>
                    <a:pt x="405495" y="111305"/>
                  </a:lnTo>
                  <a:lnTo>
                    <a:pt x="405495" y="0"/>
                  </a:lnTo>
                  <a:close/>
                </a:path>
              </a:pathLst>
            </a:custGeom>
            <a:solidFill>
              <a:srgbClr val="38A5B2"/>
            </a:solidFill>
          </p:spPr>
          <p:txBody>
            <a:bodyPr wrap="square" lIns="0" tIns="0" rIns="0" bIns="0" rtlCol="0"/>
            <a:lstStyle/>
            <a:p>
              <a:endParaRPr/>
            </a:p>
          </p:txBody>
        </p:sp>
        <p:sp>
          <p:nvSpPr>
            <p:cNvPr id="47" name="object 47"/>
            <p:cNvSpPr/>
            <p:nvPr/>
          </p:nvSpPr>
          <p:spPr>
            <a:xfrm>
              <a:off x="828434"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22" y="189834"/>
                  </a:lnTo>
                  <a:lnTo>
                    <a:pt x="322481" y="176006"/>
                  </a:lnTo>
                  <a:lnTo>
                    <a:pt x="366373" y="154921"/>
                  </a:lnTo>
                  <a:lnTo>
                    <a:pt x="395158" y="128184"/>
                  </a:lnTo>
                  <a:lnTo>
                    <a:pt x="405495" y="97400"/>
                  </a:lnTo>
                  <a:lnTo>
                    <a:pt x="395158" y="66615"/>
                  </a:lnTo>
                  <a:lnTo>
                    <a:pt x="366373" y="39878"/>
                  </a:lnTo>
                  <a:lnTo>
                    <a:pt x="322481" y="18793"/>
                  </a:lnTo>
                  <a:lnTo>
                    <a:pt x="266822" y="4965"/>
                  </a:lnTo>
                  <a:lnTo>
                    <a:pt x="202737" y="0"/>
                  </a:lnTo>
                  <a:close/>
                </a:path>
              </a:pathLst>
            </a:custGeom>
            <a:solidFill>
              <a:srgbClr val="9BCCC1"/>
            </a:solidFill>
          </p:spPr>
          <p:txBody>
            <a:bodyPr wrap="square" lIns="0" tIns="0" rIns="0" bIns="0" rtlCol="0"/>
            <a:lstStyle/>
            <a:p>
              <a:endParaRPr/>
            </a:p>
          </p:txBody>
        </p:sp>
        <p:pic>
          <p:nvPicPr>
            <p:cNvPr id="48" name="object 48"/>
            <p:cNvPicPr/>
            <p:nvPr/>
          </p:nvPicPr>
          <p:blipFill>
            <a:blip r:embed="rId8" cstate="print"/>
            <a:stretch>
              <a:fillRect/>
            </a:stretch>
          </p:blipFill>
          <p:spPr>
            <a:xfrm>
              <a:off x="900799" y="665401"/>
              <a:ext cx="90707" cy="160413"/>
            </a:xfrm>
            <a:prstGeom prst="rect">
              <a:avLst/>
            </a:prstGeom>
          </p:spPr>
        </p:pic>
        <p:sp>
          <p:nvSpPr>
            <p:cNvPr id="49" name="object 49"/>
            <p:cNvSpPr/>
            <p:nvPr/>
          </p:nvSpPr>
          <p:spPr>
            <a:xfrm>
              <a:off x="9954362" y="611764"/>
              <a:ext cx="642620" cy="436880"/>
            </a:xfrm>
            <a:custGeom>
              <a:avLst/>
              <a:gdLst/>
              <a:ahLst/>
              <a:cxnLst/>
              <a:rect l="l" t="t" r="r" b="b"/>
              <a:pathLst>
                <a:path w="642620" h="436880">
                  <a:moveTo>
                    <a:pt x="642112" y="265696"/>
                  </a:moveTo>
                  <a:lnTo>
                    <a:pt x="636435" y="232232"/>
                  </a:lnTo>
                  <a:lnTo>
                    <a:pt x="619747" y="200926"/>
                  </a:lnTo>
                  <a:lnTo>
                    <a:pt x="592518" y="172377"/>
                  </a:lnTo>
                  <a:lnTo>
                    <a:pt x="555231" y="147167"/>
                  </a:lnTo>
                  <a:lnTo>
                    <a:pt x="555231" y="128816"/>
                  </a:lnTo>
                  <a:lnTo>
                    <a:pt x="547154" y="93776"/>
                  </a:lnTo>
                  <a:lnTo>
                    <a:pt x="524192" y="62788"/>
                  </a:lnTo>
                  <a:lnTo>
                    <a:pt x="488200" y="36868"/>
                  </a:lnTo>
                  <a:lnTo>
                    <a:pt x="475221" y="31419"/>
                  </a:lnTo>
                  <a:lnTo>
                    <a:pt x="441096" y="17081"/>
                  </a:lnTo>
                  <a:lnTo>
                    <a:pt x="384759" y="4445"/>
                  </a:lnTo>
                  <a:lnTo>
                    <a:pt x="321056" y="0"/>
                  </a:lnTo>
                  <a:lnTo>
                    <a:pt x="257352" y="4445"/>
                  </a:lnTo>
                  <a:lnTo>
                    <a:pt x="201015" y="17081"/>
                  </a:lnTo>
                  <a:lnTo>
                    <a:pt x="153924" y="36868"/>
                  </a:lnTo>
                  <a:lnTo>
                    <a:pt x="117957" y="62788"/>
                  </a:lnTo>
                  <a:lnTo>
                    <a:pt x="94996" y="93776"/>
                  </a:lnTo>
                  <a:lnTo>
                    <a:pt x="86918" y="128816"/>
                  </a:lnTo>
                  <a:lnTo>
                    <a:pt x="86918" y="147167"/>
                  </a:lnTo>
                  <a:lnTo>
                    <a:pt x="49618" y="172377"/>
                  </a:lnTo>
                  <a:lnTo>
                    <a:pt x="22377" y="200926"/>
                  </a:lnTo>
                  <a:lnTo>
                    <a:pt x="5664" y="232232"/>
                  </a:lnTo>
                  <a:lnTo>
                    <a:pt x="0" y="265696"/>
                  </a:lnTo>
                  <a:lnTo>
                    <a:pt x="4978" y="297167"/>
                  </a:lnTo>
                  <a:lnTo>
                    <a:pt x="42557" y="353148"/>
                  </a:lnTo>
                  <a:lnTo>
                    <a:pt x="73621" y="376847"/>
                  </a:lnTo>
                  <a:lnTo>
                    <a:pt x="111848" y="397154"/>
                  </a:lnTo>
                  <a:lnTo>
                    <a:pt x="156476" y="413651"/>
                  </a:lnTo>
                  <a:lnTo>
                    <a:pt x="206717" y="425945"/>
                  </a:lnTo>
                  <a:lnTo>
                    <a:pt x="261835" y="433616"/>
                  </a:lnTo>
                  <a:lnTo>
                    <a:pt x="321056" y="436257"/>
                  </a:lnTo>
                  <a:lnTo>
                    <a:pt x="380276" y="433616"/>
                  </a:lnTo>
                  <a:lnTo>
                    <a:pt x="435394" y="425945"/>
                  </a:lnTo>
                  <a:lnTo>
                    <a:pt x="485635" y="413651"/>
                  </a:lnTo>
                  <a:lnTo>
                    <a:pt x="530263" y="397154"/>
                  </a:lnTo>
                  <a:lnTo>
                    <a:pt x="568490" y="376847"/>
                  </a:lnTo>
                  <a:lnTo>
                    <a:pt x="599554" y="353148"/>
                  </a:lnTo>
                  <a:lnTo>
                    <a:pt x="637120" y="297167"/>
                  </a:lnTo>
                  <a:lnTo>
                    <a:pt x="642112" y="265696"/>
                  </a:lnTo>
                  <a:close/>
                </a:path>
              </a:pathLst>
            </a:custGeom>
            <a:solidFill>
              <a:srgbClr val="FFFFFF"/>
            </a:solidFill>
          </p:spPr>
          <p:txBody>
            <a:bodyPr wrap="square" lIns="0" tIns="0" rIns="0" bIns="0" rtlCol="0"/>
            <a:lstStyle/>
            <a:p>
              <a:endParaRPr/>
            </a:p>
          </p:txBody>
        </p:sp>
        <p:sp>
          <p:nvSpPr>
            <p:cNvPr id="50" name="object 50"/>
            <p:cNvSpPr/>
            <p:nvPr/>
          </p:nvSpPr>
          <p:spPr>
            <a:xfrm>
              <a:off x="9985768" y="778122"/>
              <a:ext cx="579120" cy="238760"/>
            </a:xfrm>
            <a:custGeom>
              <a:avLst/>
              <a:gdLst/>
              <a:ahLst/>
              <a:cxnLst/>
              <a:rect l="l" t="t" r="r" b="b"/>
              <a:pathLst>
                <a:path w="579120" h="238759">
                  <a:moveTo>
                    <a:pt x="579005" y="105625"/>
                  </a:moveTo>
                  <a:lnTo>
                    <a:pt x="578827" y="91224"/>
                  </a:lnTo>
                  <a:lnTo>
                    <a:pt x="578700" y="90309"/>
                  </a:lnTo>
                  <a:lnTo>
                    <a:pt x="570166" y="64592"/>
                  </a:lnTo>
                  <a:lnTo>
                    <a:pt x="552310" y="40665"/>
                  </a:lnTo>
                  <a:lnTo>
                    <a:pt x="526072" y="18973"/>
                  </a:lnTo>
                  <a:lnTo>
                    <a:pt x="492404" y="0"/>
                  </a:lnTo>
                  <a:lnTo>
                    <a:pt x="492417" y="73761"/>
                  </a:lnTo>
                  <a:lnTo>
                    <a:pt x="453301" y="131292"/>
                  </a:lnTo>
                  <a:lnTo>
                    <a:pt x="409409" y="152387"/>
                  </a:lnTo>
                  <a:lnTo>
                    <a:pt x="353745" y="166217"/>
                  </a:lnTo>
                  <a:lnTo>
                    <a:pt x="289648" y="171183"/>
                  </a:lnTo>
                  <a:lnTo>
                    <a:pt x="225564" y="166217"/>
                  </a:lnTo>
                  <a:lnTo>
                    <a:pt x="169913" y="152387"/>
                  </a:lnTo>
                  <a:lnTo>
                    <a:pt x="126022" y="131292"/>
                  </a:lnTo>
                  <a:lnTo>
                    <a:pt x="97243" y="104559"/>
                  </a:lnTo>
                  <a:lnTo>
                    <a:pt x="86906" y="73761"/>
                  </a:lnTo>
                  <a:lnTo>
                    <a:pt x="86906" y="38"/>
                  </a:lnTo>
                  <a:lnTo>
                    <a:pt x="53200" y="18999"/>
                  </a:lnTo>
                  <a:lnTo>
                    <a:pt x="26987" y="40652"/>
                  </a:lnTo>
                  <a:lnTo>
                    <a:pt x="9144" y="64566"/>
                  </a:lnTo>
                  <a:lnTo>
                    <a:pt x="609" y="90297"/>
                  </a:lnTo>
                  <a:lnTo>
                    <a:pt x="0" y="99364"/>
                  </a:lnTo>
                  <a:lnTo>
                    <a:pt x="304" y="105625"/>
                  </a:lnTo>
                  <a:lnTo>
                    <a:pt x="10312" y="136271"/>
                  </a:lnTo>
                  <a:lnTo>
                    <a:pt x="68059" y="188976"/>
                  </a:lnTo>
                  <a:lnTo>
                    <a:pt x="112598" y="209486"/>
                  </a:lnTo>
                  <a:lnTo>
                    <a:pt x="165442" y="225107"/>
                  </a:lnTo>
                  <a:lnTo>
                    <a:pt x="224993" y="235026"/>
                  </a:lnTo>
                  <a:lnTo>
                    <a:pt x="289661" y="238506"/>
                  </a:lnTo>
                  <a:lnTo>
                    <a:pt x="290042" y="238493"/>
                  </a:lnTo>
                  <a:lnTo>
                    <a:pt x="354317" y="235026"/>
                  </a:lnTo>
                  <a:lnTo>
                    <a:pt x="413931" y="225082"/>
                  </a:lnTo>
                  <a:lnTo>
                    <a:pt x="462940" y="210604"/>
                  </a:lnTo>
                  <a:lnTo>
                    <a:pt x="511225" y="188976"/>
                  </a:lnTo>
                  <a:lnTo>
                    <a:pt x="545858" y="164312"/>
                  </a:lnTo>
                  <a:lnTo>
                    <a:pt x="568998" y="136271"/>
                  </a:lnTo>
                  <a:lnTo>
                    <a:pt x="579005" y="105625"/>
                  </a:lnTo>
                  <a:close/>
                </a:path>
              </a:pathLst>
            </a:custGeom>
            <a:solidFill>
              <a:srgbClr val="D6EAE2"/>
            </a:solidFill>
          </p:spPr>
          <p:txBody>
            <a:bodyPr wrap="square" lIns="0" tIns="0" rIns="0" bIns="0" rtlCol="0"/>
            <a:lstStyle/>
            <a:p>
              <a:endParaRPr/>
            </a:p>
          </p:txBody>
        </p:sp>
        <p:sp>
          <p:nvSpPr>
            <p:cNvPr id="51" name="object 51"/>
            <p:cNvSpPr/>
            <p:nvPr/>
          </p:nvSpPr>
          <p:spPr>
            <a:xfrm>
              <a:off x="10072686" y="740579"/>
              <a:ext cx="405765" cy="208915"/>
            </a:xfrm>
            <a:custGeom>
              <a:avLst/>
              <a:gdLst/>
              <a:ahLst/>
              <a:cxnLst/>
              <a:rect l="l" t="t" r="r" b="b"/>
              <a:pathLst>
                <a:path w="405765" h="208915">
                  <a:moveTo>
                    <a:pt x="405505" y="0"/>
                  </a:moveTo>
                  <a:lnTo>
                    <a:pt x="0" y="0"/>
                  </a:lnTo>
                  <a:lnTo>
                    <a:pt x="0" y="111305"/>
                  </a:lnTo>
                  <a:lnTo>
                    <a:pt x="39114" y="168836"/>
                  </a:lnTo>
                  <a:lnTo>
                    <a:pt x="83000" y="189918"/>
                  </a:lnTo>
                  <a:lnTo>
                    <a:pt x="138653" y="203741"/>
                  </a:lnTo>
                  <a:lnTo>
                    <a:pt x="202737" y="208705"/>
                  </a:lnTo>
                  <a:lnTo>
                    <a:pt x="266831" y="203741"/>
                  </a:lnTo>
                  <a:lnTo>
                    <a:pt x="322494" y="189918"/>
                  </a:lnTo>
                  <a:lnTo>
                    <a:pt x="366386" y="168836"/>
                  </a:lnTo>
                  <a:lnTo>
                    <a:pt x="395169" y="142098"/>
                  </a:lnTo>
                  <a:lnTo>
                    <a:pt x="405505" y="111305"/>
                  </a:lnTo>
                  <a:lnTo>
                    <a:pt x="405505" y="0"/>
                  </a:lnTo>
                  <a:close/>
                </a:path>
              </a:pathLst>
            </a:custGeom>
            <a:solidFill>
              <a:srgbClr val="38A5B2"/>
            </a:solidFill>
          </p:spPr>
          <p:txBody>
            <a:bodyPr wrap="square" lIns="0" tIns="0" rIns="0" bIns="0" rtlCol="0"/>
            <a:lstStyle/>
            <a:p>
              <a:endParaRPr/>
            </a:p>
          </p:txBody>
        </p:sp>
        <p:sp>
          <p:nvSpPr>
            <p:cNvPr id="52" name="object 52"/>
            <p:cNvSpPr/>
            <p:nvPr/>
          </p:nvSpPr>
          <p:spPr>
            <a:xfrm>
              <a:off x="10072685" y="643179"/>
              <a:ext cx="405765" cy="194945"/>
            </a:xfrm>
            <a:custGeom>
              <a:avLst/>
              <a:gdLst/>
              <a:ahLst/>
              <a:cxnLst/>
              <a:rect l="l" t="t" r="r" b="b"/>
              <a:pathLst>
                <a:path w="405765" h="194944">
                  <a:moveTo>
                    <a:pt x="202737" y="0"/>
                  </a:moveTo>
                  <a:lnTo>
                    <a:pt x="138653" y="4965"/>
                  </a:lnTo>
                  <a:lnTo>
                    <a:pt x="83000" y="18793"/>
                  </a:lnTo>
                  <a:lnTo>
                    <a:pt x="39114" y="39878"/>
                  </a:lnTo>
                  <a:lnTo>
                    <a:pt x="10335" y="66615"/>
                  </a:lnTo>
                  <a:lnTo>
                    <a:pt x="0" y="97400"/>
                  </a:lnTo>
                  <a:lnTo>
                    <a:pt x="10335" y="128184"/>
                  </a:lnTo>
                  <a:lnTo>
                    <a:pt x="39114" y="154921"/>
                  </a:lnTo>
                  <a:lnTo>
                    <a:pt x="83000" y="176006"/>
                  </a:lnTo>
                  <a:lnTo>
                    <a:pt x="138653" y="189834"/>
                  </a:lnTo>
                  <a:lnTo>
                    <a:pt x="202737" y="194800"/>
                  </a:lnTo>
                  <a:lnTo>
                    <a:pt x="266831" y="189834"/>
                  </a:lnTo>
                  <a:lnTo>
                    <a:pt x="322494" y="176006"/>
                  </a:lnTo>
                  <a:lnTo>
                    <a:pt x="366386" y="154921"/>
                  </a:lnTo>
                  <a:lnTo>
                    <a:pt x="395169" y="128184"/>
                  </a:lnTo>
                  <a:lnTo>
                    <a:pt x="405505" y="97400"/>
                  </a:lnTo>
                  <a:lnTo>
                    <a:pt x="395169" y="66615"/>
                  </a:lnTo>
                  <a:lnTo>
                    <a:pt x="366386" y="39878"/>
                  </a:lnTo>
                  <a:lnTo>
                    <a:pt x="322494" y="18793"/>
                  </a:lnTo>
                  <a:lnTo>
                    <a:pt x="266831" y="4965"/>
                  </a:lnTo>
                  <a:lnTo>
                    <a:pt x="202737" y="0"/>
                  </a:lnTo>
                  <a:close/>
                </a:path>
              </a:pathLst>
            </a:custGeom>
            <a:solidFill>
              <a:srgbClr val="9BCCC1"/>
            </a:solidFill>
          </p:spPr>
          <p:txBody>
            <a:bodyPr wrap="square" lIns="0" tIns="0" rIns="0" bIns="0" rtlCol="0"/>
            <a:lstStyle/>
            <a:p>
              <a:endParaRPr/>
            </a:p>
          </p:txBody>
        </p:sp>
        <p:pic>
          <p:nvPicPr>
            <p:cNvPr id="53" name="object 53"/>
            <p:cNvPicPr/>
            <p:nvPr/>
          </p:nvPicPr>
          <p:blipFill>
            <a:blip r:embed="rId9" cstate="print"/>
            <a:stretch>
              <a:fillRect/>
            </a:stretch>
          </p:blipFill>
          <p:spPr>
            <a:xfrm>
              <a:off x="10145059" y="665401"/>
              <a:ext cx="90718" cy="160413"/>
            </a:xfrm>
            <a:prstGeom prst="rect">
              <a:avLst/>
            </a:prstGeom>
          </p:spPr>
        </p:pic>
      </p:grpSp>
      <p:pic>
        <p:nvPicPr>
          <p:cNvPr id="54" name="object 54"/>
          <p:cNvPicPr/>
          <p:nvPr/>
        </p:nvPicPr>
        <p:blipFill>
          <a:blip r:embed="rId10" cstate="print"/>
          <a:stretch>
            <a:fillRect/>
          </a:stretch>
        </p:blipFill>
        <p:spPr>
          <a:xfrm>
            <a:off x="14005762" y="383708"/>
            <a:ext cx="1200609" cy="345511"/>
          </a:xfrm>
          <a:prstGeom prst="rect">
            <a:avLst/>
          </a:prstGeom>
        </p:spPr>
      </p:pic>
      <p:sp>
        <p:nvSpPr>
          <p:cNvPr id="55" name="object 55"/>
          <p:cNvSpPr/>
          <p:nvPr/>
        </p:nvSpPr>
        <p:spPr>
          <a:xfrm>
            <a:off x="15310935" y="474931"/>
            <a:ext cx="121920" cy="255904"/>
          </a:xfrm>
          <a:custGeom>
            <a:avLst/>
            <a:gdLst/>
            <a:ahLst/>
            <a:cxnLst/>
            <a:rect l="l" t="t" r="r" b="b"/>
            <a:pathLst>
              <a:path w="121919" h="255904">
                <a:moveTo>
                  <a:pt x="63568" y="0"/>
                </a:moveTo>
                <a:lnTo>
                  <a:pt x="51715" y="0"/>
                </a:lnTo>
                <a:lnTo>
                  <a:pt x="41653" y="2879"/>
                </a:lnTo>
                <a:lnTo>
                  <a:pt x="34836" y="6471"/>
                </a:lnTo>
                <a:lnTo>
                  <a:pt x="26575" y="11130"/>
                </a:lnTo>
                <a:lnTo>
                  <a:pt x="24784" y="11486"/>
                </a:lnTo>
                <a:lnTo>
                  <a:pt x="17947" y="17601"/>
                </a:lnTo>
                <a:lnTo>
                  <a:pt x="15800" y="20837"/>
                </a:lnTo>
                <a:lnTo>
                  <a:pt x="8973" y="31967"/>
                </a:lnTo>
                <a:lnTo>
                  <a:pt x="3937" y="43820"/>
                </a:lnTo>
                <a:lnTo>
                  <a:pt x="3937" y="49925"/>
                </a:lnTo>
                <a:lnTo>
                  <a:pt x="5026" y="56029"/>
                </a:lnTo>
                <a:lnTo>
                  <a:pt x="6827" y="60343"/>
                </a:lnTo>
                <a:lnTo>
                  <a:pt x="8261" y="61778"/>
                </a:lnTo>
                <a:lnTo>
                  <a:pt x="33046" y="68961"/>
                </a:lnTo>
                <a:lnTo>
                  <a:pt x="34836" y="69683"/>
                </a:lnTo>
                <a:lnTo>
                  <a:pt x="35904" y="69327"/>
                </a:lnTo>
                <a:lnTo>
                  <a:pt x="40941" y="68961"/>
                </a:lnTo>
                <a:lnTo>
                  <a:pt x="44888" y="67170"/>
                </a:lnTo>
                <a:lnTo>
                  <a:pt x="48846" y="61055"/>
                </a:lnTo>
                <a:lnTo>
                  <a:pt x="49558" y="59265"/>
                </a:lnTo>
                <a:lnTo>
                  <a:pt x="52427" y="55317"/>
                </a:lnTo>
                <a:lnTo>
                  <a:pt x="54951" y="53160"/>
                </a:lnTo>
                <a:lnTo>
                  <a:pt x="63924" y="49569"/>
                </a:lnTo>
                <a:lnTo>
                  <a:pt x="70385" y="53160"/>
                </a:lnTo>
                <a:lnTo>
                  <a:pt x="75421" y="62134"/>
                </a:lnTo>
                <a:lnTo>
                  <a:pt x="76500" y="66448"/>
                </a:lnTo>
                <a:lnTo>
                  <a:pt x="77222" y="78657"/>
                </a:lnTo>
                <a:lnTo>
                  <a:pt x="76500" y="86562"/>
                </a:lnTo>
                <a:lnTo>
                  <a:pt x="73987" y="93745"/>
                </a:lnTo>
                <a:lnTo>
                  <a:pt x="72542" y="98415"/>
                </a:lnTo>
                <a:lnTo>
                  <a:pt x="70385" y="103075"/>
                </a:lnTo>
                <a:lnTo>
                  <a:pt x="68950" y="108111"/>
                </a:lnTo>
                <a:lnTo>
                  <a:pt x="66437" y="115294"/>
                </a:lnTo>
                <a:lnTo>
                  <a:pt x="29869" y="172948"/>
                </a:lnTo>
                <a:lnTo>
                  <a:pt x="9685" y="196821"/>
                </a:lnTo>
                <a:lnTo>
                  <a:pt x="6104" y="201501"/>
                </a:lnTo>
                <a:lnTo>
                  <a:pt x="356" y="216223"/>
                </a:lnTo>
                <a:lnTo>
                  <a:pt x="356" y="220883"/>
                </a:lnTo>
                <a:lnTo>
                  <a:pt x="0" y="225197"/>
                </a:lnTo>
                <a:lnTo>
                  <a:pt x="0" y="229511"/>
                </a:lnTo>
                <a:lnTo>
                  <a:pt x="356" y="233825"/>
                </a:lnTo>
                <a:lnTo>
                  <a:pt x="356" y="237050"/>
                </a:lnTo>
                <a:lnTo>
                  <a:pt x="1790" y="243866"/>
                </a:lnTo>
                <a:lnTo>
                  <a:pt x="2157" y="246746"/>
                </a:lnTo>
                <a:lnTo>
                  <a:pt x="4314" y="248191"/>
                </a:lnTo>
                <a:lnTo>
                  <a:pt x="8617" y="253573"/>
                </a:lnTo>
                <a:lnTo>
                  <a:pt x="11842" y="254651"/>
                </a:lnTo>
                <a:lnTo>
                  <a:pt x="46277" y="254295"/>
                </a:lnTo>
                <a:lnTo>
                  <a:pt x="61255" y="254451"/>
                </a:lnTo>
                <a:lnTo>
                  <a:pt x="76133" y="255007"/>
                </a:lnTo>
                <a:lnTo>
                  <a:pt x="80091" y="255363"/>
                </a:lnTo>
                <a:lnTo>
                  <a:pt x="84039" y="255007"/>
                </a:lnTo>
                <a:lnTo>
                  <a:pt x="87997" y="255007"/>
                </a:lnTo>
                <a:lnTo>
                  <a:pt x="87997" y="254651"/>
                </a:lnTo>
                <a:lnTo>
                  <a:pt x="104865" y="254651"/>
                </a:lnTo>
                <a:lnTo>
                  <a:pt x="110614" y="255007"/>
                </a:lnTo>
                <a:lnTo>
                  <a:pt x="113849" y="251772"/>
                </a:lnTo>
                <a:lnTo>
                  <a:pt x="116017" y="247102"/>
                </a:lnTo>
                <a:lnTo>
                  <a:pt x="117085" y="245667"/>
                </a:lnTo>
                <a:lnTo>
                  <a:pt x="119587" y="234893"/>
                </a:lnTo>
                <a:lnTo>
                  <a:pt x="119242" y="227720"/>
                </a:lnTo>
                <a:lnTo>
                  <a:pt x="118163" y="220171"/>
                </a:lnTo>
                <a:lnTo>
                  <a:pt x="117797" y="215867"/>
                </a:lnTo>
                <a:lnTo>
                  <a:pt x="115640" y="212621"/>
                </a:lnTo>
                <a:lnTo>
                  <a:pt x="110268" y="207962"/>
                </a:lnTo>
                <a:lnTo>
                  <a:pt x="108467" y="207239"/>
                </a:lnTo>
                <a:lnTo>
                  <a:pt x="68594" y="206873"/>
                </a:lnTo>
                <a:lnTo>
                  <a:pt x="66437" y="202925"/>
                </a:lnTo>
                <a:lnTo>
                  <a:pt x="66081" y="200412"/>
                </a:lnTo>
                <a:lnTo>
                  <a:pt x="69673" y="196109"/>
                </a:lnTo>
                <a:lnTo>
                  <a:pt x="71474" y="193596"/>
                </a:lnTo>
                <a:lnTo>
                  <a:pt x="75788" y="188203"/>
                </a:lnTo>
                <a:lnTo>
                  <a:pt x="78646" y="185690"/>
                </a:lnTo>
                <a:lnTo>
                  <a:pt x="97476" y="158872"/>
                </a:lnTo>
                <a:lnTo>
                  <a:pt x="117209" y="117716"/>
                </a:lnTo>
                <a:lnTo>
                  <a:pt x="121303" y="82742"/>
                </a:lnTo>
                <a:lnTo>
                  <a:pt x="120811" y="71198"/>
                </a:lnTo>
                <a:lnTo>
                  <a:pt x="110268" y="32690"/>
                </a:lnTo>
                <a:lnTo>
                  <a:pt x="107378" y="29098"/>
                </a:lnTo>
                <a:lnTo>
                  <a:pt x="100562" y="19392"/>
                </a:lnTo>
                <a:lnTo>
                  <a:pt x="72186" y="1434"/>
                </a:lnTo>
                <a:lnTo>
                  <a:pt x="69673" y="1434"/>
                </a:lnTo>
                <a:lnTo>
                  <a:pt x="63568" y="0"/>
                </a:lnTo>
                <a:close/>
              </a:path>
            </a:pathLst>
          </a:custGeom>
          <a:solidFill>
            <a:srgbClr val="212121"/>
          </a:solidFill>
        </p:spPr>
        <p:txBody>
          <a:bodyPr wrap="square" lIns="0" tIns="0" rIns="0" bIns="0" rtlCol="0"/>
          <a:lstStyle/>
          <a:p>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sz="2800" spc="-675" dirty="0">
                <a:solidFill>
                  <a:srgbClr val="1D1D1B"/>
                </a:solidFill>
                <a:latin typeface="Calibri"/>
                <a:cs typeface="Calibri"/>
              </a:rPr>
              <a:t>CB</a:t>
            </a:r>
            <a:endParaRPr sz="280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sz="3400" spc="-440" dirty="0">
                <a:latin typeface="Calibri"/>
                <a:cs typeface="Calibri"/>
              </a:rPr>
              <a:t>CV</a:t>
            </a:r>
            <a:endParaRPr sz="340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sz="5175" spc="-1447" baseline="-3220" dirty="0">
                <a:solidFill>
                  <a:srgbClr val="1D1D1B"/>
                </a:solidFill>
                <a:latin typeface="Calibri"/>
                <a:cs typeface="Calibri"/>
              </a:rPr>
              <a:t>€</a:t>
            </a:r>
            <a:endParaRPr sz="5175" baseline="-322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sz="8700" spc="832" baseline="-16762" dirty="0">
                <a:solidFill>
                  <a:srgbClr val="1D1D1B"/>
                </a:solidFill>
                <a:latin typeface="Calibri"/>
                <a:cs typeface="Calibri"/>
              </a:rPr>
              <a:t>€</a:t>
            </a:r>
            <a:r>
              <a:rPr sz="8700" spc="644" baseline="-16762" dirty="0">
                <a:solidFill>
                  <a:srgbClr val="1D1D1B"/>
                </a:solidFill>
                <a:latin typeface="Calibri"/>
                <a:cs typeface="Calibri"/>
              </a:rPr>
              <a:t> </a:t>
            </a:r>
            <a:r>
              <a:rPr sz="3450" spc="-425" dirty="0">
                <a:solidFill>
                  <a:srgbClr val="1D1D1B"/>
                </a:solidFill>
                <a:latin typeface="Calibri"/>
                <a:cs typeface="Calibri"/>
              </a:rPr>
              <a:t>+</a:t>
            </a:r>
            <a:endParaRPr sz="345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sz="3450" spc="-350" dirty="0">
                <a:solidFill>
                  <a:srgbClr val="1D1D1B"/>
                </a:solidFill>
                <a:latin typeface="Calibri"/>
                <a:cs typeface="Calibri"/>
              </a:rPr>
              <a:t>+</a:t>
            </a:r>
            <a:endParaRPr sz="3450">
              <a:latin typeface="Calibri"/>
              <a:cs typeface="Calibri"/>
            </a:endParaRPr>
          </a:p>
        </p:txBody>
      </p:sp>
      <p:sp>
        <p:nvSpPr>
          <p:cNvPr id="8" name="object 8"/>
          <p:cNvSpPr txBox="1">
            <a:spLocks noGrp="1"/>
          </p:cNvSpPr>
          <p:nvPr>
            <p:ph type="title" idx="4294967295"/>
          </p:nvPr>
        </p:nvSpPr>
        <p:spPr>
          <a:xfrm>
            <a:off x="4011162" y="1624951"/>
            <a:ext cx="13130537" cy="650178"/>
          </a:xfrm>
          <a:prstGeom prst="rect">
            <a:avLst/>
          </a:prstGeom>
        </p:spPr>
        <p:txBody>
          <a:bodyPr vert="horz" wrap="square" lIns="0" tIns="11430" rIns="0" bIns="0" rtlCol="0">
            <a:spAutoFit/>
          </a:bodyPr>
          <a:lstStyle/>
          <a:p>
            <a:pPr marL="12700">
              <a:lnSpc>
                <a:spcPct val="100000"/>
              </a:lnSpc>
              <a:spcBef>
                <a:spcPts val="90"/>
              </a:spcBef>
            </a:pPr>
            <a:r>
              <a:rPr lang="fr-FR" sz="4150" b="1" spc="-150" dirty="0">
                <a:solidFill>
                  <a:srgbClr val="000000"/>
                </a:solidFill>
              </a:rPr>
              <a:t>LA CYBER, CE SONT DES MÉTIERS D’</a:t>
            </a:r>
            <a:r>
              <a:rPr lang="fr-FR" sz="4150" b="1" u="sng" spc="-150" dirty="0">
                <a:solidFill>
                  <a:srgbClr val="000000"/>
                </a:solidFill>
                <a:uFill>
                  <a:solidFill>
                    <a:srgbClr val="000000"/>
                  </a:solidFill>
                </a:uFill>
              </a:rPr>
              <a:t>AVENIR</a:t>
            </a:r>
            <a:r>
              <a:rPr lang="fr-FR" sz="4150" b="1" spc="-150" dirty="0">
                <a:solidFill>
                  <a:srgbClr val="000000"/>
                </a:solidFill>
              </a:rPr>
              <a:t> ET </a:t>
            </a:r>
            <a:r>
              <a:rPr lang="fr-FR" sz="4150" b="1" u="sng" spc="-150" dirty="0">
                <a:solidFill>
                  <a:srgbClr val="000000"/>
                </a:solidFill>
                <a:uFill>
                  <a:solidFill>
                    <a:srgbClr val="000000"/>
                  </a:solidFill>
                </a:uFill>
              </a:rPr>
              <a:t>PASSIONNANTS</a:t>
            </a:r>
            <a:r>
              <a:rPr lang="fr-FR" sz="4150" b="1" spc="-150" dirty="0">
                <a:solidFill>
                  <a:srgbClr val="000000"/>
                </a:solidFill>
              </a:rPr>
              <a:t> !</a:t>
            </a:r>
            <a:endParaRPr lang="fr-FR" sz="4150" b="1" spc="-15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1085"/>
              </a:spcBef>
            </a:pPr>
            <a:r>
              <a:rPr lang="fr-FR" sz="4150" b="1" spc="-150" dirty="0">
                <a:latin typeface="Calibri"/>
                <a:cs typeface="Calibri"/>
              </a:rPr>
              <a:t>DÉVELOPPEZ VOTRE </a:t>
            </a:r>
            <a:r>
              <a:rPr lang="fr-FR" sz="4150" b="1" u="sng" spc="-150" dirty="0">
                <a:uFill>
                  <a:solidFill>
                    <a:srgbClr val="000000"/>
                  </a:solidFill>
                </a:uFill>
                <a:latin typeface="Calibri"/>
                <a:cs typeface="Calibri"/>
              </a:rPr>
              <a:t>ESPRIT CRITIQUE</a:t>
            </a:r>
            <a:r>
              <a:rPr lang="fr-FR" sz="4150" b="1" spc="-150" dirty="0">
                <a:latin typeface="Calibri"/>
                <a:cs typeface="Calibri"/>
              </a:rPr>
              <a:t> POUR ÉVITER LES DANGERS DU NUMÉRIQUE !</a:t>
            </a:r>
          </a:p>
          <a:p>
            <a:pPr algn="ctr">
              <a:lnSpc>
                <a:spcPct val="100000"/>
              </a:lnSpc>
              <a:spcBef>
                <a:spcPts val="980"/>
              </a:spcBef>
            </a:pPr>
            <a:r>
              <a:rPr lang="fr-FR" sz="4150" b="1" spc="-150" dirty="0">
                <a:latin typeface="Calibri"/>
                <a:cs typeface="Calibri"/>
              </a:rPr>
              <a:t>SI C’EST </a:t>
            </a:r>
            <a:r>
              <a:rPr lang="fr-FR" sz="4150" b="1" u="sng" spc="-150" dirty="0">
                <a:uFill>
                  <a:solidFill>
                    <a:srgbClr val="000000"/>
                  </a:solidFill>
                </a:uFill>
                <a:latin typeface="Calibri"/>
                <a:cs typeface="Calibri"/>
              </a:rPr>
              <a:t>TROP BEAU POUR ÊTRE VRAI</a:t>
            </a:r>
            <a:r>
              <a:rPr lang="fr-FR" sz="4150" b="1" spc="-150" dirty="0">
                <a:latin typeface="Calibri"/>
                <a:cs typeface="Calibri"/>
              </a:rPr>
              <a:t>, ÇA L’EST CERTAINEMENT !</a:t>
            </a:r>
          </a:p>
          <a:p>
            <a:pPr algn="ctr">
              <a:lnSpc>
                <a:spcPct val="100000"/>
              </a:lnSpc>
              <a:spcBef>
                <a:spcPts val="980"/>
              </a:spcBef>
            </a:pPr>
            <a:r>
              <a:rPr lang="fr-FR" sz="4150" b="1" u="sng" spc="-150" dirty="0">
                <a:uFill>
                  <a:solidFill>
                    <a:srgbClr val="000000"/>
                  </a:solidFill>
                </a:uFill>
                <a:latin typeface="Calibri"/>
                <a:cs typeface="Calibri"/>
              </a:rPr>
              <a:t>SIGNALER LES ARNAQUES</a:t>
            </a:r>
            <a:r>
              <a:rPr lang="fr-FR" sz="4150" b="1" spc="-150" dirty="0">
                <a:latin typeface="Calibri"/>
                <a:cs typeface="Calibri"/>
              </a:rPr>
              <a:t>, C’EST ESSENTIEL !</a:t>
            </a:r>
          </a:p>
          <a:p>
            <a:pPr algn="ctr">
              <a:lnSpc>
                <a:spcPct val="100000"/>
              </a:lnSpc>
              <a:spcBef>
                <a:spcPts val="985"/>
              </a:spcBef>
            </a:pPr>
            <a:r>
              <a:rPr lang="fr-FR" sz="4150" b="1" spc="-150" dirty="0">
                <a:latin typeface="Calibri"/>
                <a:cs typeface="Calibri"/>
              </a:rPr>
              <a:t>IL EST PRÉFÉRABLE D’AVOIR </a:t>
            </a:r>
            <a:r>
              <a:rPr lang="fr-FR" sz="4150" b="1" u="sng" spc="-150" dirty="0">
                <a:uFill>
                  <a:solidFill>
                    <a:srgbClr val="000000"/>
                  </a:solidFill>
                </a:uFill>
                <a:latin typeface="Calibri"/>
                <a:cs typeface="Calibri"/>
              </a:rPr>
              <a:t>PLUSIEURS MOTS DE PASSE</a:t>
            </a:r>
            <a:r>
              <a:rPr lang="fr-FR" sz="4150" b="1" spc="-150" dirty="0">
                <a:latin typeface="Calibri"/>
                <a:cs typeface="Calibri"/>
              </a:rPr>
              <a:t>, COMME ON A PLUSIEURS CLÉS !</a:t>
            </a:r>
          </a:p>
          <a:p>
            <a:pPr algn="ctr">
              <a:lnSpc>
                <a:spcPct val="100000"/>
              </a:lnSpc>
              <a:spcBef>
                <a:spcPts val="980"/>
              </a:spcBef>
            </a:pPr>
            <a:r>
              <a:rPr lang="fr-FR" sz="4150" b="1" spc="-150" dirty="0">
                <a:latin typeface="Calibri"/>
                <a:cs typeface="Calibri"/>
              </a:rPr>
              <a:t>POUR LES COMPTES LES PLUS IMPORTANTS, </a:t>
            </a:r>
            <a:r>
              <a:rPr lang="fr-FR" sz="4150" b="1" u="sng" spc="-150" dirty="0">
                <a:uFill>
                  <a:solidFill>
                    <a:srgbClr val="000000"/>
                  </a:solidFill>
                </a:uFill>
                <a:latin typeface="Calibri"/>
                <a:cs typeface="Calibri"/>
              </a:rPr>
              <a:t>DOUBLE AUTHENTIFICATION MINIMUM</a:t>
            </a:r>
            <a:r>
              <a:rPr lang="fr-FR" sz="4150" b="1" spc="-150" dirty="0">
                <a:latin typeface="Calibri"/>
                <a:cs typeface="Calibri"/>
              </a:rPr>
              <a:t> !</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6614622"/>
          </a:xfrm>
          <a:prstGeom prst="rect">
            <a:avLst/>
          </a:prstGeom>
        </p:spPr>
      </p:pic>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a:p>
          </p:txBody>
        </p:sp>
      </p:grpSp>
      <p:sp>
        <p:nvSpPr>
          <p:cNvPr id="6" name="object 6"/>
          <p:cNvSpPr txBox="1"/>
          <p:nvPr/>
        </p:nvSpPr>
        <p:spPr>
          <a:xfrm>
            <a:off x="845912" y="7812461"/>
            <a:ext cx="16633190" cy="2595582"/>
          </a:xfrm>
          <a:prstGeom prst="rect">
            <a:avLst/>
          </a:prstGeom>
        </p:spPr>
        <p:txBody>
          <a:bodyPr vert="horz" wrap="square" lIns="0" tIns="180340" rIns="0" bIns="0" rtlCol="0">
            <a:spAutoFit/>
          </a:bodyPr>
          <a:lstStyle/>
          <a:p>
            <a:pPr marL="12700">
              <a:lnSpc>
                <a:spcPct val="100000"/>
              </a:lnSpc>
              <a:spcBef>
                <a:spcPts val="1420"/>
              </a:spcBef>
            </a:pPr>
            <a:r>
              <a:rPr sz="2050" b="1" spc="45" dirty="0">
                <a:solidFill>
                  <a:srgbClr val="231F20"/>
                </a:solidFill>
                <a:latin typeface="Calibri"/>
                <a:cs typeface="Calibri"/>
              </a:rPr>
              <a:t>Version</a:t>
            </a:r>
            <a:r>
              <a:rPr sz="2050" b="1" spc="-10" dirty="0">
                <a:solidFill>
                  <a:srgbClr val="231F20"/>
                </a:solidFill>
                <a:latin typeface="Calibri"/>
                <a:cs typeface="Calibri"/>
              </a:rPr>
              <a:t> </a:t>
            </a:r>
            <a:r>
              <a:rPr sz="2050" b="1" spc="65" dirty="0">
                <a:solidFill>
                  <a:srgbClr val="231F20"/>
                </a:solidFill>
                <a:latin typeface="Calibri"/>
                <a:cs typeface="Calibri"/>
              </a:rPr>
              <a:t>1.</a:t>
            </a:r>
            <a:r>
              <a:rPr lang="fr-FR" sz="2050" b="1" spc="65" dirty="0">
                <a:solidFill>
                  <a:srgbClr val="231F20"/>
                </a:solidFill>
                <a:latin typeface="Calibri"/>
                <a:cs typeface="Calibri"/>
              </a:rPr>
              <a:t>1</a:t>
            </a:r>
            <a:r>
              <a:rPr sz="2050" b="1" spc="-5" dirty="0">
                <a:solidFill>
                  <a:srgbClr val="231F20"/>
                </a:solidFill>
                <a:latin typeface="Calibri"/>
                <a:cs typeface="Calibri"/>
              </a:rPr>
              <a:t> </a:t>
            </a:r>
            <a:r>
              <a:rPr sz="2050" b="1" spc="135" dirty="0">
                <a:solidFill>
                  <a:srgbClr val="231F20"/>
                </a:solidFill>
                <a:latin typeface="Calibri"/>
                <a:cs typeface="Calibri"/>
              </a:rPr>
              <a:t>-</a:t>
            </a:r>
            <a:r>
              <a:rPr sz="2050" b="1" spc="-5" dirty="0">
                <a:solidFill>
                  <a:srgbClr val="231F20"/>
                </a:solidFill>
                <a:latin typeface="Calibri"/>
                <a:cs typeface="Calibri"/>
              </a:rPr>
              <a:t> </a:t>
            </a:r>
            <a:r>
              <a:rPr lang="fr-FR" sz="2050" b="1" spc="50">
                <a:solidFill>
                  <a:srgbClr val="231F20"/>
                </a:solidFill>
                <a:latin typeface="Calibri"/>
                <a:cs typeface="Calibri"/>
              </a:rPr>
              <a:t>Juin</a:t>
            </a:r>
            <a:r>
              <a:rPr sz="2050" b="1" spc="-5">
                <a:solidFill>
                  <a:srgbClr val="231F20"/>
                </a:solidFill>
                <a:latin typeface="Calibri"/>
                <a:cs typeface="Calibri"/>
              </a:rPr>
              <a:t> </a:t>
            </a:r>
            <a:r>
              <a:rPr sz="2050" b="1" spc="50" dirty="0">
                <a:solidFill>
                  <a:srgbClr val="231F20"/>
                </a:solidFill>
                <a:latin typeface="Calibri"/>
                <a:cs typeface="Calibri"/>
              </a:rPr>
              <a:t>2022</a:t>
            </a:r>
            <a:endParaRPr sz="2050" b="1" dirty="0">
              <a:latin typeface="Calibri"/>
              <a:cs typeface="Calibri"/>
            </a:endParaRPr>
          </a:p>
          <a:p>
            <a:pPr marL="12700">
              <a:lnSpc>
                <a:spcPct val="100000"/>
              </a:lnSpc>
              <a:spcBef>
                <a:spcPts val="1320"/>
              </a:spcBef>
            </a:pPr>
            <a:r>
              <a:rPr sz="2050" spc="65" dirty="0">
                <a:solidFill>
                  <a:srgbClr val="231F20"/>
                </a:solidFill>
                <a:latin typeface="Calibri"/>
                <a:cs typeface="Calibri"/>
              </a:rPr>
              <a:t>Ce</a:t>
            </a:r>
            <a:r>
              <a:rPr sz="2050" spc="70" dirty="0">
                <a:solidFill>
                  <a:srgbClr val="231F20"/>
                </a:solidFill>
                <a:latin typeface="Calibri"/>
                <a:cs typeface="Calibri"/>
              </a:rPr>
              <a:t> </a:t>
            </a:r>
            <a:r>
              <a:rPr sz="2050" dirty="0">
                <a:solidFill>
                  <a:srgbClr val="231F20"/>
                </a:solidFill>
                <a:latin typeface="Calibri"/>
                <a:cs typeface="Calibri"/>
              </a:rPr>
              <a:t>document</a:t>
            </a:r>
            <a:r>
              <a:rPr sz="2050" spc="65" dirty="0">
                <a:solidFill>
                  <a:srgbClr val="231F20"/>
                </a:solidFill>
                <a:latin typeface="Calibri"/>
                <a:cs typeface="Calibri"/>
              </a:rPr>
              <a:t> </a:t>
            </a:r>
            <a:r>
              <a:rPr sz="2050" spc="55" dirty="0">
                <a:solidFill>
                  <a:srgbClr val="231F20"/>
                </a:solidFill>
                <a:latin typeface="Calibri"/>
                <a:cs typeface="Calibri"/>
              </a:rPr>
              <a:t>a</a:t>
            </a:r>
            <a:r>
              <a:rPr sz="2050" spc="70" dirty="0">
                <a:solidFill>
                  <a:srgbClr val="231F20"/>
                </a:solidFill>
                <a:latin typeface="Calibri"/>
                <a:cs typeface="Calibri"/>
              </a:rPr>
              <a:t> </a:t>
            </a:r>
            <a:r>
              <a:rPr sz="2050" dirty="0">
                <a:solidFill>
                  <a:srgbClr val="231F20"/>
                </a:solidFill>
                <a:latin typeface="Calibri"/>
                <a:cs typeface="Calibri"/>
              </a:rPr>
              <a:t>été</a:t>
            </a:r>
            <a:r>
              <a:rPr sz="2050" spc="65" dirty="0">
                <a:solidFill>
                  <a:srgbClr val="231F20"/>
                </a:solidFill>
                <a:latin typeface="Calibri"/>
                <a:cs typeface="Calibri"/>
              </a:rPr>
              <a:t> </a:t>
            </a:r>
            <a:r>
              <a:rPr sz="2050" dirty="0">
                <a:solidFill>
                  <a:srgbClr val="231F20"/>
                </a:solidFill>
                <a:latin typeface="Calibri"/>
                <a:cs typeface="Calibri"/>
              </a:rPr>
              <a:t>rédigé</a:t>
            </a:r>
            <a:r>
              <a:rPr sz="2050" spc="70" dirty="0">
                <a:solidFill>
                  <a:srgbClr val="231F20"/>
                </a:solidFill>
                <a:latin typeface="Calibri"/>
                <a:cs typeface="Calibri"/>
              </a:rPr>
              <a:t> </a:t>
            </a:r>
            <a:r>
              <a:rPr sz="2050" dirty="0">
                <a:solidFill>
                  <a:srgbClr val="231F20"/>
                </a:solidFill>
                <a:latin typeface="Calibri"/>
                <a:cs typeface="Calibri"/>
              </a:rPr>
              <a:t>par</a:t>
            </a:r>
            <a:r>
              <a:rPr sz="2050" spc="60" dirty="0">
                <a:solidFill>
                  <a:srgbClr val="231F20"/>
                </a:solidFill>
                <a:latin typeface="Calibri"/>
                <a:cs typeface="Calibri"/>
              </a:rPr>
              <a:t> </a:t>
            </a:r>
            <a:r>
              <a:rPr sz="2050" dirty="0">
                <a:solidFill>
                  <a:srgbClr val="231F20"/>
                </a:solidFill>
                <a:latin typeface="Calibri"/>
                <a:cs typeface="Calibri"/>
              </a:rPr>
              <a:t>des</a:t>
            </a:r>
            <a:r>
              <a:rPr sz="2050" spc="70" dirty="0">
                <a:solidFill>
                  <a:srgbClr val="231F20"/>
                </a:solidFill>
                <a:latin typeface="Calibri"/>
                <a:cs typeface="Calibri"/>
              </a:rPr>
              <a:t> </a:t>
            </a:r>
            <a:r>
              <a:rPr sz="2050" spc="45" dirty="0">
                <a:solidFill>
                  <a:srgbClr val="231F20"/>
                </a:solidFill>
                <a:latin typeface="Calibri"/>
                <a:cs typeface="Calibri"/>
              </a:rPr>
              <a:t>professionnels</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spc="45" dirty="0">
                <a:solidFill>
                  <a:srgbClr val="231F20"/>
                </a:solidFill>
                <a:latin typeface="Calibri"/>
                <a:cs typeface="Calibri"/>
              </a:rPr>
              <a:t>cybersécurité</a:t>
            </a:r>
            <a:r>
              <a:rPr sz="2050" spc="70" dirty="0">
                <a:solidFill>
                  <a:srgbClr val="231F20"/>
                </a:solidFill>
                <a:latin typeface="Calibri"/>
                <a:cs typeface="Calibri"/>
              </a:rPr>
              <a:t> </a:t>
            </a:r>
            <a:r>
              <a:rPr sz="2050" dirty="0">
                <a:solidFill>
                  <a:srgbClr val="231F20"/>
                </a:solidFill>
                <a:latin typeface="Calibri"/>
                <a:cs typeface="Calibri"/>
              </a:rPr>
              <a:t>et</a:t>
            </a:r>
            <a:r>
              <a:rPr sz="2050" spc="70" dirty="0">
                <a:solidFill>
                  <a:srgbClr val="231F20"/>
                </a:solidFill>
                <a:latin typeface="Calibri"/>
                <a:cs typeface="Calibri"/>
              </a:rPr>
              <a:t> </a:t>
            </a:r>
            <a:r>
              <a:rPr sz="2050" spc="50" dirty="0">
                <a:solidFill>
                  <a:srgbClr val="231F20"/>
                </a:solidFill>
                <a:latin typeface="Calibri"/>
                <a:cs typeface="Calibri"/>
              </a:rPr>
              <a:t>sous</a:t>
            </a:r>
            <a:r>
              <a:rPr sz="2050" spc="60"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dirty="0">
                <a:solidFill>
                  <a:srgbClr val="231F20"/>
                </a:solidFill>
                <a:latin typeface="Calibri"/>
                <a:cs typeface="Calibri"/>
              </a:rPr>
              <a:t>direction</a:t>
            </a:r>
            <a:r>
              <a:rPr sz="2050" spc="70" dirty="0">
                <a:solidFill>
                  <a:srgbClr val="231F20"/>
                </a:solidFill>
                <a:latin typeface="Calibri"/>
                <a:cs typeface="Calibri"/>
              </a:rPr>
              <a:t> </a:t>
            </a:r>
            <a:r>
              <a:rPr sz="2050" spc="60" dirty="0">
                <a:solidFill>
                  <a:srgbClr val="231F20"/>
                </a:solidFill>
                <a:latin typeface="Calibri"/>
                <a:cs typeface="Calibri"/>
              </a:rPr>
              <a:t>artistique</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70" dirty="0">
                <a:solidFill>
                  <a:srgbClr val="231F20"/>
                </a:solidFill>
                <a:latin typeface="Calibri"/>
                <a:cs typeface="Calibri"/>
              </a:rPr>
              <a:t>Claire </a:t>
            </a:r>
            <a:r>
              <a:rPr sz="2050" spc="45" dirty="0">
                <a:solidFill>
                  <a:srgbClr val="231F20"/>
                </a:solidFill>
                <a:latin typeface="Calibri"/>
                <a:cs typeface="Calibri"/>
              </a:rPr>
              <a:t>Lacroix.</a:t>
            </a:r>
            <a:endParaRPr sz="2050" dirty="0">
              <a:latin typeface="Calibri"/>
              <a:cs typeface="Calibri"/>
            </a:endParaRPr>
          </a:p>
          <a:p>
            <a:pPr marL="12700" marR="4448810">
              <a:lnSpc>
                <a:spcPts val="2260"/>
              </a:lnSpc>
              <a:spcBef>
                <a:spcPts val="1725"/>
              </a:spcBef>
            </a:pPr>
            <a:r>
              <a:rPr sz="2050" spc="65" dirty="0">
                <a:solidFill>
                  <a:srgbClr val="231F20"/>
                </a:solidFill>
                <a:latin typeface="Calibri"/>
                <a:cs typeface="Calibri"/>
              </a:rPr>
              <a:t>Ce</a:t>
            </a:r>
            <a:r>
              <a:rPr sz="2050" spc="45" dirty="0">
                <a:solidFill>
                  <a:srgbClr val="231F20"/>
                </a:solidFill>
                <a:latin typeface="Calibri"/>
                <a:cs typeface="Calibri"/>
              </a:rPr>
              <a:t> </a:t>
            </a:r>
            <a:r>
              <a:rPr sz="2050" dirty="0">
                <a:solidFill>
                  <a:srgbClr val="231F20"/>
                </a:solidFill>
                <a:latin typeface="Calibri"/>
                <a:cs typeface="Calibri"/>
              </a:rPr>
              <a:t>document</a:t>
            </a:r>
            <a:r>
              <a:rPr sz="2050" spc="50" dirty="0">
                <a:solidFill>
                  <a:srgbClr val="231F20"/>
                </a:solidFill>
                <a:latin typeface="Calibri"/>
                <a:cs typeface="Calibri"/>
              </a:rPr>
              <a:t> est </a:t>
            </a:r>
            <a:r>
              <a:rPr sz="2050" spc="65" dirty="0">
                <a:solidFill>
                  <a:srgbClr val="231F20"/>
                </a:solidFill>
                <a:latin typeface="Calibri"/>
                <a:cs typeface="Calibri"/>
              </a:rPr>
              <a:t>mis</a:t>
            </a:r>
            <a:r>
              <a:rPr sz="2050" spc="45" dirty="0">
                <a:solidFill>
                  <a:srgbClr val="231F20"/>
                </a:solidFill>
                <a:latin typeface="Calibri"/>
                <a:cs typeface="Calibri"/>
              </a:rPr>
              <a:t> </a:t>
            </a:r>
            <a:r>
              <a:rPr sz="2050" spc="55" dirty="0">
                <a:solidFill>
                  <a:srgbClr val="231F20"/>
                </a:solidFill>
                <a:latin typeface="Calibri"/>
                <a:cs typeface="Calibri"/>
              </a:rPr>
              <a:t>à</a:t>
            </a:r>
            <a:r>
              <a:rPr sz="2050" spc="50" dirty="0">
                <a:solidFill>
                  <a:srgbClr val="231F20"/>
                </a:solidFill>
                <a:latin typeface="Calibri"/>
                <a:cs typeface="Calibri"/>
              </a:rPr>
              <a:t> disposition sous</a:t>
            </a:r>
            <a:r>
              <a:rPr sz="2050" spc="40" dirty="0">
                <a:solidFill>
                  <a:srgbClr val="231F20"/>
                </a:solidFill>
                <a:latin typeface="Calibri"/>
                <a:cs typeface="Calibri"/>
              </a:rPr>
              <a:t> </a:t>
            </a:r>
            <a:r>
              <a:rPr sz="2050" spc="60" dirty="0">
                <a:solidFill>
                  <a:srgbClr val="231F20"/>
                </a:solidFill>
                <a:latin typeface="Calibri"/>
                <a:cs typeface="Calibri"/>
              </a:rPr>
              <a:t>licence</a:t>
            </a:r>
            <a:r>
              <a:rPr sz="2050" spc="50" dirty="0">
                <a:solidFill>
                  <a:srgbClr val="231F20"/>
                </a:solidFill>
                <a:latin typeface="Calibri"/>
                <a:cs typeface="Calibri"/>
              </a:rPr>
              <a:t> </a:t>
            </a:r>
            <a:r>
              <a:rPr sz="2050" u="sng" dirty="0">
                <a:solidFill>
                  <a:srgbClr val="205E9E"/>
                </a:solidFill>
                <a:uFill>
                  <a:solidFill>
                    <a:srgbClr val="205E9E"/>
                  </a:solidFill>
                </a:uFill>
                <a:latin typeface="Calibri"/>
                <a:cs typeface="Calibri"/>
                <a:hlinkClick r:id="rId3"/>
              </a:rPr>
              <a:t>Creative</a:t>
            </a:r>
            <a:r>
              <a:rPr sz="2050" u="sng" spc="5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Commons</a:t>
            </a:r>
            <a:r>
              <a:rPr sz="2050" u="sng" spc="4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Attribution</a:t>
            </a:r>
            <a:r>
              <a:rPr sz="2050" u="sng" spc="50" dirty="0">
                <a:solidFill>
                  <a:srgbClr val="205E9E"/>
                </a:solidFill>
                <a:uFill>
                  <a:solidFill>
                    <a:srgbClr val="205E9E"/>
                  </a:solidFill>
                </a:uFill>
                <a:latin typeface="Calibri"/>
                <a:cs typeface="Calibri"/>
                <a:hlinkClick r:id="rId3"/>
              </a:rPr>
              <a:t> </a:t>
            </a:r>
            <a:r>
              <a:rPr sz="2050" u="sng" spc="55" dirty="0">
                <a:solidFill>
                  <a:srgbClr val="205E9E"/>
                </a:solidFill>
                <a:uFill>
                  <a:solidFill>
                    <a:srgbClr val="205E9E"/>
                  </a:solidFill>
                </a:uFill>
                <a:latin typeface="Calibri"/>
                <a:cs typeface="Calibri"/>
                <a:hlinkClick r:id="rId3"/>
              </a:rPr>
              <a:t>4.0</a:t>
            </a:r>
            <a:r>
              <a:rPr sz="2050" u="sng" spc="5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International</a:t>
            </a:r>
            <a:r>
              <a:rPr sz="2050" u="sng" spc="50" dirty="0">
                <a:solidFill>
                  <a:srgbClr val="205E9E"/>
                </a:solidFill>
                <a:uFill>
                  <a:solidFill>
                    <a:srgbClr val="205E9E"/>
                  </a:solidFill>
                </a:uFill>
                <a:latin typeface="Calibri"/>
                <a:cs typeface="Calibri"/>
                <a:hlinkClick r:id="rId3"/>
              </a:rPr>
              <a:t> </a:t>
            </a:r>
            <a:r>
              <a:rPr sz="2050" u="sng" spc="70" dirty="0">
                <a:solidFill>
                  <a:srgbClr val="205E9E"/>
                </a:solidFill>
                <a:uFill>
                  <a:solidFill>
                    <a:srgbClr val="205E9E"/>
                  </a:solidFill>
                </a:uFill>
                <a:latin typeface="Calibri"/>
                <a:cs typeface="Calibri"/>
                <a:hlinkClick r:id="rId3"/>
              </a:rPr>
              <a:t>–</a:t>
            </a:r>
            <a:r>
              <a:rPr sz="2050" u="sng" spc="40" dirty="0">
                <a:solidFill>
                  <a:srgbClr val="205E9E"/>
                </a:solidFill>
                <a:uFill>
                  <a:solidFill>
                    <a:srgbClr val="205E9E"/>
                  </a:solidFill>
                </a:uFill>
                <a:latin typeface="Calibri"/>
                <a:cs typeface="Calibri"/>
                <a:hlinkClick r:id="rId3"/>
              </a:rPr>
              <a:t> </a:t>
            </a:r>
            <a:r>
              <a:rPr sz="2050" u="sng" spc="114" dirty="0">
                <a:solidFill>
                  <a:srgbClr val="205E9E"/>
                </a:solidFill>
                <a:uFill>
                  <a:solidFill>
                    <a:srgbClr val="205E9E"/>
                  </a:solidFill>
                </a:uFill>
                <a:latin typeface="Calibri"/>
                <a:cs typeface="Calibri"/>
                <a:hlinkClick r:id="rId3"/>
              </a:rPr>
              <a:t>(CC</a:t>
            </a:r>
            <a:r>
              <a:rPr sz="2050" u="sng" spc="45"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BY</a:t>
            </a:r>
            <a:r>
              <a:rPr sz="2050" u="sng" spc="45" dirty="0">
                <a:solidFill>
                  <a:srgbClr val="205E9E"/>
                </a:solidFill>
                <a:uFill>
                  <a:solidFill>
                    <a:srgbClr val="205E9E"/>
                  </a:solidFill>
                </a:uFill>
                <a:latin typeface="Calibri"/>
                <a:cs typeface="Calibri"/>
                <a:hlinkClick r:id="rId3"/>
              </a:rPr>
              <a:t> </a:t>
            </a:r>
            <a:r>
              <a:rPr sz="2050" u="sng" spc="40" dirty="0">
                <a:solidFill>
                  <a:srgbClr val="205E9E"/>
                </a:solidFill>
                <a:uFill>
                  <a:solidFill>
                    <a:srgbClr val="205E9E"/>
                  </a:solidFill>
                </a:uFill>
                <a:latin typeface="Calibri"/>
                <a:cs typeface="Calibri"/>
                <a:hlinkClick r:id="rId3"/>
              </a:rPr>
              <a:t>4.0)</a:t>
            </a:r>
            <a:r>
              <a:rPr sz="2050" spc="40" dirty="0">
                <a:solidFill>
                  <a:srgbClr val="231F20"/>
                </a:solidFill>
                <a:latin typeface="Calibri"/>
                <a:cs typeface="Calibri"/>
              </a:rPr>
              <a:t>. </a:t>
            </a:r>
            <a:r>
              <a:rPr sz="2050" spc="110" dirty="0">
                <a:solidFill>
                  <a:srgbClr val="231F20"/>
                </a:solidFill>
                <a:latin typeface="Calibri"/>
                <a:cs typeface="Calibri"/>
              </a:rPr>
              <a:t>Il</a:t>
            </a:r>
            <a:r>
              <a:rPr sz="2050" spc="195" dirty="0">
                <a:solidFill>
                  <a:srgbClr val="231F20"/>
                </a:solidFill>
                <a:latin typeface="Calibri"/>
                <a:cs typeface="Calibri"/>
              </a:rPr>
              <a:t> </a:t>
            </a:r>
            <a:r>
              <a:rPr sz="2050" spc="50" dirty="0">
                <a:solidFill>
                  <a:srgbClr val="231F20"/>
                </a:solidFill>
                <a:latin typeface="Calibri"/>
                <a:cs typeface="Calibri"/>
              </a:rPr>
              <a:t>est</a:t>
            </a:r>
            <a:r>
              <a:rPr sz="2050" spc="200" dirty="0">
                <a:solidFill>
                  <a:srgbClr val="231F20"/>
                </a:solidFill>
                <a:latin typeface="Calibri"/>
                <a:cs typeface="Calibri"/>
              </a:rPr>
              <a:t> </a:t>
            </a:r>
            <a:r>
              <a:rPr sz="2050" spc="50" dirty="0">
                <a:solidFill>
                  <a:srgbClr val="231F20"/>
                </a:solidFill>
                <a:latin typeface="Calibri"/>
                <a:cs typeface="Calibri"/>
              </a:rPr>
              <a:t>consultable</a:t>
            </a:r>
            <a:r>
              <a:rPr sz="2050" spc="200" dirty="0">
                <a:solidFill>
                  <a:srgbClr val="231F20"/>
                </a:solidFill>
                <a:latin typeface="Calibri"/>
                <a:cs typeface="Calibri"/>
              </a:rPr>
              <a:t> </a:t>
            </a:r>
            <a:r>
              <a:rPr sz="2050" spc="55" dirty="0">
                <a:solidFill>
                  <a:srgbClr val="231F20"/>
                </a:solidFill>
                <a:latin typeface="Calibri"/>
                <a:cs typeface="Calibri"/>
              </a:rPr>
              <a:t>à</a:t>
            </a:r>
            <a:r>
              <a:rPr sz="2050" spc="204" dirty="0">
                <a:solidFill>
                  <a:srgbClr val="231F20"/>
                </a:solidFill>
                <a:latin typeface="Calibri"/>
                <a:cs typeface="Calibri"/>
              </a:rPr>
              <a:t> </a:t>
            </a:r>
            <a:r>
              <a:rPr sz="2050" dirty="0">
                <a:solidFill>
                  <a:srgbClr val="231F20"/>
                </a:solidFill>
                <a:latin typeface="Calibri"/>
                <a:cs typeface="Calibri"/>
              </a:rPr>
              <a:t>l’adresse</a:t>
            </a:r>
            <a:r>
              <a:rPr sz="2050" spc="200" dirty="0">
                <a:solidFill>
                  <a:srgbClr val="231F20"/>
                </a:solidFill>
                <a:latin typeface="Calibri"/>
                <a:cs typeface="Calibri"/>
              </a:rPr>
              <a:t> </a:t>
            </a:r>
            <a:r>
              <a:rPr sz="2050" dirty="0">
                <a:solidFill>
                  <a:srgbClr val="231F20"/>
                </a:solidFill>
                <a:latin typeface="Calibri"/>
                <a:cs typeface="Calibri"/>
              </a:rPr>
              <a:t>suivante</a:t>
            </a:r>
            <a:r>
              <a:rPr sz="2050" spc="200" dirty="0">
                <a:solidFill>
                  <a:srgbClr val="231F20"/>
                </a:solidFill>
                <a:latin typeface="Calibri"/>
                <a:cs typeface="Calibri"/>
              </a:rPr>
              <a:t> </a:t>
            </a:r>
            <a:r>
              <a:rPr sz="2050" dirty="0">
                <a:solidFill>
                  <a:srgbClr val="231F20"/>
                </a:solidFill>
                <a:latin typeface="Calibri"/>
                <a:cs typeface="Calibri"/>
              </a:rPr>
              <a:t>:</a:t>
            </a:r>
            <a:r>
              <a:rPr sz="2050" spc="210" dirty="0">
                <a:solidFill>
                  <a:srgbClr val="231F20"/>
                </a:solidFill>
                <a:latin typeface="Calibri"/>
                <a:cs typeface="Calibri"/>
              </a:rPr>
              <a:t> </a:t>
            </a:r>
            <a:r>
              <a:rPr sz="2050" u="sng" spc="-10" dirty="0">
                <a:solidFill>
                  <a:srgbClr val="205E9E"/>
                </a:solidFill>
                <a:uFill>
                  <a:solidFill>
                    <a:srgbClr val="205E9E"/>
                  </a:solidFill>
                </a:uFill>
                <a:latin typeface="Calibri"/>
                <a:cs typeface="Calibri"/>
                <a:hlinkClick r:id="rId4"/>
              </a:rPr>
              <a:t>https://aka.ms/infoseckit</a:t>
            </a:r>
            <a:endParaRPr sz="2050" dirty="0">
              <a:latin typeface="Calibri"/>
              <a:cs typeface="Calibri"/>
            </a:endParaRPr>
          </a:p>
          <a:p>
            <a:pPr marL="12700" marR="5080">
              <a:lnSpc>
                <a:spcPts val="2260"/>
              </a:lnSpc>
              <a:spcBef>
                <a:spcPts val="1685"/>
              </a:spcBef>
            </a:pPr>
            <a:r>
              <a:rPr sz="2050" dirty="0">
                <a:solidFill>
                  <a:srgbClr val="231F20"/>
                </a:solidFill>
                <a:latin typeface="Calibri"/>
                <a:cs typeface="Calibri"/>
              </a:rPr>
              <a:t>Avec</a:t>
            </a:r>
            <a:r>
              <a:rPr sz="2050" spc="135" dirty="0">
                <a:solidFill>
                  <a:srgbClr val="231F20"/>
                </a:solidFill>
                <a:latin typeface="Calibri"/>
                <a:cs typeface="Calibri"/>
              </a:rPr>
              <a:t> </a:t>
            </a:r>
            <a:r>
              <a:rPr sz="2050" spc="95" dirty="0">
                <a:solidFill>
                  <a:srgbClr val="231F20"/>
                </a:solidFill>
                <a:latin typeface="Calibri"/>
                <a:cs typeface="Calibri"/>
              </a:rPr>
              <a:t>la</a:t>
            </a:r>
            <a:r>
              <a:rPr sz="2050" spc="135" dirty="0">
                <a:solidFill>
                  <a:srgbClr val="231F20"/>
                </a:solidFill>
                <a:latin typeface="Calibri"/>
                <a:cs typeface="Calibri"/>
              </a:rPr>
              <a:t> </a:t>
            </a:r>
            <a:r>
              <a:rPr sz="2050" dirty="0">
                <a:solidFill>
                  <a:srgbClr val="231F20"/>
                </a:solidFill>
                <a:latin typeface="Calibri"/>
                <a:cs typeface="Calibri"/>
              </a:rPr>
              <a:t>contribution</a:t>
            </a:r>
            <a:r>
              <a:rPr sz="2050" spc="140" dirty="0">
                <a:solidFill>
                  <a:srgbClr val="231F20"/>
                </a:solidFill>
                <a:latin typeface="Calibri"/>
                <a:cs typeface="Calibri"/>
              </a:rPr>
              <a:t> </a:t>
            </a:r>
            <a:r>
              <a:rPr sz="2050" dirty="0">
                <a:solidFill>
                  <a:srgbClr val="231F20"/>
                </a:solidFill>
                <a:latin typeface="Calibri"/>
                <a:cs typeface="Calibri"/>
              </a:rPr>
              <a:t>de</a:t>
            </a:r>
            <a:r>
              <a:rPr sz="2050" spc="135" dirty="0">
                <a:solidFill>
                  <a:srgbClr val="231F20"/>
                </a:solidFill>
                <a:latin typeface="Calibri"/>
                <a:cs typeface="Calibri"/>
              </a:rPr>
              <a:t> </a:t>
            </a:r>
            <a:r>
              <a:rPr sz="2050" dirty="0">
                <a:solidFill>
                  <a:srgbClr val="231F20"/>
                </a:solidFill>
                <a:latin typeface="Calibri"/>
                <a:cs typeface="Calibri"/>
              </a:rPr>
              <a:t>:</a:t>
            </a:r>
            <a:r>
              <a:rPr sz="2050" spc="130" dirty="0">
                <a:solidFill>
                  <a:srgbClr val="231F20"/>
                </a:solidFill>
                <a:latin typeface="Calibri"/>
                <a:cs typeface="Calibri"/>
              </a:rPr>
              <a:t> </a:t>
            </a:r>
            <a:r>
              <a:rPr sz="2050" dirty="0">
                <a:solidFill>
                  <a:srgbClr val="231F20"/>
                </a:solidFill>
                <a:latin typeface="Calibri"/>
                <a:cs typeface="Calibri"/>
              </a:rPr>
              <a:t>Alexandre</a:t>
            </a:r>
            <a:r>
              <a:rPr sz="2050" spc="135" dirty="0">
                <a:solidFill>
                  <a:srgbClr val="231F20"/>
                </a:solidFill>
                <a:latin typeface="Calibri"/>
                <a:cs typeface="Calibri"/>
              </a:rPr>
              <a:t> </a:t>
            </a:r>
            <a:r>
              <a:rPr sz="2050" spc="60" dirty="0">
                <a:solidFill>
                  <a:srgbClr val="231F20"/>
                </a:solidFill>
                <a:latin typeface="Calibri"/>
                <a:cs typeface="Calibri"/>
              </a:rPr>
              <a:t>Lafargue,</a:t>
            </a:r>
            <a:r>
              <a:rPr sz="2050" spc="135" dirty="0">
                <a:solidFill>
                  <a:srgbClr val="231F20"/>
                </a:solidFill>
                <a:latin typeface="Calibri"/>
                <a:cs typeface="Calibri"/>
              </a:rPr>
              <a:t> </a:t>
            </a:r>
            <a:r>
              <a:rPr sz="2050" dirty="0">
                <a:solidFill>
                  <a:srgbClr val="231F20"/>
                </a:solidFill>
                <a:latin typeface="Calibri"/>
                <a:cs typeface="Calibri"/>
              </a:rPr>
              <a:t>Arnaud</a:t>
            </a:r>
            <a:r>
              <a:rPr sz="2050" spc="130" dirty="0">
                <a:solidFill>
                  <a:srgbClr val="231F20"/>
                </a:solidFill>
                <a:latin typeface="Calibri"/>
                <a:cs typeface="Calibri"/>
              </a:rPr>
              <a:t> </a:t>
            </a:r>
            <a:r>
              <a:rPr sz="2050" spc="65" dirty="0">
                <a:solidFill>
                  <a:srgbClr val="231F20"/>
                </a:solidFill>
                <a:latin typeface="Calibri"/>
                <a:cs typeface="Calibri"/>
              </a:rPr>
              <a:t>Jumelet,</a:t>
            </a:r>
            <a:r>
              <a:rPr sz="2050" spc="135" dirty="0">
                <a:solidFill>
                  <a:srgbClr val="231F20"/>
                </a:solidFill>
                <a:latin typeface="Calibri"/>
                <a:cs typeface="Calibri"/>
              </a:rPr>
              <a:t> </a:t>
            </a:r>
            <a:r>
              <a:rPr sz="2050" spc="65" dirty="0">
                <a:solidFill>
                  <a:srgbClr val="231F20"/>
                </a:solidFill>
                <a:latin typeface="Calibri"/>
                <a:cs typeface="Calibri"/>
              </a:rPr>
              <a:t>Céline</a:t>
            </a:r>
            <a:r>
              <a:rPr sz="2050" spc="135" dirty="0">
                <a:solidFill>
                  <a:srgbClr val="231F20"/>
                </a:solidFill>
                <a:latin typeface="Calibri"/>
                <a:cs typeface="Calibri"/>
              </a:rPr>
              <a:t> </a:t>
            </a:r>
            <a:r>
              <a:rPr sz="2050" dirty="0">
                <a:solidFill>
                  <a:srgbClr val="231F20"/>
                </a:solidFill>
                <a:latin typeface="Calibri"/>
                <a:cs typeface="Calibri"/>
              </a:rPr>
              <a:t>Corno,</a:t>
            </a:r>
            <a:r>
              <a:rPr sz="2050" spc="130" dirty="0">
                <a:solidFill>
                  <a:srgbClr val="231F20"/>
                </a:solidFill>
                <a:latin typeface="Calibri"/>
                <a:cs typeface="Calibri"/>
              </a:rPr>
              <a:t> </a:t>
            </a:r>
            <a:r>
              <a:rPr sz="2050" dirty="0">
                <a:solidFill>
                  <a:srgbClr val="231F20"/>
                </a:solidFill>
                <a:latin typeface="Calibri"/>
                <a:cs typeface="Calibri"/>
              </a:rPr>
              <a:t>Grégory</a:t>
            </a:r>
            <a:r>
              <a:rPr sz="2050" spc="140" dirty="0">
                <a:solidFill>
                  <a:srgbClr val="231F20"/>
                </a:solidFill>
                <a:latin typeface="Calibri"/>
                <a:cs typeface="Calibri"/>
              </a:rPr>
              <a:t> </a:t>
            </a:r>
            <a:r>
              <a:rPr sz="2050" spc="65" dirty="0">
                <a:solidFill>
                  <a:srgbClr val="231F20"/>
                </a:solidFill>
                <a:latin typeface="Calibri"/>
                <a:cs typeface="Calibri"/>
              </a:rPr>
              <a:t>Schiro,</a:t>
            </a:r>
            <a:r>
              <a:rPr sz="2050" spc="125" dirty="0">
                <a:solidFill>
                  <a:srgbClr val="231F20"/>
                </a:solidFill>
                <a:latin typeface="Calibri"/>
                <a:cs typeface="Calibri"/>
              </a:rPr>
              <a:t> </a:t>
            </a:r>
            <a:r>
              <a:rPr sz="2050" spc="55" dirty="0">
                <a:solidFill>
                  <a:srgbClr val="231F20"/>
                </a:solidFill>
                <a:latin typeface="Calibri"/>
                <a:cs typeface="Calibri"/>
              </a:rPr>
              <a:t>Guillaume</a:t>
            </a:r>
            <a:r>
              <a:rPr sz="2050" spc="140" dirty="0">
                <a:solidFill>
                  <a:srgbClr val="231F20"/>
                </a:solidFill>
                <a:latin typeface="Calibri"/>
                <a:cs typeface="Calibri"/>
              </a:rPr>
              <a:t> </a:t>
            </a:r>
            <a:r>
              <a:rPr sz="2050" dirty="0">
                <a:solidFill>
                  <a:srgbClr val="231F20"/>
                </a:solidFill>
                <a:latin typeface="Calibri"/>
                <a:cs typeface="Calibri"/>
              </a:rPr>
              <a:t>Aubert,</a:t>
            </a:r>
            <a:r>
              <a:rPr sz="2050" spc="135" dirty="0">
                <a:solidFill>
                  <a:srgbClr val="231F20"/>
                </a:solidFill>
                <a:latin typeface="Calibri"/>
                <a:cs typeface="Calibri"/>
              </a:rPr>
              <a:t> </a:t>
            </a:r>
            <a:r>
              <a:rPr sz="2050" spc="75" dirty="0">
                <a:solidFill>
                  <a:srgbClr val="231F20"/>
                </a:solidFill>
                <a:latin typeface="Calibri"/>
                <a:cs typeface="Calibri"/>
              </a:rPr>
              <a:t>Haifa</a:t>
            </a:r>
            <a:r>
              <a:rPr sz="2050" spc="135" dirty="0">
                <a:solidFill>
                  <a:srgbClr val="231F20"/>
                </a:solidFill>
                <a:latin typeface="Calibri"/>
                <a:cs typeface="Calibri"/>
              </a:rPr>
              <a:t> </a:t>
            </a:r>
            <a:r>
              <a:rPr sz="2050" dirty="0">
                <a:solidFill>
                  <a:srgbClr val="231F20"/>
                </a:solidFill>
                <a:latin typeface="Calibri"/>
                <a:cs typeface="Calibri"/>
              </a:rPr>
              <a:t>Bouraoui,</a:t>
            </a:r>
            <a:r>
              <a:rPr sz="2050" spc="135" dirty="0">
                <a:solidFill>
                  <a:srgbClr val="231F20"/>
                </a:solidFill>
                <a:latin typeface="Calibri"/>
                <a:cs typeface="Calibri"/>
              </a:rPr>
              <a:t> </a:t>
            </a:r>
            <a:r>
              <a:rPr sz="2050" spc="55" dirty="0">
                <a:solidFill>
                  <a:srgbClr val="231F20"/>
                </a:solidFill>
                <a:latin typeface="Calibri"/>
                <a:cs typeface="Calibri"/>
              </a:rPr>
              <a:t>Helena</a:t>
            </a:r>
            <a:r>
              <a:rPr sz="2050" spc="135" dirty="0">
                <a:solidFill>
                  <a:srgbClr val="231F20"/>
                </a:solidFill>
                <a:latin typeface="Calibri"/>
                <a:cs typeface="Calibri"/>
              </a:rPr>
              <a:t> </a:t>
            </a:r>
            <a:r>
              <a:rPr sz="2050" spc="60" dirty="0">
                <a:solidFill>
                  <a:srgbClr val="231F20"/>
                </a:solidFill>
                <a:latin typeface="Calibri"/>
                <a:cs typeface="Calibri"/>
              </a:rPr>
              <a:t>Pons-</a:t>
            </a:r>
            <a:r>
              <a:rPr sz="2050" spc="-10" dirty="0">
                <a:solidFill>
                  <a:srgbClr val="231F20"/>
                </a:solidFill>
                <a:latin typeface="Calibri"/>
                <a:cs typeface="Calibri"/>
              </a:rPr>
              <a:t>Charlet, </a:t>
            </a:r>
            <a:r>
              <a:rPr sz="2050" spc="55" dirty="0">
                <a:solidFill>
                  <a:srgbClr val="231F20"/>
                </a:solidFill>
                <a:latin typeface="Calibri"/>
                <a:cs typeface="Calibri"/>
              </a:rPr>
              <a:t>India</a:t>
            </a:r>
            <a:r>
              <a:rPr sz="2050" spc="135" dirty="0">
                <a:solidFill>
                  <a:srgbClr val="231F20"/>
                </a:solidFill>
                <a:latin typeface="Calibri"/>
                <a:cs typeface="Calibri"/>
              </a:rPr>
              <a:t> </a:t>
            </a:r>
            <a:r>
              <a:rPr sz="2050" spc="60" dirty="0">
                <a:solidFill>
                  <a:srgbClr val="231F20"/>
                </a:solidFill>
                <a:latin typeface="Calibri"/>
                <a:cs typeface="Calibri"/>
              </a:rPr>
              <a:t>Giblain,</a:t>
            </a:r>
            <a:r>
              <a:rPr sz="2050" spc="135" dirty="0">
                <a:solidFill>
                  <a:srgbClr val="231F20"/>
                </a:solidFill>
                <a:latin typeface="Calibri"/>
                <a:cs typeface="Calibri"/>
              </a:rPr>
              <a:t> </a:t>
            </a:r>
            <a:r>
              <a:rPr sz="2050" dirty="0">
                <a:solidFill>
                  <a:srgbClr val="231F20"/>
                </a:solidFill>
                <a:latin typeface="Calibri"/>
                <a:cs typeface="Calibri"/>
              </a:rPr>
              <a:t>Jean-</a:t>
            </a:r>
            <a:r>
              <a:rPr sz="2050" spc="65" dirty="0">
                <a:solidFill>
                  <a:srgbClr val="231F20"/>
                </a:solidFill>
                <a:latin typeface="Calibri"/>
                <a:cs typeface="Calibri"/>
              </a:rPr>
              <a:t>Marie</a:t>
            </a:r>
            <a:r>
              <a:rPr sz="2050" spc="135" dirty="0">
                <a:solidFill>
                  <a:srgbClr val="231F20"/>
                </a:solidFill>
                <a:latin typeface="Calibri"/>
                <a:cs typeface="Calibri"/>
              </a:rPr>
              <a:t> </a:t>
            </a:r>
            <a:r>
              <a:rPr sz="2050" dirty="0">
                <a:solidFill>
                  <a:srgbClr val="231F20"/>
                </a:solidFill>
                <a:latin typeface="Calibri"/>
                <a:cs typeface="Calibri"/>
              </a:rPr>
              <a:t>Letort,</a:t>
            </a:r>
            <a:r>
              <a:rPr sz="2050" spc="135" dirty="0">
                <a:solidFill>
                  <a:srgbClr val="231F20"/>
                </a:solidFill>
                <a:latin typeface="Calibri"/>
                <a:cs typeface="Calibri"/>
              </a:rPr>
              <a:t> </a:t>
            </a:r>
            <a:r>
              <a:rPr sz="2050" dirty="0">
                <a:solidFill>
                  <a:srgbClr val="231F20"/>
                </a:solidFill>
                <a:latin typeface="Calibri"/>
                <a:cs typeface="Calibri"/>
              </a:rPr>
              <a:t>Manuel</a:t>
            </a:r>
            <a:r>
              <a:rPr sz="2050" spc="135" dirty="0">
                <a:solidFill>
                  <a:srgbClr val="231F20"/>
                </a:solidFill>
                <a:latin typeface="Calibri"/>
                <a:cs typeface="Calibri"/>
              </a:rPr>
              <a:t> </a:t>
            </a:r>
            <a:r>
              <a:rPr sz="2050" spc="45" dirty="0">
                <a:solidFill>
                  <a:srgbClr val="231F20"/>
                </a:solidFill>
                <a:latin typeface="Calibri"/>
                <a:cs typeface="Calibri"/>
              </a:rPr>
              <a:t>Bissey,</a:t>
            </a:r>
            <a:r>
              <a:rPr sz="2050" spc="130" dirty="0">
                <a:solidFill>
                  <a:srgbClr val="231F20"/>
                </a:solidFill>
                <a:latin typeface="Calibri"/>
                <a:cs typeface="Calibri"/>
              </a:rPr>
              <a:t> </a:t>
            </a:r>
            <a:r>
              <a:rPr sz="2050" spc="65" dirty="0">
                <a:solidFill>
                  <a:srgbClr val="231F20"/>
                </a:solidFill>
                <a:latin typeface="Calibri"/>
                <a:cs typeface="Calibri"/>
              </a:rPr>
              <a:t>Sabine</a:t>
            </a:r>
            <a:r>
              <a:rPr sz="2050" spc="135" dirty="0">
                <a:solidFill>
                  <a:srgbClr val="231F20"/>
                </a:solidFill>
                <a:latin typeface="Calibri"/>
                <a:cs typeface="Calibri"/>
              </a:rPr>
              <a:t> </a:t>
            </a:r>
            <a:r>
              <a:rPr sz="2050" dirty="0">
                <a:solidFill>
                  <a:srgbClr val="231F20"/>
                </a:solidFill>
                <a:latin typeface="Calibri"/>
                <a:cs typeface="Calibri"/>
              </a:rPr>
              <a:t>Royant,</a:t>
            </a:r>
            <a:r>
              <a:rPr sz="2050" spc="135" dirty="0">
                <a:solidFill>
                  <a:srgbClr val="231F20"/>
                </a:solidFill>
                <a:latin typeface="Calibri"/>
                <a:cs typeface="Calibri"/>
              </a:rPr>
              <a:t> </a:t>
            </a:r>
            <a:r>
              <a:rPr sz="2050" spc="75" dirty="0">
                <a:solidFill>
                  <a:srgbClr val="231F20"/>
                </a:solidFill>
                <a:latin typeface="Calibri"/>
                <a:cs typeface="Calibri"/>
              </a:rPr>
              <a:t>Samuel</a:t>
            </a:r>
            <a:r>
              <a:rPr sz="2050" spc="135" dirty="0">
                <a:solidFill>
                  <a:srgbClr val="231F20"/>
                </a:solidFill>
                <a:latin typeface="Calibri"/>
                <a:cs typeface="Calibri"/>
              </a:rPr>
              <a:t> </a:t>
            </a:r>
            <a:r>
              <a:rPr sz="2050" spc="50" dirty="0">
                <a:solidFill>
                  <a:srgbClr val="231F20"/>
                </a:solidFill>
                <a:latin typeface="Calibri"/>
                <a:cs typeface="Calibri"/>
              </a:rPr>
              <a:t>Gaston-</a:t>
            </a:r>
            <a:r>
              <a:rPr sz="2050" dirty="0">
                <a:solidFill>
                  <a:srgbClr val="231F20"/>
                </a:solidFill>
                <a:latin typeface="Calibri"/>
                <a:cs typeface="Calibri"/>
              </a:rPr>
              <a:t>Raoul</a:t>
            </a:r>
            <a:r>
              <a:rPr sz="2050" spc="125" dirty="0">
                <a:solidFill>
                  <a:srgbClr val="231F20"/>
                </a:solidFill>
                <a:latin typeface="Calibri"/>
                <a:cs typeface="Calibri"/>
              </a:rPr>
              <a:t> </a:t>
            </a:r>
            <a:r>
              <a:rPr sz="2050" dirty="0">
                <a:solidFill>
                  <a:srgbClr val="231F20"/>
                </a:solidFill>
                <a:latin typeface="Calibri"/>
                <a:cs typeface="Calibri"/>
              </a:rPr>
              <a:t>et</a:t>
            </a:r>
            <a:r>
              <a:rPr sz="2050" spc="135" dirty="0">
                <a:solidFill>
                  <a:srgbClr val="231F20"/>
                </a:solidFill>
                <a:latin typeface="Calibri"/>
                <a:cs typeface="Calibri"/>
              </a:rPr>
              <a:t> </a:t>
            </a:r>
            <a:r>
              <a:rPr sz="2050" dirty="0">
                <a:solidFill>
                  <a:srgbClr val="231F20"/>
                </a:solidFill>
                <a:latin typeface="Calibri"/>
                <a:cs typeface="Calibri"/>
              </a:rPr>
              <a:t>Thierry</a:t>
            </a:r>
            <a:r>
              <a:rPr sz="2050" spc="135" dirty="0">
                <a:solidFill>
                  <a:srgbClr val="231F20"/>
                </a:solidFill>
                <a:latin typeface="Calibri"/>
                <a:cs typeface="Calibri"/>
              </a:rPr>
              <a:t> </a:t>
            </a:r>
            <a:r>
              <a:rPr sz="2050" spc="-10" dirty="0">
                <a:solidFill>
                  <a:srgbClr val="231F20"/>
                </a:solidFill>
                <a:latin typeface="Calibri"/>
                <a:cs typeface="Calibri"/>
              </a:rPr>
              <a:t>Matusiak.</a:t>
            </a:r>
            <a:endParaRPr sz="2050"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7D842"/>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5" name="object 5"/>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FFFF"/>
                </a:solidFill>
                <a:latin typeface="Calibri"/>
                <a:cs typeface="Calibri"/>
              </a:rPr>
              <a:t>C</a:t>
            </a:r>
            <a:r>
              <a:rPr sz="12375" spc="-450" baseline="-11111" dirty="0">
                <a:solidFill>
                  <a:srgbClr val="FFFFFF"/>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grpSp>
        <p:nvGrpSpPr>
          <p:cNvPr id="6" name="object 6"/>
          <p:cNvGrpSpPr/>
          <p:nvPr/>
        </p:nvGrpSpPr>
        <p:grpSpPr>
          <a:xfrm>
            <a:off x="14512647" y="9626369"/>
            <a:ext cx="622300" cy="766445"/>
            <a:chOff x="14512647" y="9626369"/>
            <a:chExt cx="622300" cy="766445"/>
          </a:xfrm>
        </p:grpSpPr>
        <p:sp>
          <p:nvSpPr>
            <p:cNvPr id="7" name="object 7"/>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5">
            <a:extLst>
              <a:ext uri="{FF2B5EF4-FFF2-40B4-BE49-F238E27FC236}">
                <a16:creationId xmlns:a16="http://schemas.microsoft.com/office/drawing/2014/main" id="{671D1C17-F3E6-078D-6370-422B9F5E6CB1}"/>
              </a:ext>
            </a:extLst>
          </p:cNvPr>
          <p:cNvSpPr txBox="1">
            <a:spLocks/>
          </p:cNvSpPr>
          <p:nvPr/>
        </p:nvSpPr>
        <p:spPr>
          <a:xfrm>
            <a:off x="2757626" y="2051125"/>
            <a:ext cx="146096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spc="170" dirty="0">
                <a:solidFill>
                  <a:srgbClr val="231F20"/>
                </a:solidFill>
              </a:rPr>
              <a:t>Vous</a:t>
            </a:r>
            <a:r>
              <a:rPr lang="fr-FR" sz="3700" spc="690" dirty="0">
                <a:solidFill>
                  <a:srgbClr val="231F20"/>
                </a:solidFill>
              </a:rPr>
              <a:t> </a:t>
            </a:r>
            <a:r>
              <a:rPr lang="fr-FR" sz="3700" spc="225" dirty="0">
                <a:solidFill>
                  <a:srgbClr val="231F20"/>
                </a:solidFill>
              </a:rPr>
              <a:t>recevez</a:t>
            </a:r>
            <a:r>
              <a:rPr lang="fr-FR" sz="3700" spc="690" dirty="0">
                <a:solidFill>
                  <a:srgbClr val="231F20"/>
                </a:solidFill>
              </a:rPr>
              <a:t> </a:t>
            </a:r>
            <a:r>
              <a:rPr lang="fr-FR" sz="3700" spc="185" dirty="0">
                <a:solidFill>
                  <a:srgbClr val="231F20"/>
                </a:solidFill>
              </a:rPr>
              <a:t>un</a:t>
            </a:r>
            <a:r>
              <a:rPr lang="fr-FR" sz="3700" spc="685" dirty="0">
                <a:solidFill>
                  <a:srgbClr val="231F20"/>
                </a:solidFill>
              </a:rPr>
              <a:t> </a:t>
            </a:r>
            <a:r>
              <a:rPr lang="fr-FR" sz="3700" spc="285" dirty="0">
                <a:solidFill>
                  <a:srgbClr val="231F20"/>
                </a:solidFill>
              </a:rPr>
              <a:t>mail</a:t>
            </a:r>
            <a:r>
              <a:rPr lang="fr-FR" sz="3700" spc="690" dirty="0">
                <a:solidFill>
                  <a:srgbClr val="231F20"/>
                </a:solidFill>
              </a:rPr>
              <a:t> </a:t>
            </a:r>
            <a:r>
              <a:rPr lang="fr-FR" sz="3700" spc="250" dirty="0">
                <a:solidFill>
                  <a:srgbClr val="231F20"/>
                </a:solidFill>
              </a:rPr>
              <a:t>portant</a:t>
            </a:r>
            <a:r>
              <a:rPr lang="fr-FR" sz="3700" spc="685" dirty="0">
                <a:solidFill>
                  <a:srgbClr val="231F20"/>
                </a:solidFill>
              </a:rPr>
              <a:t> </a:t>
            </a:r>
            <a:r>
              <a:rPr lang="fr-FR" sz="3700" spc="254" dirty="0">
                <a:solidFill>
                  <a:srgbClr val="231F20"/>
                </a:solidFill>
              </a:rPr>
              <a:t>sur</a:t>
            </a:r>
            <a:r>
              <a:rPr lang="fr-FR" sz="3700" spc="690" dirty="0">
                <a:solidFill>
                  <a:srgbClr val="231F20"/>
                </a:solidFill>
              </a:rPr>
              <a:t> </a:t>
            </a:r>
            <a:r>
              <a:rPr lang="fr-FR" sz="3700" spc="285" dirty="0">
                <a:solidFill>
                  <a:srgbClr val="231F20"/>
                </a:solidFill>
              </a:rPr>
              <a:t>la</a:t>
            </a:r>
            <a:r>
              <a:rPr lang="fr-FR" sz="3700" spc="685" dirty="0">
                <a:solidFill>
                  <a:srgbClr val="231F20"/>
                </a:solidFill>
              </a:rPr>
              <a:t> </a:t>
            </a:r>
            <a:r>
              <a:rPr lang="fr-FR" sz="3700" b="1" spc="254" dirty="0">
                <a:solidFill>
                  <a:srgbClr val="231F20"/>
                </a:solidFill>
              </a:rPr>
              <a:t>fermeture</a:t>
            </a:r>
            <a:r>
              <a:rPr lang="fr-FR" sz="3700" b="1" spc="690" dirty="0">
                <a:solidFill>
                  <a:srgbClr val="231F20"/>
                </a:solidFill>
              </a:rPr>
              <a:t> </a:t>
            </a:r>
            <a:r>
              <a:rPr lang="fr-FR" sz="3700" b="1" spc="125" dirty="0">
                <a:solidFill>
                  <a:srgbClr val="231F20"/>
                </a:solidFill>
              </a:rPr>
              <a:t>de</a:t>
            </a:r>
            <a:r>
              <a:rPr lang="fr-FR" sz="3700" b="1" spc="685" dirty="0">
                <a:solidFill>
                  <a:srgbClr val="231F20"/>
                </a:solidFill>
              </a:rPr>
              <a:t> </a:t>
            </a:r>
            <a:r>
              <a:rPr lang="fr-FR" sz="3700" b="1" spc="220" dirty="0">
                <a:solidFill>
                  <a:srgbClr val="231F20"/>
                </a:solidFill>
              </a:rPr>
              <a:t>votre</a:t>
            </a:r>
            <a:r>
              <a:rPr lang="fr-FR" sz="3700" b="1" spc="685" dirty="0">
                <a:solidFill>
                  <a:srgbClr val="231F20"/>
                </a:solidFill>
              </a:rPr>
              <a:t> </a:t>
            </a:r>
            <a:r>
              <a:rPr lang="fr-FR" sz="3700" b="1" spc="215" dirty="0">
                <a:solidFill>
                  <a:srgbClr val="231F20"/>
                </a:solidFill>
              </a:rPr>
              <a:t>compte </a:t>
            </a:r>
            <a:r>
              <a:rPr lang="fr-FR" sz="3700" b="1" spc="165" dirty="0">
                <a:solidFill>
                  <a:srgbClr val="231F20"/>
                </a:solidFill>
              </a:rPr>
              <a:t>Instagram.</a:t>
            </a:r>
            <a:r>
              <a:rPr lang="fr-FR" sz="3700" b="1" spc="355" dirty="0">
                <a:solidFill>
                  <a:srgbClr val="231F20"/>
                </a:solidFill>
              </a:rPr>
              <a:t> </a:t>
            </a:r>
            <a:r>
              <a:rPr lang="fr-FR" sz="3700" spc="135" dirty="0">
                <a:solidFill>
                  <a:srgbClr val="231F20"/>
                </a:solidFill>
              </a:rPr>
              <a:t>Ce</a:t>
            </a:r>
            <a:r>
              <a:rPr lang="fr-FR" sz="3700" spc="355" dirty="0">
                <a:solidFill>
                  <a:srgbClr val="231F20"/>
                </a:solidFill>
              </a:rPr>
              <a:t> </a:t>
            </a:r>
            <a:r>
              <a:rPr lang="fr-FR" sz="3700" spc="160" dirty="0">
                <a:solidFill>
                  <a:srgbClr val="231F20"/>
                </a:solidFill>
              </a:rPr>
              <a:t>mail</a:t>
            </a:r>
            <a:r>
              <a:rPr lang="fr-FR" sz="3700" spc="355" dirty="0">
                <a:solidFill>
                  <a:srgbClr val="231F20"/>
                </a:solidFill>
              </a:rPr>
              <a:t> </a:t>
            </a:r>
            <a:r>
              <a:rPr lang="fr-FR" sz="3700" spc="110" dirty="0">
                <a:solidFill>
                  <a:srgbClr val="231F20"/>
                </a:solidFill>
              </a:rPr>
              <a:t>contient</a:t>
            </a:r>
            <a:r>
              <a:rPr lang="fr-FR" sz="3700" spc="360" dirty="0">
                <a:solidFill>
                  <a:srgbClr val="231F20"/>
                </a:solidFill>
              </a:rPr>
              <a:t> </a:t>
            </a:r>
            <a:r>
              <a:rPr lang="fr-FR" sz="3700" spc="125" dirty="0">
                <a:solidFill>
                  <a:srgbClr val="231F20"/>
                </a:solidFill>
              </a:rPr>
              <a:t>le</a:t>
            </a:r>
            <a:r>
              <a:rPr lang="fr-FR" sz="3700" spc="355" dirty="0">
                <a:solidFill>
                  <a:srgbClr val="231F20"/>
                </a:solidFill>
              </a:rPr>
              <a:t> </a:t>
            </a:r>
            <a:r>
              <a:rPr lang="fr-FR" sz="3700" spc="120" dirty="0">
                <a:solidFill>
                  <a:srgbClr val="231F20"/>
                </a:solidFill>
              </a:rPr>
              <a:t>logo</a:t>
            </a:r>
            <a:r>
              <a:rPr lang="fr-FR" sz="3700" spc="355" dirty="0">
                <a:solidFill>
                  <a:srgbClr val="231F20"/>
                </a:solidFill>
              </a:rPr>
              <a:t> </a:t>
            </a:r>
            <a:r>
              <a:rPr lang="fr-FR" sz="3700" spc="140" dirty="0">
                <a:solidFill>
                  <a:srgbClr val="231F20"/>
                </a:solidFill>
              </a:rPr>
              <a:t>Instagram</a:t>
            </a:r>
            <a:r>
              <a:rPr lang="fr-FR" sz="3700" spc="360" dirty="0">
                <a:solidFill>
                  <a:srgbClr val="231F20"/>
                </a:solidFill>
              </a:rPr>
              <a:t> </a:t>
            </a:r>
            <a:r>
              <a:rPr lang="fr-FR" sz="3700" spc="50" dirty="0">
                <a:solidFill>
                  <a:srgbClr val="231F20"/>
                </a:solidFill>
              </a:rPr>
              <a:t>et</a:t>
            </a:r>
            <a:r>
              <a:rPr lang="fr-FR" sz="3700" spc="355" dirty="0">
                <a:solidFill>
                  <a:srgbClr val="231F20"/>
                </a:solidFill>
              </a:rPr>
              <a:t> </a:t>
            </a:r>
            <a:r>
              <a:rPr lang="fr-FR" sz="3700" spc="75" dirty="0">
                <a:solidFill>
                  <a:srgbClr val="231F20"/>
                </a:solidFill>
              </a:rPr>
              <a:t>comporte</a:t>
            </a:r>
            <a:r>
              <a:rPr lang="fr-FR" sz="3700" spc="355" dirty="0">
                <a:solidFill>
                  <a:srgbClr val="231F20"/>
                </a:solidFill>
              </a:rPr>
              <a:t> </a:t>
            </a:r>
            <a:r>
              <a:rPr lang="fr-FR" sz="3700" spc="80" dirty="0">
                <a:solidFill>
                  <a:srgbClr val="231F20"/>
                </a:solidFill>
              </a:rPr>
              <a:t>une</a:t>
            </a:r>
            <a:r>
              <a:rPr lang="fr-FR" sz="3700" spc="360" dirty="0">
                <a:solidFill>
                  <a:srgbClr val="231F20"/>
                </a:solidFill>
              </a:rPr>
              <a:t> </a:t>
            </a:r>
            <a:r>
              <a:rPr lang="fr-FR" sz="3700" spc="95" dirty="0">
                <a:solidFill>
                  <a:srgbClr val="231F20"/>
                </a:solidFill>
              </a:rPr>
              <a:t>pièce </a:t>
            </a:r>
            <a:r>
              <a:rPr lang="fr-FR" sz="3700" spc="55" dirty="0">
                <a:solidFill>
                  <a:srgbClr val="231F20"/>
                </a:solidFill>
              </a:rPr>
              <a:t>jointe.</a:t>
            </a:r>
            <a:r>
              <a:rPr lang="fr-FR" sz="3700" spc="10" dirty="0">
                <a:solidFill>
                  <a:srgbClr val="231F20"/>
                </a:solidFill>
              </a:rPr>
              <a:t> </a:t>
            </a:r>
            <a:r>
              <a:rPr lang="fr-FR" sz="3700" dirty="0">
                <a:solidFill>
                  <a:srgbClr val="231F20"/>
                </a:solidFill>
              </a:rPr>
              <a:t>Vous</a:t>
            </a:r>
            <a:r>
              <a:rPr lang="fr-FR" sz="3700" spc="10" dirty="0">
                <a:solidFill>
                  <a:srgbClr val="231F20"/>
                </a:solidFill>
              </a:rPr>
              <a:t> </a:t>
            </a:r>
            <a:r>
              <a:rPr lang="fr-FR" sz="3700" spc="-50" dirty="0">
                <a:solidFill>
                  <a:srgbClr val="231F20"/>
                </a:solidFill>
              </a:rPr>
              <a:t>:</a:t>
            </a:r>
            <a:endParaRPr lang="fr-FR" sz="3700" dirty="0"/>
          </a:p>
          <a:p>
            <a:pPr marL="4888865">
              <a:lnSpc>
                <a:spcPts val="8440"/>
              </a:lnSpc>
            </a:pPr>
            <a:r>
              <a:rPr lang="fr-FR" sz="12375" b="1" spc="-367" baseline="-11111" dirty="0">
                <a:solidFill>
                  <a:srgbClr val="FFB542"/>
                </a:solidFill>
              </a:rPr>
              <a:t>A</a:t>
            </a:r>
            <a:r>
              <a:rPr lang="fr-FR" sz="12375" spc="-457" baseline="-11111" dirty="0">
                <a:solidFill>
                  <a:srgbClr val="FFB542"/>
                </a:solidFill>
              </a:rPr>
              <a:t> </a:t>
            </a:r>
            <a:r>
              <a:rPr lang="fr-FR" sz="3700" dirty="0">
                <a:solidFill>
                  <a:srgbClr val="231F20"/>
                </a:solidFill>
              </a:rPr>
              <a:t>Ouvrez</a:t>
            </a:r>
            <a:r>
              <a:rPr lang="fr-FR" sz="3700" spc="35" dirty="0">
                <a:solidFill>
                  <a:srgbClr val="231F20"/>
                </a:solidFill>
              </a:rPr>
              <a:t> </a:t>
            </a:r>
            <a:r>
              <a:rPr lang="fr-FR" sz="3700" spc="175" dirty="0">
                <a:solidFill>
                  <a:srgbClr val="231F20"/>
                </a:solidFill>
              </a:rPr>
              <a:t>la</a:t>
            </a:r>
            <a:r>
              <a:rPr lang="fr-FR" sz="3700" spc="40" dirty="0">
                <a:solidFill>
                  <a:srgbClr val="231F20"/>
                </a:solidFill>
              </a:rPr>
              <a:t> </a:t>
            </a:r>
            <a:r>
              <a:rPr lang="fr-FR" sz="3700" spc="65" dirty="0">
                <a:solidFill>
                  <a:srgbClr val="231F20"/>
                </a:solidFill>
              </a:rPr>
              <a:t>pièce</a:t>
            </a:r>
            <a:r>
              <a:rPr lang="fr-FR" sz="3700" spc="35" dirty="0">
                <a:solidFill>
                  <a:srgbClr val="231F20"/>
                </a:solidFill>
              </a:rPr>
              <a:t> </a:t>
            </a:r>
            <a:r>
              <a:rPr lang="fr-FR" sz="3700" spc="55" dirty="0">
                <a:solidFill>
                  <a:srgbClr val="231F20"/>
                </a:solidFill>
              </a:rPr>
              <a:t>jointe</a:t>
            </a:r>
            <a:r>
              <a:rPr lang="fr-FR" sz="3700" spc="40" dirty="0">
                <a:solidFill>
                  <a:srgbClr val="231F20"/>
                </a:solidFill>
              </a:rPr>
              <a:t> </a:t>
            </a:r>
            <a:r>
              <a:rPr lang="fr-FR" sz="3700" dirty="0">
                <a:solidFill>
                  <a:srgbClr val="231F20"/>
                </a:solidFill>
              </a:rPr>
              <a:t>pour</a:t>
            </a:r>
            <a:r>
              <a:rPr lang="fr-FR" sz="3700" spc="35" dirty="0">
                <a:solidFill>
                  <a:srgbClr val="231F20"/>
                </a:solidFill>
              </a:rPr>
              <a:t> </a:t>
            </a:r>
            <a:r>
              <a:rPr lang="fr-FR" sz="3700" dirty="0">
                <a:solidFill>
                  <a:srgbClr val="231F20"/>
                </a:solidFill>
              </a:rPr>
              <a:t>en</a:t>
            </a:r>
            <a:r>
              <a:rPr lang="fr-FR" sz="3700" spc="40" dirty="0">
                <a:solidFill>
                  <a:srgbClr val="231F20"/>
                </a:solidFill>
              </a:rPr>
              <a:t> </a:t>
            </a:r>
            <a:r>
              <a:rPr lang="fr-FR" sz="3700" spc="60" dirty="0">
                <a:solidFill>
                  <a:srgbClr val="231F20"/>
                </a:solidFill>
              </a:rPr>
              <a:t>savoir</a:t>
            </a:r>
            <a:r>
              <a:rPr lang="fr-FR" sz="3700" spc="35" dirty="0">
                <a:solidFill>
                  <a:srgbClr val="231F20"/>
                </a:solidFill>
              </a:rPr>
              <a:t> </a:t>
            </a:r>
            <a:r>
              <a:rPr lang="fr-FR" sz="3700" spc="85" dirty="0">
                <a:solidFill>
                  <a:srgbClr val="231F20"/>
                </a:solidFill>
              </a:rPr>
              <a:t>plus</a:t>
            </a:r>
            <a:endParaRPr lang="fr-FR" sz="3700" dirty="0"/>
          </a:p>
        </p:txBody>
      </p:sp>
      <p:sp>
        <p:nvSpPr>
          <p:cNvPr id="41" name="object 16">
            <a:extLst>
              <a:ext uri="{FF2B5EF4-FFF2-40B4-BE49-F238E27FC236}">
                <a16:creationId xmlns:a16="http://schemas.microsoft.com/office/drawing/2014/main" id="{EEF127A5-0162-580D-F8C5-2AC36EC6C0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B9225D55-AB6B-F4E3-CEC7-8E7ABE0F4B9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746CCBF2-F92A-3409-7FA3-C38E5D41990A}"/>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2A425DC2-FC73-B951-94E2-5F8832874D1B}"/>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86E912C3-1507-052D-AC47-1665C6D13FE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F10444ED-C822-7BAB-7E82-14506B24854C}"/>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90CDA0B8-63F7-90A5-9F62-27113C44F099}"/>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20EC8652-31FD-6E52-F5C3-EAF93CAA491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D6EDBDA9-BA06-0A60-ACD7-0A49C75B415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89F02AD0-DB35-5401-4D05-7BCBC3A43609}"/>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B9A3324F-DDDA-FEC0-DFF9-3A38F31E82A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6D88C7C4-4A8C-FBB4-18F8-DDF47613F71C}"/>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44660EC0-1FFF-579B-5BB7-B827D298C28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4538F93D-4E95-73CA-5A00-0BA7594B97A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C206E7F2-34CE-0CC8-DCCE-DF2C6D797CD6}"/>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4425"/>
          </a:xfrm>
          <a:prstGeom prst="rect">
            <a:avLst/>
          </a:prstGeom>
        </p:spPr>
        <p:txBody>
          <a:bodyPr vert="horz" wrap="square" lIns="0" tIns="65404" rIns="0" bIns="0" rtlCol="0">
            <a:spAutoFit/>
          </a:bodyPr>
          <a:lstStyle/>
          <a:p>
            <a:pPr marL="12700" marR="5080">
              <a:lnSpc>
                <a:spcPts val="4120"/>
              </a:lnSpc>
              <a:spcBef>
                <a:spcPts val="515"/>
              </a:spcBef>
            </a:pPr>
            <a:r>
              <a:rPr sz="3700" spc="50" dirty="0">
                <a:solidFill>
                  <a:srgbClr val="231F20"/>
                </a:solidFill>
              </a:rPr>
              <a:t>Vous</a:t>
            </a:r>
            <a:r>
              <a:rPr sz="3700" spc="350" dirty="0">
                <a:solidFill>
                  <a:srgbClr val="231F20"/>
                </a:solidFill>
              </a:rPr>
              <a:t> </a:t>
            </a:r>
            <a:r>
              <a:rPr sz="3700" spc="85" dirty="0">
                <a:solidFill>
                  <a:srgbClr val="231F20"/>
                </a:solidFill>
              </a:rPr>
              <a:t>recevez</a:t>
            </a:r>
            <a:r>
              <a:rPr sz="3700" spc="365" dirty="0">
                <a:solidFill>
                  <a:srgbClr val="231F20"/>
                </a:solidFill>
              </a:rPr>
              <a:t> </a:t>
            </a:r>
            <a:r>
              <a:rPr sz="3700" spc="100" dirty="0">
                <a:solidFill>
                  <a:srgbClr val="231F20"/>
                </a:solidFill>
              </a:rPr>
              <a:t>un</a:t>
            </a:r>
            <a:r>
              <a:rPr sz="3700" spc="365" dirty="0">
                <a:solidFill>
                  <a:srgbClr val="231F20"/>
                </a:solidFill>
              </a:rPr>
              <a:t> </a:t>
            </a:r>
            <a:r>
              <a:rPr sz="3700" spc="204" dirty="0">
                <a:solidFill>
                  <a:srgbClr val="231F20"/>
                </a:solidFill>
              </a:rPr>
              <a:t>SMS</a:t>
            </a:r>
            <a:r>
              <a:rPr sz="3700" spc="360" dirty="0">
                <a:solidFill>
                  <a:srgbClr val="231F20"/>
                </a:solidFill>
              </a:rPr>
              <a:t> </a:t>
            </a:r>
            <a:r>
              <a:rPr sz="3700" spc="80" dirty="0">
                <a:solidFill>
                  <a:srgbClr val="231F20"/>
                </a:solidFill>
              </a:rPr>
              <a:t>vous</a:t>
            </a:r>
            <a:r>
              <a:rPr sz="3700" spc="365" dirty="0">
                <a:solidFill>
                  <a:srgbClr val="231F20"/>
                </a:solidFill>
              </a:rPr>
              <a:t> </a:t>
            </a:r>
            <a:r>
              <a:rPr sz="3700" spc="125" dirty="0">
                <a:solidFill>
                  <a:srgbClr val="231F20"/>
                </a:solidFill>
              </a:rPr>
              <a:t>indiquant</a:t>
            </a:r>
            <a:r>
              <a:rPr sz="3700" spc="365" dirty="0">
                <a:solidFill>
                  <a:srgbClr val="231F20"/>
                </a:solidFill>
              </a:rPr>
              <a:t> </a:t>
            </a:r>
            <a:r>
              <a:rPr sz="3700" spc="55" dirty="0">
                <a:solidFill>
                  <a:srgbClr val="231F20"/>
                </a:solidFill>
              </a:rPr>
              <a:t>que</a:t>
            </a:r>
            <a:r>
              <a:rPr sz="3700" spc="380" dirty="0">
                <a:solidFill>
                  <a:srgbClr val="231F20"/>
                </a:solidFill>
              </a:rPr>
              <a:t> </a:t>
            </a:r>
            <a:r>
              <a:rPr sz="3700" b="1" spc="90" dirty="0">
                <a:solidFill>
                  <a:srgbClr val="231F20"/>
                </a:solidFill>
              </a:rPr>
              <a:t>votre</a:t>
            </a:r>
            <a:r>
              <a:rPr sz="3700" b="1" spc="365" dirty="0">
                <a:solidFill>
                  <a:srgbClr val="231F20"/>
                </a:solidFill>
              </a:rPr>
              <a:t> </a:t>
            </a:r>
            <a:r>
              <a:rPr sz="3700" b="1" spc="204" dirty="0">
                <a:solidFill>
                  <a:srgbClr val="231F20"/>
                </a:solidFill>
              </a:rPr>
              <a:t>colis</a:t>
            </a:r>
            <a:r>
              <a:rPr sz="3700" b="1" spc="365" dirty="0">
                <a:solidFill>
                  <a:srgbClr val="231F20"/>
                </a:solidFill>
              </a:rPr>
              <a:t> </a:t>
            </a:r>
            <a:r>
              <a:rPr sz="3700" b="1" spc="165" dirty="0">
                <a:solidFill>
                  <a:srgbClr val="231F20"/>
                </a:solidFill>
              </a:rPr>
              <a:t>arrive</a:t>
            </a:r>
            <a:r>
              <a:rPr sz="3700" b="1" spc="370" dirty="0">
                <a:solidFill>
                  <a:srgbClr val="231F20"/>
                </a:solidFill>
              </a:rPr>
              <a:t> </a:t>
            </a:r>
            <a:r>
              <a:rPr sz="3700" spc="150" dirty="0">
                <a:solidFill>
                  <a:srgbClr val="231F20"/>
                </a:solidFill>
              </a:rPr>
              <a:t>mais</a:t>
            </a:r>
            <a:r>
              <a:rPr sz="3700" spc="370" dirty="0">
                <a:solidFill>
                  <a:srgbClr val="231F20"/>
                </a:solidFill>
              </a:rPr>
              <a:t> </a:t>
            </a:r>
            <a:r>
              <a:rPr sz="3700" spc="130" dirty="0">
                <a:solidFill>
                  <a:srgbClr val="231F20"/>
                </a:solidFill>
              </a:rPr>
              <a:t>qu’il </a:t>
            </a:r>
            <a:r>
              <a:rPr sz="3700" spc="90" dirty="0">
                <a:solidFill>
                  <a:srgbClr val="231F20"/>
                </a:solidFill>
              </a:rPr>
              <a:t>faut</a:t>
            </a:r>
            <a:r>
              <a:rPr sz="3700" spc="-10" dirty="0">
                <a:solidFill>
                  <a:srgbClr val="231F20"/>
                </a:solidFill>
              </a:rPr>
              <a:t> </a:t>
            </a:r>
            <a:r>
              <a:rPr sz="3700" b="1" spc="60" dirty="0">
                <a:solidFill>
                  <a:srgbClr val="231F20"/>
                </a:solidFill>
              </a:rPr>
              <a:t>mettre</a:t>
            </a:r>
            <a:r>
              <a:rPr sz="3700" b="1" spc="-5" dirty="0">
                <a:solidFill>
                  <a:srgbClr val="231F20"/>
                </a:solidFill>
              </a:rPr>
              <a:t> </a:t>
            </a:r>
            <a:r>
              <a:rPr sz="3700" b="1" spc="120" dirty="0">
                <a:solidFill>
                  <a:srgbClr val="231F20"/>
                </a:solidFill>
              </a:rPr>
              <a:t>à</a:t>
            </a:r>
            <a:r>
              <a:rPr sz="3700" b="1" spc="-5" dirty="0">
                <a:solidFill>
                  <a:srgbClr val="231F20"/>
                </a:solidFill>
              </a:rPr>
              <a:t> </a:t>
            </a:r>
            <a:r>
              <a:rPr sz="3700" b="1" spc="100" dirty="0">
                <a:solidFill>
                  <a:srgbClr val="231F20"/>
                </a:solidFill>
              </a:rPr>
              <a:t>jour</a:t>
            </a:r>
            <a:r>
              <a:rPr sz="3700" b="1" spc="-10" dirty="0">
                <a:solidFill>
                  <a:srgbClr val="231F20"/>
                </a:solidFill>
              </a:rPr>
              <a:t> </a:t>
            </a:r>
            <a:r>
              <a:rPr sz="3700" b="1" spc="65" dirty="0">
                <a:solidFill>
                  <a:srgbClr val="231F20"/>
                </a:solidFill>
              </a:rPr>
              <a:t>vos</a:t>
            </a:r>
            <a:r>
              <a:rPr sz="3700" b="1" spc="-5" dirty="0">
                <a:solidFill>
                  <a:srgbClr val="231F20"/>
                </a:solidFill>
              </a:rPr>
              <a:t> </a:t>
            </a:r>
            <a:r>
              <a:rPr sz="3700" b="1" spc="50" dirty="0">
                <a:solidFill>
                  <a:srgbClr val="231F20"/>
                </a:solidFill>
              </a:rPr>
              <a:t>coordonnées</a:t>
            </a:r>
            <a:r>
              <a:rPr sz="3700" b="1" spc="-5" dirty="0">
                <a:solidFill>
                  <a:srgbClr val="231F20"/>
                </a:solidFill>
              </a:rPr>
              <a:t> </a:t>
            </a:r>
            <a:r>
              <a:rPr sz="3700" b="1" dirty="0">
                <a:solidFill>
                  <a:srgbClr val="231F20"/>
                </a:solidFill>
              </a:rPr>
              <a:t>de</a:t>
            </a:r>
            <a:r>
              <a:rPr sz="3700" b="1" spc="-10" dirty="0">
                <a:solidFill>
                  <a:srgbClr val="231F20"/>
                </a:solidFill>
              </a:rPr>
              <a:t> </a:t>
            </a:r>
            <a:r>
              <a:rPr sz="3700" b="1" spc="135" dirty="0">
                <a:solidFill>
                  <a:srgbClr val="231F20"/>
                </a:solidFill>
              </a:rPr>
              <a:t>livraison</a:t>
            </a:r>
            <a:r>
              <a:rPr sz="3700" spc="135" dirty="0">
                <a:solidFill>
                  <a:srgbClr val="231F20"/>
                </a:solidFill>
              </a:rPr>
              <a:t>.</a:t>
            </a:r>
            <a:r>
              <a:rPr sz="3700" spc="-5" dirty="0">
                <a:solidFill>
                  <a:srgbClr val="231F20"/>
                </a:solidFill>
              </a:rPr>
              <a:t> </a:t>
            </a:r>
            <a:r>
              <a:rPr sz="3700" dirty="0">
                <a:solidFill>
                  <a:srgbClr val="231F20"/>
                </a:solidFill>
              </a:rPr>
              <a:t>Vous</a:t>
            </a:r>
            <a:r>
              <a:rPr sz="3700" spc="-5" dirty="0">
                <a:solidFill>
                  <a:srgbClr val="231F20"/>
                </a:solidFill>
              </a:rPr>
              <a:t> </a:t>
            </a:r>
            <a:r>
              <a:rPr sz="3700" spc="-50" dirty="0">
                <a:solidFill>
                  <a:srgbClr val="231F20"/>
                </a:solidFill>
              </a:rPr>
              <a:t>:</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B542"/>
                </a:solidFill>
                <a:latin typeface="Calibri"/>
                <a:cs typeface="Calibri"/>
              </a:rPr>
              <a:t>B</a:t>
            </a:r>
            <a:r>
              <a:rPr sz="12375" spc="-615" baseline="-11111" dirty="0">
                <a:solidFill>
                  <a:srgbClr val="FFB542"/>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4" name="object 4"/>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7D842"/>
          </a:solidFill>
        </p:spPr>
        <p:txBody>
          <a:bodyPr wrap="square" lIns="0" tIns="0" rIns="0" bIns="0" rtlCol="0"/>
          <a:lstStyle/>
          <a:p>
            <a:endParaRPr dirty="0"/>
          </a:p>
        </p:txBody>
      </p:sp>
      <p:sp>
        <p:nvSpPr>
          <p:cNvPr id="5" name="object 5"/>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FFFF"/>
                </a:solidFill>
                <a:latin typeface="Calibri"/>
                <a:cs typeface="Calibri"/>
              </a:rPr>
              <a:t>B</a:t>
            </a:r>
            <a:r>
              <a:rPr sz="12375" spc="-615" baseline="-11111" dirty="0">
                <a:solidFill>
                  <a:srgbClr val="FFFFFF"/>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grpSp>
        <p:nvGrpSpPr>
          <p:cNvPr id="7" name="object 7"/>
          <p:cNvGrpSpPr/>
          <p:nvPr/>
        </p:nvGrpSpPr>
        <p:grpSpPr>
          <a:xfrm>
            <a:off x="15455027" y="6882169"/>
            <a:ext cx="622300" cy="766445"/>
            <a:chOff x="15455027" y="6882169"/>
            <a:chExt cx="622300" cy="766445"/>
          </a:xfrm>
        </p:grpSpPr>
        <p:sp>
          <p:nvSpPr>
            <p:cNvPr id="8" name="object 8"/>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2">
            <a:extLst>
              <a:ext uri="{FF2B5EF4-FFF2-40B4-BE49-F238E27FC236}">
                <a16:creationId xmlns:a16="http://schemas.microsoft.com/office/drawing/2014/main" id="{D8A1854D-85DB-93E8-0E36-6983D08A380F}"/>
              </a:ext>
            </a:extLst>
          </p:cNvPr>
          <p:cNvSpPr txBox="1">
            <a:spLocks/>
          </p:cNvSpPr>
          <p:nvPr/>
        </p:nvSpPr>
        <p:spPr>
          <a:xfrm>
            <a:off x="2783025" y="2422141"/>
            <a:ext cx="14545310" cy="111442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nSpc>
                <a:spcPts val="4120"/>
              </a:lnSpc>
              <a:spcBef>
                <a:spcPts val="515"/>
              </a:spcBef>
            </a:pPr>
            <a:r>
              <a:rPr lang="fr-FR" sz="3700" spc="50" dirty="0">
                <a:solidFill>
                  <a:srgbClr val="231F20"/>
                </a:solidFill>
              </a:rPr>
              <a:t>Vous</a:t>
            </a:r>
            <a:r>
              <a:rPr lang="fr-FR" sz="3700" spc="350" dirty="0">
                <a:solidFill>
                  <a:srgbClr val="231F20"/>
                </a:solidFill>
              </a:rPr>
              <a:t> </a:t>
            </a:r>
            <a:r>
              <a:rPr lang="fr-FR" sz="3700" spc="85" dirty="0">
                <a:solidFill>
                  <a:srgbClr val="231F20"/>
                </a:solidFill>
              </a:rPr>
              <a:t>recevez</a:t>
            </a:r>
            <a:r>
              <a:rPr lang="fr-FR" sz="3700" spc="365" dirty="0">
                <a:solidFill>
                  <a:srgbClr val="231F20"/>
                </a:solidFill>
              </a:rPr>
              <a:t> </a:t>
            </a:r>
            <a:r>
              <a:rPr lang="fr-FR" sz="3700" spc="100" dirty="0">
                <a:solidFill>
                  <a:srgbClr val="231F20"/>
                </a:solidFill>
              </a:rPr>
              <a:t>un</a:t>
            </a:r>
            <a:r>
              <a:rPr lang="fr-FR" sz="3700" spc="365" dirty="0">
                <a:solidFill>
                  <a:srgbClr val="231F20"/>
                </a:solidFill>
              </a:rPr>
              <a:t> </a:t>
            </a:r>
            <a:r>
              <a:rPr lang="fr-FR" sz="3700" spc="204" dirty="0">
                <a:solidFill>
                  <a:srgbClr val="231F20"/>
                </a:solidFill>
              </a:rPr>
              <a:t>SMS</a:t>
            </a:r>
            <a:r>
              <a:rPr lang="fr-FR" sz="3700" spc="360" dirty="0">
                <a:solidFill>
                  <a:srgbClr val="231F20"/>
                </a:solidFill>
              </a:rPr>
              <a:t> </a:t>
            </a:r>
            <a:r>
              <a:rPr lang="fr-FR" sz="3700" spc="80" dirty="0">
                <a:solidFill>
                  <a:srgbClr val="231F20"/>
                </a:solidFill>
              </a:rPr>
              <a:t>vous</a:t>
            </a:r>
            <a:r>
              <a:rPr lang="fr-FR" sz="3700" spc="365" dirty="0">
                <a:solidFill>
                  <a:srgbClr val="231F20"/>
                </a:solidFill>
              </a:rPr>
              <a:t> </a:t>
            </a:r>
            <a:r>
              <a:rPr lang="fr-FR" sz="3700" spc="125" dirty="0">
                <a:solidFill>
                  <a:srgbClr val="231F20"/>
                </a:solidFill>
              </a:rPr>
              <a:t>indiquant</a:t>
            </a:r>
            <a:r>
              <a:rPr lang="fr-FR" sz="3700" spc="365" dirty="0">
                <a:solidFill>
                  <a:srgbClr val="231F20"/>
                </a:solidFill>
              </a:rPr>
              <a:t> </a:t>
            </a:r>
            <a:r>
              <a:rPr lang="fr-FR" sz="3700" spc="55" dirty="0">
                <a:solidFill>
                  <a:srgbClr val="231F20"/>
                </a:solidFill>
              </a:rPr>
              <a:t>que</a:t>
            </a:r>
            <a:r>
              <a:rPr lang="fr-FR" sz="3700" spc="380" dirty="0">
                <a:solidFill>
                  <a:srgbClr val="231F20"/>
                </a:solidFill>
              </a:rPr>
              <a:t> </a:t>
            </a:r>
            <a:r>
              <a:rPr lang="fr-FR" sz="3700" b="1" spc="90" dirty="0">
                <a:solidFill>
                  <a:srgbClr val="231F20"/>
                </a:solidFill>
              </a:rPr>
              <a:t>votre</a:t>
            </a:r>
            <a:r>
              <a:rPr lang="fr-FR" sz="3700" b="1" spc="365" dirty="0">
                <a:solidFill>
                  <a:srgbClr val="231F20"/>
                </a:solidFill>
              </a:rPr>
              <a:t> </a:t>
            </a:r>
            <a:r>
              <a:rPr lang="fr-FR" sz="3700" b="1" spc="204" dirty="0">
                <a:solidFill>
                  <a:srgbClr val="231F20"/>
                </a:solidFill>
              </a:rPr>
              <a:t>colis</a:t>
            </a:r>
            <a:r>
              <a:rPr lang="fr-FR" sz="3700" b="1" spc="365" dirty="0">
                <a:solidFill>
                  <a:srgbClr val="231F20"/>
                </a:solidFill>
              </a:rPr>
              <a:t> </a:t>
            </a:r>
            <a:r>
              <a:rPr lang="fr-FR" sz="3700" b="1" spc="165" dirty="0">
                <a:solidFill>
                  <a:srgbClr val="231F20"/>
                </a:solidFill>
              </a:rPr>
              <a:t>arrive</a:t>
            </a:r>
            <a:r>
              <a:rPr lang="fr-FR" sz="3700" b="1" spc="370" dirty="0">
                <a:solidFill>
                  <a:srgbClr val="231F20"/>
                </a:solidFill>
              </a:rPr>
              <a:t> </a:t>
            </a:r>
            <a:r>
              <a:rPr lang="fr-FR" sz="3700" spc="150" dirty="0">
                <a:solidFill>
                  <a:srgbClr val="231F20"/>
                </a:solidFill>
              </a:rPr>
              <a:t>mais</a:t>
            </a:r>
            <a:r>
              <a:rPr lang="fr-FR" sz="3700" spc="370" dirty="0">
                <a:solidFill>
                  <a:srgbClr val="231F20"/>
                </a:solidFill>
              </a:rPr>
              <a:t> </a:t>
            </a:r>
            <a:r>
              <a:rPr lang="fr-FR" sz="3700" spc="130" dirty="0">
                <a:solidFill>
                  <a:srgbClr val="231F20"/>
                </a:solidFill>
              </a:rPr>
              <a:t>qu’il </a:t>
            </a:r>
            <a:r>
              <a:rPr lang="fr-FR" sz="3700" spc="90" dirty="0">
                <a:solidFill>
                  <a:srgbClr val="231F20"/>
                </a:solidFill>
              </a:rPr>
              <a:t>faut</a:t>
            </a:r>
            <a:r>
              <a:rPr lang="fr-FR" sz="3700" spc="-10" dirty="0">
                <a:solidFill>
                  <a:srgbClr val="231F20"/>
                </a:solidFill>
              </a:rPr>
              <a:t> </a:t>
            </a:r>
            <a:r>
              <a:rPr lang="fr-FR" sz="3700" b="1" spc="60" dirty="0">
                <a:solidFill>
                  <a:srgbClr val="231F20"/>
                </a:solidFill>
              </a:rPr>
              <a:t>mettre</a:t>
            </a:r>
            <a:r>
              <a:rPr lang="fr-FR" sz="3700" b="1" spc="-5" dirty="0">
                <a:solidFill>
                  <a:srgbClr val="231F20"/>
                </a:solidFill>
              </a:rPr>
              <a:t> </a:t>
            </a:r>
            <a:r>
              <a:rPr lang="fr-FR" sz="3700" b="1" spc="120" dirty="0">
                <a:solidFill>
                  <a:srgbClr val="231F20"/>
                </a:solidFill>
              </a:rPr>
              <a:t>à</a:t>
            </a:r>
            <a:r>
              <a:rPr lang="fr-FR" sz="3700" b="1" spc="-5" dirty="0">
                <a:solidFill>
                  <a:srgbClr val="231F20"/>
                </a:solidFill>
              </a:rPr>
              <a:t> </a:t>
            </a:r>
            <a:r>
              <a:rPr lang="fr-FR" sz="3700" b="1" spc="100" dirty="0">
                <a:solidFill>
                  <a:srgbClr val="231F20"/>
                </a:solidFill>
              </a:rPr>
              <a:t>jour</a:t>
            </a:r>
            <a:r>
              <a:rPr lang="fr-FR" sz="3700" b="1" spc="-10" dirty="0">
                <a:solidFill>
                  <a:srgbClr val="231F20"/>
                </a:solidFill>
              </a:rPr>
              <a:t> </a:t>
            </a:r>
            <a:r>
              <a:rPr lang="fr-FR" sz="3700" b="1" spc="65" dirty="0">
                <a:solidFill>
                  <a:srgbClr val="231F20"/>
                </a:solidFill>
              </a:rPr>
              <a:t>vos</a:t>
            </a:r>
            <a:r>
              <a:rPr lang="fr-FR" sz="3700" b="1" spc="-5" dirty="0">
                <a:solidFill>
                  <a:srgbClr val="231F20"/>
                </a:solidFill>
              </a:rPr>
              <a:t> </a:t>
            </a:r>
            <a:r>
              <a:rPr lang="fr-FR" sz="3700" b="1" spc="50" dirty="0">
                <a:solidFill>
                  <a:srgbClr val="231F20"/>
                </a:solidFill>
              </a:rPr>
              <a:t>coordonnées</a:t>
            </a:r>
            <a:r>
              <a:rPr lang="fr-FR" sz="3700" b="1" spc="-5" dirty="0">
                <a:solidFill>
                  <a:srgbClr val="231F20"/>
                </a:solidFill>
              </a:rPr>
              <a:t> </a:t>
            </a:r>
            <a:r>
              <a:rPr lang="fr-FR" sz="3700" b="1" dirty="0">
                <a:solidFill>
                  <a:srgbClr val="231F20"/>
                </a:solidFill>
              </a:rPr>
              <a:t>de</a:t>
            </a:r>
            <a:r>
              <a:rPr lang="fr-FR" sz="3700" b="1" spc="-10" dirty="0">
                <a:solidFill>
                  <a:srgbClr val="231F20"/>
                </a:solidFill>
              </a:rPr>
              <a:t> </a:t>
            </a:r>
            <a:r>
              <a:rPr lang="fr-FR" sz="3700" b="1" spc="135" dirty="0">
                <a:solidFill>
                  <a:srgbClr val="231F20"/>
                </a:solidFill>
              </a:rPr>
              <a:t>livraison</a:t>
            </a:r>
            <a:r>
              <a:rPr lang="fr-FR" sz="3700" spc="135" dirty="0">
                <a:solidFill>
                  <a:srgbClr val="231F20"/>
                </a:solidFill>
              </a:rPr>
              <a:t>.</a:t>
            </a:r>
            <a:r>
              <a:rPr lang="fr-FR" sz="3700" spc="-5" dirty="0">
                <a:solidFill>
                  <a:srgbClr val="231F20"/>
                </a:solidFill>
              </a:rPr>
              <a:t> </a:t>
            </a:r>
            <a:r>
              <a:rPr lang="fr-FR" sz="3700" dirty="0">
                <a:solidFill>
                  <a:srgbClr val="231F20"/>
                </a:solidFill>
              </a:rPr>
              <a:t>Vous</a:t>
            </a:r>
            <a:r>
              <a:rPr lang="fr-FR" sz="3700" spc="-5" dirty="0">
                <a:solidFill>
                  <a:srgbClr val="231F20"/>
                </a:solidFill>
              </a:rPr>
              <a:t> </a:t>
            </a:r>
            <a:r>
              <a:rPr lang="fr-FR" sz="3700" spc="-50" dirty="0">
                <a:solidFill>
                  <a:srgbClr val="231F20"/>
                </a:solidFill>
              </a:rPr>
              <a:t>:</a:t>
            </a:r>
            <a:endParaRPr lang="fr-FR" sz="3700" dirty="0"/>
          </a:p>
        </p:txBody>
      </p:sp>
      <p:sp>
        <p:nvSpPr>
          <p:cNvPr id="41" name="object 16">
            <a:extLst>
              <a:ext uri="{FF2B5EF4-FFF2-40B4-BE49-F238E27FC236}">
                <a16:creationId xmlns:a16="http://schemas.microsoft.com/office/drawing/2014/main" id="{DEAE4191-16C4-A33D-27B5-515EE77B1F45}"/>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57D3F8A5-3D94-5CBE-6DDA-9C03FEF141F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519F339A-6233-980F-A0D5-CCE7347A4105}"/>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7ACBBF56-EBB2-A85C-973A-6F99BFD0433C}"/>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37AAF32F-D3EE-468A-F9D4-22587844715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AC63FA2D-701F-CD2F-6645-83481568034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5F216C66-A7E5-90BA-5F4A-9CEFF110636C}"/>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47179503-5DFC-2074-F086-F84299DA861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A8CEFB08-1C17-A34B-A096-43EEC228585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6AF52868-1FC3-A992-E06C-197069C215F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76896D1B-BF10-4EF6-F1FE-F829BF7594A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94C7D278-BC28-6D2E-C3D3-D79A6F6288C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32DF1380-4FD6-81BE-9126-7B24CE7CFCC9}"/>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32EB62BE-6C83-9037-7251-E43DF055C38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2C49CD95-E5D2-8643-4034-15867270CCF0}"/>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sz="3700" dirty="0">
                <a:solidFill>
                  <a:srgbClr val="231F20"/>
                </a:solidFill>
              </a:rPr>
              <a:t>Vous</a:t>
            </a:r>
            <a:r>
              <a:rPr sz="3700" spc="245" dirty="0">
                <a:solidFill>
                  <a:srgbClr val="231F20"/>
                </a:solidFill>
              </a:rPr>
              <a:t> </a:t>
            </a:r>
            <a:r>
              <a:rPr sz="3700" dirty="0">
                <a:solidFill>
                  <a:srgbClr val="231F20"/>
                </a:solidFill>
              </a:rPr>
              <a:t>recevez</a:t>
            </a:r>
            <a:r>
              <a:rPr sz="3700" spc="254" dirty="0">
                <a:solidFill>
                  <a:srgbClr val="231F20"/>
                </a:solidFill>
              </a:rPr>
              <a:t> </a:t>
            </a:r>
            <a:r>
              <a:rPr sz="3700" spc="75" dirty="0">
                <a:solidFill>
                  <a:srgbClr val="231F20"/>
                </a:solidFill>
              </a:rPr>
              <a:t>un</a:t>
            </a:r>
            <a:r>
              <a:rPr sz="3700" spc="250" dirty="0">
                <a:solidFill>
                  <a:srgbClr val="231F20"/>
                </a:solidFill>
              </a:rPr>
              <a:t> </a:t>
            </a:r>
            <a:r>
              <a:rPr sz="3700" spc="125" dirty="0">
                <a:solidFill>
                  <a:srgbClr val="231F20"/>
                </a:solidFill>
              </a:rPr>
              <a:t>mail</a:t>
            </a:r>
            <a:r>
              <a:rPr sz="3700" spc="254" dirty="0">
                <a:solidFill>
                  <a:srgbClr val="231F20"/>
                </a:solidFill>
              </a:rPr>
              <a:t> </a:t>
            </a:r>
            <a:r>
              <a:rPr sz="3700" dirty="0">
                <a:solidFill>
                  <a:srgbClr val="231F20"/>
                </a:solidFill>
              </a:rPr>
              <a:t>vous</a:t>
            </a:r>
            <a:r>
              <a:rPr sz="3700" spc="245" dirty="0">
                <a:solidFill>
                  <a:srgbClr val="231F20"/>
                </a:solidFill>
              </a:rPr>
              <a:t> </a:t>
            </a:r>
            <a:r>
              <a:rPr sz="3700" spc="65" dirty="0">
                <a:solidFill>
                  <a:srgbClr val="231F20"/>
                </a:solidFill>
              </a:rPr>
              <a:t>informant</a:t>
            </a:r>
            <a:r>
              <a:rPr sz="3700" spc="250" dirty="0">
                <a:solidFill>
                  <a:srgbClr val="231F20"/>
                </a:solidFill>
              </a:rPr>
              <a:t> </a:t>
            </a:r>
            <a:r>
              <a:rPr sz="3700" dirty="0">
                <a:solidFill>
                  <a:srgbClr val="231F20"/>
                </a:solidFill>
              </a:rPr>
              <a:t>que</a:t>
            </a:r>
            <a:r>
              <a:rPr sz="3700" spc="254" dirty="0">
                <a:solidFill>
                  <a:srgbClr val="231F20"/>
                </a:solidFill>
              </a:rPr>
              <a:t> </a:t>
            </a:r>
            <a:r>
              <a:rPr sz="3700" spc="65" dirty="0">
                <a:solidFill>
                  <a:srgbClr val="231F20"/>
                </a:solidFill>
              </a:rPr>
              <a:t>des</a:t>
            </a:r>
            <a:r>
              <a:rPr sz="3700" spc="254" dirty="0">
                <a:solidFill>
                  <a:srgbClr val="231F20"/>
                </a:solidFill>
              </a:rPr>
              <a:t> </a:t>
            </a:r>
            <a:r>
              <a:rPr sz="3700" dirty="0">
                <a:solidFill>
                  <a:srgbClr val="231F20"/>
                </a:solidFill>
              </a:rPr>
              <a:t>photos</a:t>
            </a:r>
            <a:r>
              <a:rPr sz="3700" spc="245" dirty="0">
                <a:solidFill>
                  <a:srgbClr val="231F20"/>
                </a:solidFill>
              </a:rPr>
              <a:t> </a:t>
            </a:r>
            <a:r>
              <a:rPr sz="3700" dirty="0">
                <a:solidFill>
                  <a:srgbClr val="231F20"/>
                </a:solidFill>
              </a:rPr>
              <a:t>où</a:t>
            </a:r>
            <a:r>
              <a:rPr sz="3700" spc="250" dirty="0">
                <a:solidFill>
                  <a:srgbClr val="231F20"/>
                </a:solidFill>
              </a:rPr>
              <a:t> </a:t>
            </a:r>
            <a:r>
              <a:rPr sz="3700" dirty="0">
                <a:solidFill>
                  <a:srgbClr val="231F20"/>
                </a:solidFill>
              </a:rPr>
              <a:t>vous</a:t>
            </a:r>
            <a:r>
              <a:rPr sz="3700" spc="250" dirty="0">
                <a:solidFill>
                  <a:srgbClr val="231F20"/>
                </a:solidFill>
              </a:rPr>
              <a:t> </a:t>
            </a:r>
            <a:r>
              <a:rPr sz="3700" dirty="0">
                <a:solidFill>
                  <a:srgbClr val="231F20"/>
                </a:solidFill>
              </a:rPr>
              <a:t>êtes</a:t>
            </a:r>
            <a:r>
              <a:rPr sz="3700" spc="254" dirty="0">
                <a:solidFill>
                  <a:srgbClr val="231F20"/>
                </a:solidFill>
              </a:rPr>
              <a:t> </a:t>
            </a:r>
            <a:r>
              <a:rPr sz="3700" spc="65" dirty="0">
                <a:solidFill>
                  <a:srgbClr val="231F20"/>
                </a:solidFill>
              </a:rPr>
              <a:t>tagué </a:t>
            </a:r>
            <a:r>
              <a:rPr sz="3700" spc="60" dirty="0">
                <a:solidFill>
                  <a:srgbClr val="231F20"/>
                </a:solidFill>
              </a:rPr>
              <a:t>sont</a:t>
            </a:r>
            <a:r>
              <a:rPr sz="3700" spc="145" dirty="0">
                <a:solidFill>
                  <a:srgbClr val="231F20"/>
                </a:solidFill>
              </a:rPr>
              <a:t> </a:t>
            </a:r>
            <a:r>
              <a:rPr sz="3700" spc="80" dirty="0">
                <a:solidFill>
                  <a:srgbClr val="231F20"/>
                </a:solidFill>
              </a:rPr>
              <a:t>disponibles.</a:t>
            </a:r>
            <a:r>
              <a:rPr sz="3700" spc="150" dirty="0">
                <a:solidFill>
                  <a:srgbClr val="231F20"/>
                </a:solidFill>
              </a:rPr>
              <a:t> </a:t>
            </a:r>
            <a:r>
              <a:rPr sz="3700" spc="140" dirty="0">
                <a:solidFill>
                  <a:srgbClr val="231F20"/>
                </a:solidFill>
              </a:rPr>
              <a:t>Le</a:t>
            </a:r>
            <a:r>
              <a:rPr sz="3700" spc="150" dirty="0">
                <a:solidFill>
                  <a:srgbClr val="231F20"/>
                </a:solidFill>
              </a:rPr>
              <a:t> </a:t>
            </a:r>
            <a:r>
              <a:rPr sz="3700" spc="85" dirty="0">
                <a:solidFill>
                  <a:srgbClr val="231F20"/>
                </a:solidFill>
              </a:rPr>
              <a:t>site</a:t>
            </a:r>
            <a:r>
              <a:rPr sz="3700" spc="150" dirty="0">
                <a:solidFill>
                  <a:srgbClr val="231F20"/>
                </a:solidFill>
              </a:rPr>
              <a:t> </a:t>
            </a:r>
            <a:r>
              <a:rPr sz="3700" dirty="0">
                <a:solidFill>
                  <a:srgbClr val="231F20"/>
                </a:solidFill>
              </a:rPr>
              <a:t>web</a:t>
            </a:r>
            <a:r>
              <a:rPr sz="3700" spc="145" dirty="0">
                <a:solidFill>
                  <a:srgbClr val="231F20"/>
                </a:solidFill>
              </a:rPr>
              <a:t> </a:t>
            </a:r>
            <a:r>
              <a:rPr sz="3700" dirty="0">
                <a:solidFill>
                  <a:srgbClr val="231F20"/>
                </a:solidFill>
              </a:rPr>
              <a:t>vous</a:t>
            </a:r>
            <a:r>
              <a:rPr sz="3700" spc="145" dirty="0">
                <a:solidFill>
                  <a:srgbClr val="231F20"/>
                </a:solidFill>
              </a:rPr>
              <a:t> </a:t>
            </a:r>
            <a:r>
              <a:rPr sz="3700" dirty="0">
                <a:solidFill>
                  <a:srgbClr val="231F20"/>
                </a:solidFill>
              </a:rPr>
              <a:t>demande</a:t>
            </a:r>
            <a:r>
              <a:rPr sz="3700" spc="145" dirty="0">
                <a:solidFill>
                  <a:srgbClr val="231F20"/>
                </a:solidFill>
              </a:rPr>
              <a:t> </a:t>
            </a:r>
            <a:r>
              <a:rPr sz="3700" dirty="0">
                <a:solidFill>
                  <a:srgbClr val="231F20"/>
                </a:solidFill>
              </a:rPr>
              <a:t>de</a:t>
            </a:r>
            <a:r>
              <a:rPr sz="3700" spc="150" dirty="0">
                <a:solidFill>
                  <a:srgbClr val="231F20"/>
                </a:solidFill>
              </a:rPr>
              <a:t> </a:t>
            </a:r>
            <a:r>
              <a:rPr sz="3700" spc="145" dirty="0">
                <a:solidFill>
                  <a:srgbClr val="231F20"/>
                </a:solidFill>
              </a:rPr>
              <a:t>saisir </a:t>
            </a:r>
            <a:r>
              <a:rPr sz="3700" dirty="0">
                <a:solidFill>
                  <a:srgbClr val="231F20"/>
                </a:solidFill>
              </a:rPr>
              <a:t>votre</a:t>
            </a:r>
            <a:r>
              <a:rPr sz="3700" spc="150" dirty="0">
                <a:solidFill>
                  <a:srgbClr val="231F20"/>
                </a:solidFill>
              </a:rPr>
              <a:t> </a:t>
            </a:r>
            <a:r>
              <a:rPr sz="3700" spc="80" dirty="0">
                <a:solidFill>
                  <a:srgbClr val="231F20"/>
                </a:solidFill>
              </a:rPr>
              <a:t>identifiant</a:t>
            </a:r>
            <a:r>
              <a:rPr sz="3700" spc="150" dirty="0">
                <a:solidFill>
                  <a:srgbClr val="231F20"/>
                </a:solidFill>
              </a:rPr>
              <a:t> </a:t>
            </a:r>
            <a:r>
              <a:rPr sz="3700" spc="-25" dirty="0">
                <a:solidFill>
                  <a:srgbClr val="231F20"/>
                </a:solidFill>
              </a:rPr>
              <a:t>et </a:t>
            </a:r>
            <a:r>
              <a:rPr sz="3700" spc="-70" dirty="0">
                <a:solidFill>
                  <a:srgbClr val="231F20"/>
                </a:solidFill>
              </a:rPr>
              <a:t>votre</a:t>
            </a:r>
            <a:r>
              <a:rPr sz="3700" spc="-130" dirty="0">
                <a:solidFill>
                  <a:srgbClr val="231F20"/>
                </a:solidFill>
              </a:rPr>
              <a:t> </a:t>
            </a:r>
            <a:r>
              <a:rPr sz="3700" spc="-55" dirty="0">
                <a:solidFill>
                  <a:srgbClr val="231F20"/>
                </a:solidFill>
              </a:rPr>
              <a:t>mot</a:t>
            </a:r>
            <a:r>
              <a:rPr sz="3700" spc="-125" dirty="0">
                <a:solidFill>
                  <a:srgbClr val="231F20"/>
                </a:solidFill>
              </a:rPr>
              <a:t> </a:t>
            </a:r>
            <a:r>
              <a:rPr sz="3700" dirty="0">
                <a:solidFill>
                  <a:srgbClr val="231F20"/>
                </a:solidFill>
              </a:rPr>
              <a:t>de</a:t>
            </a:r>
            <a:r>
              <a:rPr sz="3700" spc="-130" dirty="0">
                <a:solidFill>
                  <a:srgbClr val="231F20"/>
                </a:solidFill>
              </a:rPr>
              <a:t> </a:t>
            </a:r>
            <a:r>
              <a:rPr sz="3700" dirty="0">
                <a:solidFill>
                  <a:srgbClr val="231F20"/>
                </a:solidFill>
              </a:rPr>
              <a:t>passe</a:t>
            </a:r>
            <a:r>
              <a:rPr sz="3700" spc="-130" dirty="0">
                <a:solidFill>
                  <a:srgbClr val="231F20"/>
                </a:solidFill>
              </a:rPr>
              <a:t> </a:t>
            </a:r>
            <a:r>
              <a:rPr sz="3700" dirty="0">
                <a:solidFill>
                  <a:srgbClr val="231F20"/>
                </a:solidFill>
              </a:rPr>
              <a:t>Facebook.</a:t>
            </a:r>
            <a:r>
              <a:rPr sz="3700" spc="-130" dirty="0">
                <a:solidFill>
                  <a:srgbClr val="231F20"/>
                </a:solidFill>
              </a:rPr>
              <a:t> </a:t>
            </a:r>
            <a:r>
              <a:rPr sz="3700" spc="160" dirty="0">
                <a:solidFill>
                  <a:srgbClr val="231F20"/>
                </a:solidFill>
              </a:rPr>
              <a:t>Il</a:t>
            </a:r>
            <a:r>
              <a:rPr sz="3700" spc="-130" dirty="0">
                <a:solidFill>
                  <a:srgbClr val="231F20"/>
                </a:solidFill>
              </a:rPr>
              <a:t> </a:t>
            </a:r>
            <a:r>
              <a:rPr sz="3700" dirty="0">
                <a:solidFill>
                  <a:srgbClr val="231F20"/>
                </a:solidFill>
              </a:rPr>
              <a:t>semble</a:t>
            </a:r>
            <a:r>
              <a:rPr sz="3700" spc="-130" dirty="0">
                <a:solidFill>
                  <a:srgbClr val="231F20"/>
                </a:solidFill>
              </a:rPr>
              <a:t> </a:t>
            </a:r>
            <a:r>
              <a:rPr sz="3700" spc="-20" dirty="0">
                <a:solidFill>
                  <a:srgbClr val="231F20"/>
                </a:solidFill>
              </a:rPr>
              <a:t>que</a:t>
            </a:r>
            <a:r>
              <a:rPr sz="3700" spc="-125" dirty="0">
                <a:solidFill>
                  <a:srgbClr val="231F20"/>
                </a:solidFill>
              </a:rPr>
              <a:t> </a:t>
            </a:r>
            <a:r>
              <a:rPr sz="3700" spc="65" dirty="0">
                <a:solidFill>
                  <a:srgbClr val="231F20"/>
                </a:solidFill>
              </a:rPr>
              <a:t>le</a:t>
            </a:r>
            <a:r>
              <a:rPr sz="3700" spc="-125" dirty="0">
                <a:solidFill>
                  <a:srgbClr val="231F20"/>
                </a:solidFill>
              </a:rPr>
              <a:t> </a:t>
            </a:r>
            <a:r>
              <a:rPr sz="3700" dirty="0">
                <a:solidFill>
                  <a:srgbClr val="231F20"/>
                </a:solidFill>
              </a:rPr>
              <a:t>site</a:t>
            </a:r>
            <a:r>
              <a:rPr sz="3700" spc="-130" dirty="0">
                <a:solidFill>
                  <a:srgbClr val="231F20"/>
                </a:solidFill>
              </a:rPr>
              <a:t> </a:t>
            </a:r>
            <a:r>
              <a:rPr sz="3700" spc="-45" dirty="0">
                <a:solidFill>
                  <a:srgbClr val="231F20"/>
                </a:solidFill>
              </a:rPr>
              <a:t>web</a:t>
            </a:r>
            <a:r>
              <a:rPr sz="3700" spc="-125" dirty="0">
                <a:solidFill>
                  <a:srgbClr val="231F20"/>
                </a:solidFill>
              </a:rPr>
              <a:t> </a:t>
            </a:r>
            <a:r>
              <a:rPr sz="3700" spc="-10" dirty="0">
                <a:solidFill>
                  <a:srgbClr val="231F20"/>
                </a:solidFill>
              </a:rPr>
              <a:t>possède</a:t>
            </a:r>
            <a:r>
              <a:rPr sz="3700" spc="-135" dirty="0">
                <a:solidFill>
                  <a:srgbClr val="231F20"/>
                </a:solidFill>
              </a:rPr>
              <a:t> </a:t>
            </a:r>
            <a:r>
              <a:rPr sz="3700" dirty="0">
                <a:solidFill>
                  <a:srgbClr val="231F20"/>
                </a:solidFill>
              </a:rPr>
              <a:t>un</a:t>
            </a:r>
            <a:r>
              <a:rPr sz="3700" spc="-130" dirty="0">
                <a:solidFill>
                  <a:srgbClr val="231F20"/>
                </a:solidFill>
              </a:rPr>
              <a:t> </a:t>
            </a:r>
            <a:r>
              <a:rPr sz="3700" spc="-10" dirty="0">
                <a:solidFill>
                  <a:srgbClr val="231F20"/>
                </a:solidFill>
              </a:rPr>
              <a:t>certificat </a:t>
            </a:r>
            <a:r>
              <a:rPr sz="3700" spc="100" dirty="0">
                <a:solidFill>
                  <a:srgbClr val="231F20"/>
                </a:solidFill>
              </a:rPr>
              <a:t>légitime</a:t>
            </a:r>
            <a:r>
              <a:rPr sz="3700" spc="40" dirty="0">
                <a:solidFill>
                  <a:srgbClr val="231F20"/>
                </a:solidFill>
              </a:rPr>
              <a:t> </a:t>
            </a:r>
            <a:r>
              <a:rPr sz="3700" dirty="0">
                <a:solidFill>
                  <a:srgbClr val="231F20"/>
                </a:solidFill>
              </a:rPr>
              <a:t>avec</a:t>
            </a:r>
            <a:r>
              <a:rPr sz="3700" spc="40" dirty="0">
                <a:solidFill>
                  <a:srgbClr val="231F20"/>
                </a:solidFill>
              </a:rPr>
              <a:t> </a:t>
            </a:r>
            <a:r>
              <a:rPr sz="3700" spc="75" dirty="0">
                <a:solidFill>
                  <a:srgbClr val="231F20"/>
                </a:solidFill>
              </a:rPr>
              <a:t>un</a:t>
            </a:r>
            <a:r>
              <a:rPr sz="3700" spc="40" dirty="0">
                <a:solidFill>
                  <a:srgbClr val="231F20"/>
                </a:solidFill>
              </a:rPr>
              <a:t> </a:t>
            </a:r>
            <a:r>
              <a:rPr sz="3700" spc="85" dirty="0">
                <a:solidFill>
                  <a:srgbClr val="231F20"/>
                </a:solidFill>
              </a:rPr>
              <a:t>cadenas</a:t>
            </a:r>
            <a:r>
              <a:rPr sz="3700" spc="40" dirty="0">
                <a:solidFill>
                  <a:srgbClr val="231F20"/>
                </a:solidFill>
              </a:rPr>
              <a:t> </a:t>
            </a:r>
            <a:r>
              <a:rPr sz="3700" spc="105" dirty="0">
                <a:solidFill>
                  <a:srgbClr val="231F20"/>
                </a:solidFill>
              </a:rPr>
              <a:t>à</a:t>
            </a:r>
            <a:r>
              <a:rPr sz="3700" spc="40" dirty="0">
                <a:solidFill>
                  <a:srgbClr val="231F20"/>
                </a:solidFill>
              </a:rPr>
              <a:t> </a:t>
            </a:r>
            <a:r>
              <a:rPr sz="3700" dirty="0">
                <a:solidFill>
                  <a:srgbClr val="231F20"/>
                </a:solidFill>
              </a:rPr>
              <a:t>côté</a:t>
            </a:r>
            <a:r>
              <a:rPr sz="3700" spc="40" dirty="0">
                <a:solidFill>
                  <a:srgbClr val="231F20"/>
                </a:solidFill>
              </a:rPr>
              <a:t> </a:t>
            </a:r>
            <a:r>
              <a:rPr sz="3700" dirty="0">
                <a:solidFill>
                  <a:srgbClr val="231F20"/>
                </a:solidFill>
              </a:rPr>
              <a:t>de</a:t>
            </a:r>
            <a:r>
              <a:rPr sz="3700" spc="40" dirty="0">
                <a:solidFill>
                  <a:srgbClr val="231F20"/>
                </a:solidFill>
              </a:rPr>
              <a:t> </a:t>
            </a:r>
            <a:r>
              <a:rPr sz="3700" spc="175" dirty="0">
                <a:solidFill>
                  <a:srgbClr val="231F20"/>
                </a:solidFill>
              </a:rPr>
              <a:t>la</a:t>
            </a:r>
            <a:r>
              <a:rPr sz="3700" spc="40" dirty="0">
                <a:solidFill>
                  <a:srgbClr val="231F20"/>
                </a:solidFill>
              </a:rPr>
              <a:t> </a:t>
            </a:r>
            <a:r>
              <a:rPr sz="3700" dirty="0">
                <a:solidFill>
                  <a:srgbClr val="231F20"/>
                </a:solidFill>
              </a:rPr>
              <a:t>barre</a:t>
            </a:r>
            <a:r>
              <a:rPr sz="3700" spc="40" dirty="0">
                <a:solidFill>
                  <a:srgbClr val="231F20"/>
                </a:solidFill>
              </a:rPr>
              <a:t> </a:t>
            </a:r>
            <a:r>
              <a:rPr sz="3700" spc="-10" dirty="0">
                <a:solidFill>
                  <a:srgbClr val="231F20"/>
                </a:solidFill>
              </a:rPr>
              <a:t>d’adresse.</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39622"/>
          </a:xfrm>
          <a:prstGeom prst="rect">
            <a:avLst/>
          </a:prstGeom>
        </p:spPr>
        <p:txBody>
          <a:bodyPr vert="horz" wrap="square" lIns="0" tIns="53340" rIns="0" bIns="0" rtlCol="0">
            <a:spAutoFit/>
          </a:bodyPr>
          <a:lstStyle/>
          <a:p>
            <a:pPr marL="25400">
              <a:lnSpc>
                <a:spcPct val="100000"/>
              </a:lnSpc>
              <a:spcBef>
                <a:spcPts val="420"/>
              </a:spcBef>
            </a:pPr>
            <a:r>
              <a:rPr b="1" dirty="0"/>
              <a:t>Vous</a:t>
            </a:r>
            <a:r>
              <a:rPr b="1" spc="10" dirty="0"/>
              <a:t> </a:t>
            </a:r>
            <a:r>
              <a:rPr b="1" spc="165" dirty="0"/>
              <a:t>saisissez</a:t>
            </a:r>
            <a:r>
              <a:rPr b="1" spc="15" dirty="0"/>
              <a:t> </a:t>
            </a:r>
            <a:r>
              <a:rPr b="1" spc="50" dirty="0"/>
              <a:t>votre</a:t>
            </a:r>
            <a:r>
              <a:rPr b="1" spc="15" dirty="0"/>
              <a:t> </a:t>
            </a:r>
            <a:r>
              <a:rPr b="1" spc="105" dirty="0"/>
              <a:t>identifiant</a:t>
            </a:r>
            <a:r>
              <a:rPr b="1" spc="15" dirty="0"/>
              <a:t> </a:t>
            </a:r>
            <a:r>
              <a:rPr b="1" spc="60" dirty="0"/>
              <a:t>et</a:t>
            </a:r>
            <a:r>
              <a:rPr b="1" spc="15" dirty="0"/>
              <a:t> </a:t>
            </a:r>
            <a:r>
              <a:rPr b="1" spc="50" dirty="0"/>
              <a:t>votre</a:t>
            </a:r>
            <a:r>
              <a:rPr b="1" spc="10" dirty="0"/>
              <a:t> </a:t>
            </a:r>
            <a:r>
              <a:rPr b="1" dirty="0"/>
              <a:t>mot</a:t>
            </a:r>
            <a:r>
              <a:rPr b="1" spc="15" dirty="0"/>
              <a:t> </a:t>
            </a:r>
            <a:r>
              <a:rPr b="1" dirty="0"/>
              <a:t>de</a:t>
            </a:r>
            <a:r>
              <a:rPr b="1" spc="15" dirty="0"/>
              <a:t> </a:t>
            </a:r>
            <a:r>
              <a:rPr b="1" spc="100" dirty="0"/>
              <a:t>passe</a:t>
            </a:r>
            <a:r>
              <a:rPr b="1" spc="15" dirty="0"/>
              <a:t> </a:t>
            </a:r>
            <a:r>
              <a:rPr b="1" spc="135" dirty="0"/>
              <a:t>sur</a:t>
            </a:r>
            <a:r>
              <a:rPr b="1" spc="15" dirty="0"/>
              <a:t> </a:t>
            </a:r>
            <a:r>
              <a:rPr b="1" spc="125" dirty="0"/>
              <a:t>le</a:t>
            </a:r>
            <a:r>
              <a:rPr b="1" spc="10" dirty="0"/>
              <a:t> </a:t>
            </a:r>
            <a:r>
              <a:rPr b="1" spc="130" dirty="0"/>
              <a:t>site</a:t>
            </a:r>
            <a:r>
              <a:rPr b="1" spc="15" dirty="0"/>
              <a:t> </a:t>
            </a:r>
            <a:r>
              <a:rPr b="1" spc="35" dirty="0"/>
              <a:t>web.</a:t>
            </a:r>
          </a:p>
          <a:p>
            <a:pPr marL="25400">
              <a:lnSpc>
                <a:spcPts val="4270"/>
              </a:lnSpc>
              <a:spcBef>
                <a:spcPts val="325"/>
              </a:spcBef>
            </a:pPr>
            <a:r>
              <a:rPr spc="165" dirty="0"/>
              <a:t>Est-</a:t>
            </a:r>
            <a:r>
              <a:rPr spc="80" dirty="0"/>
              <a:t>ce</a:t>
            </a:r>
            <a:r>
              <a:rPr spc="35" dirty="0"/>
              <a:t> </a:t>
            </a:r>
            <a:r>
              <a:rPr spc="50" dirty="0"/>
              <a:t>une</a:t>
            </a:r>
            <a:r>
              <a:rPr spc="35" dirty="0"/>
              <a:t> </a:t>
            </a:r>
            <a:r>
              <a:rPr dirty="0"/>
              <a:t>bonne</a:t>
            </a:r>
            <a:r>
              <a:rPr spc="35" dirty="0"/>
              <a:t> </a:t>
            </a:r>
            <a:r>
              <a:rPr dirty="0"/>
              <a:t>idée</a:t>
            </a:r>
            <a:r>
              <a:rPr spc="40" dirty="0"/>
              <a:t> </a:t>
            </a:r>
            <a:r>
              <a:rPr dirty="0"/>
              <a:t>ou</a:t>
            </a:r>
            <a:r>
              <a:rPr spc="35" dirty="0"/>
              <a:t> </a:t>
            </a:r>
            <a:r>
              <a:rPr spc="95" dirty="0"/>
              <a:t>pas</a:t>
            </a:r>
            <a:r>
              <a:rPr spc="35" dirty="0"/>
              <a:t> </a:t>
            </a:r>
            <a:r>
              <a:rPr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sz="3700" spc="40" dirty="0"/>
              <a:t>Oui</a:t>
            </a:r>
            <a:endParaRPr sz="3700" dirty="0"/>
          </a:p>
          <a:p>
            <a:pPr marL="12309475">
              <a:lnSpc>
                <a:spcPct val="100000"/>
              </a:lnSpc>
              <a:spcBef>
                <a:spcPts val="4029"/>
              </a:spcBef>
            </a:pPr>
            <a:r>
              <a:rPr sz="12375" b="1" spc="-540" baseline="-11111" dirty="0">
                <a:solidFill>
                  <a:srgbClr val="FFB542"/>
                </a:solidFill>
              </a:rPr>
              <a:t>B</a:t>
            </a:r>
            <a:r>
              <a:rPr sz="12375" spc="-622" baseline="-11111" dirty="0">
                <a:solidFill>
                  <a:srgbClr val="FFB542"/>
                </a:solidFill>
              </a:rPr>
              <a:t> </a:t>
            </a:r>
            <a:r>
              <a:rPr sz="3700" spc="30" dirty="0"/>
              <a:t>Non</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grpSp>
        <p:nvGrpSpPr>
          <p:cNvPr id="3" name="object 3"/>
          <p:cNvGrpSpPr/>
          <p:nvPr/>
        </p:nvGrpSpPr>
        <p:grpSpPr>
          <a:xfrm>
            <a:off x="14465490" y="7719685"/>
            <a:ext cx="2692400" cy="1882775"/>
            <a:chOff x="14465490" y="7719685"/>
            <a:chExt cx="2692400" cy="1882775"/>
          </a:xfrm>
        </p:grpSpPr>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sp>
          <p:nvSpPr>
            <p:cNvPr id="5" name="object 5"/>
            <p:cNvSpPr/>
            <p:nvPr/>
          </p:nvSpPr>
          <p:spPr>
            <a:xfrm>
              <a:off x="16566620" y="886752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566620" y="886752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39" name="object 2">
            <a:extLst>
              <a:ext uri="{FF2B5EF4-FFF2-40B4-BE49-F238E27FC236}">
                <a16:creationId xmlns:a16="http://schemas.microsoft.com/office/drawing/2014/main" id="{B349C2C4-FA8D-FC9B-3DEB-A6FBE1A49301}"/>
              </a:ext>
            </a:extLst>
          </p:cNvPr>
          <p:cNvSpPr txBox="1">
            <a:spLocks/>
          </p:cNvSpPr>
          <p:nvPr/>
        </p:nvSpPr>
        <p:spPr>
          <a:xfrm>
            <a:off x="2783026" y="2433023"/>
            <a:ext cx="14535150" cy="2161540"/>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gn="just">
              <a:lnSpc>
                <a:spcPts val="4120"/>
              </a:lnSpc>
              <a:spcBef>
                <a:spcPts val="515"/>
              </a:spcBef>
            </a:pPr>
            <a:r>
              <a:rPr lang="fr-FR" sz="3700" dirty="0">
                <a:solidFill>
                  <a:srgbClr val="231F20"/>
                </a:solidFill>
              </a:rPr>
              <a:t>Vous</a:t>
            </a:r>
            <a:r>
              <a:rPr lang="fr-FR" sz="3700" spc="245" dirty="0">
                <a:solidFill>
                  <a:srgbClr val="231F20"/>
                </a:solidFill>
              </a:rPr>
              <a:t> </a:t>
            </a:r>
            <a:r>
              <a:rPr lang="fr-FR" sz="3700" dirty="0">
                <a:solidFill>
                  <a:srgbClr val="231F20"/>
                </a:solidFill>
              </a:rPr>
              <a:t>recevez</a:t>
            </a:r>
            <a:r>
              <a:rPr lang="fr-FR" sz="3700" spc="254" dirty="0">
                <a:solidFill>
                  <a:srgbClr val="231F20"/>
                </a:solidFill>
              </a:rPr>
              <a:t> </a:t>
            </a:r>
            <a:r>
              <a:rPr lang="fr-FR" sz="3700" spc="75" dirty="0">
                <a:solidFill>
                  <a:srgbClr val="231F20"/>
                </a:solidFill>
              </a:rPr>
              <a:t>un</a:t>
            </a:r>
            <a:r>
              <a:rPr lang="fr-FR" sz="3700" spc="250" dirty="0">
                <a:solidFill>
                  <a:srgbClr val="231F20"/>
                </a:solidFill>
              </a:rPr>
              <a:t> </a:t>
            </a:r>
            <a:r>
              <a:rPr lang="fr-FR" sz="3700" spc="125" dirty="0">
                <a:solidFill>
                  <a:srgbClr val="231F20"/>
                </a:solidFill>
              </a:rPr>
              <a:t>mail</a:t>
            </a:r>
            <a:r>
              <a:rPr lang="fr-FR" sz="3700" spc="254" dirty="0">
                <a:solidFill>
                  <a:srgbClr val="231F20"/>
                </a:solidFill>
              </a:rPr>
              <a:t> </a:t>
            </a:r>
            <a:r>
              <a:rPr lang="fr-FR" sz="3700" dirty="0">
                <a:solidFill>
                  <a:srgbClr val="231F20"/>
                </a:solidFill>
              </a:rPr>
              <a:t>vous</a:t>
            </a:r>
            <a:r>
              <a:rPr lang="fr-FR" sz="3700" spc="245" dirty="0">
                <a:solidFill>
                  <a:srgbClr val="231F20"/>
                </a:solidFill>
              </a:rPr>
              <a:t> </a:t>
            </a:r>
            <a:r>
              <a:rPr lang="fr-FR" sz="3700" spc="65" dirty="0">
                <a:solidFill>
                  <a:srgbClr val="231F20"/>
                </a:solidFill>
              </a:rPr>
              <a:t>informant</a:t>
            </a:r>
            <a:r>
              <a:rPr lang="fr-FR" sz="3700" spc="250" dirty="0">
                <a:solidFill>
                  <a:srgbClr val="231F20"/>
                </a:solidFill>
              </a:rPr>
              <a:t> </a:t>
            </a:r>
            <a:r>
              <a:rPr lang="fr-FR" sz="3700" dirty="0">
                <a:solidFill>
                  <a:srgbClr val="231F20"/>
                </a:solidFill>
              </a:rPr>
              <a:t>que</a:t>
            </a:r>
            <a:r>
              <a:rPr lang="fr-FR" sz="3700" spc="254" dirty="0">
                <a:solidFill>
                  <a:srgbClr val="231F20"/>
                </a:solidFill>
              </a:rPr>
              <a:t> </a:t>
            </a:r>
            <a:r>
              <a:rPr lang="fr-FR" sz="3700" spc="65" dirty="0">
                <a:solidFill>
                  <a:srgbClr val="231F20"/>
                </a:solidFill>
              </a:rPr>
              <a:t>des</a:t>
            </a:r>
            <a:r>
              <a:rPr lang="fr-FR" sz="3700" spc="254" dirty="0">
                <a:solidFill>
                  <a:srgbClr val="231F20"/>
                </a:solidFill>
              </a:rPr>
              <a:t> </a:t>
            </a:r>
            <a:r>
              <a:rPr lang="fr-FR" sz="3700" dirty="0">
                <a:solidFill>
                  <a:srgbClr val="231F20"/>
                </a:solidFill>
              </a:rPr>
              <a:t>photos</a:t>
            </a:r>
            <a:r>
              <a:rPr lang="fr-FR" sz="3700" spc="245" dirty="0">
                <a:solidFill>
                  <a:srgbClr val="231F20"/>
                </a:solidFill>
              </a:rPr>
              <a:t> </a:t>
            </a:r>
            <a:r>
              <a:rPr lang="fr-FR" sz="3700" dirty="0">
                <a:solidFill>
                  <a:srgbClr val="231F20"/>
                </a:solidFill>
              </a:rPr>
              <a:t>où</a:t>
            </a:r>
            <a:r>
              <a:rPr lang="fr-FR" sz="3700" spc="250" dirty="0">
                <a:solidFill>
                  <a:srgbClr val="231F20"/>
                </a:solidFill>
              </a:rPr>
              <a:t> </a:t>
            </a:r>
            <a:r>
              <a:rPr lang="fr-FR" sz="3700" dirty="0">
                <a:solidFill>
                  <a:srgbClr val="231F20"/>
                </a:solidFill>
              </a:rPr>
              <a:t>vous</a:t>
            </a:r>
            <a:r>
              <a:rPr lang="fr-FR" sz="3700" spc="250" dirty="0">
                <a:solidFill>
                  <a:srgbClr val="231F20"/>
                </a:solidFill>
              </a:rPr>
              <a:t> </a:t>
            </a:r>
            <a:r>
              <a:rPr lang="fr-FR" sz="3700" dirty="0">
                <a:solidFill>
                  <a:srgbClr val="231F20"/>
                </a:solidFill>
              </a:rPr>
              <a:t>êtes</a:t>
            </a:r>
            <a:r>
              <a:rPr lang="fr-FR" sz="3700" spc="254" dirty="0">
                <a:solidFill>
                  <a:srgbClr val="231F20"/>
                </a:solidFill>
              </a:rPr>
              <a:t> </a:t>
            </a:r>
            <a:r>
              <a:rPr lang="fr-FR" sz="3700" spc="65" dirty="0">
                <a:solidFill>
                  <a:srgbClr val="231F20"/>
                </a:solidFill>
              </a:rPr>
              <a:t>tagué </a:t>
            </a:r>
            <a:r>
              <a:rPr lang="fr-FR" sz="3700" spc="60" dirty="0">
                <a:solidFill>
                  <a:srgbClr val="231F20"/>
                </a:solidFill>
              </a:rPr>
              <a:t>sont</a:t>
            </a:r>
            <a:r>
              <a:rPr lang="fr-FR" sz="3700" spc="145" dirty="0">
                <a:solidFill>
                  <a:srgbClr val="231F20"/>
                </a:solidFill>
              </a:rPr>
              <a:t> </a:t>
            </a:r>
            <a:r>
              <a:rPr lang="fr-FR" sz="3700" spc="80" dirty="0">
                <a:solidFill>
                  <a:srgbClr val="231F20"/>
                </a:solidFill>
              </a:rPr>
              <a:t>disponibles.</a:t>
            </a:r>
            <a:r>
              <a:rPr lang="fr-FR" sz="3700" spc="150" dirty="0">
                <a:solidFill>
                  <a:srgbClr val="231F20"/>
                </a:solidFill>
              </a:rPr>
              <a:t> </a:t>
            </a:r>
            <a:r>
              <a:rPr lang="fr-FR" sz="3700" spc="140" dirty="0">
                <a:solidFill>
                  <a:srgbClr val="231F20"/>
                </a:solidFill>
              </a:rPr>
              <a:t>Le</a:t>
            </a:r>
            <a:r>
              <a:rPr lang="fr-FR" sz="3700" spc="150" dirty="0">
                <a:solidFill>
                  <a:srgbClr val="231F20"/>
                </a:solidFill>
              </a:rPr>
              <a:t> </a:t>
            </a:r>
            <a:r>
              <a:rPr lang="fr-FR" sz="3700" spc="85" dirty="0">
                <a:solidFill>
                  <a:srgbClr val="231F20"/>
                </a:solidFill>
              </a:rPr>
              <a:t>site</a:t>
            </a:r>
            <a:r>
              <a:rPr lang="fr-FR" sz="3700" spc="150" dirty="0">
                <a:solidFill>
                  <a:srgbClr val="231F20"/>
                </a:solidFill>
              </a:rPr>
              <a:t> </a:t>
            </a:r>
            <a:r>
              <a:rPr lang="fr-FR" sz="3700" dirty="0">
                <a:solidFill>
                  <a:srgbClr val="231F20"/>
                </a:solidFill>
              </a:rPr>
              <a:t>web</a:t>
            </a:r>
            <a:r>
              <a:rPr lang="fr-FR" sz="3700" spc="145" dirty="0">
                <a:solidFill>
                  <a:srgbClr val="231F20"/>
                </a:solidFill>
              </a:rPr>
              <a:t> </a:t>
            </a:r>
            <a:r>
              <a:rPr lang="fr-FR" sz="3700" dirty="0">
                <a:solidFill>
                  <a:srgbClr val="231F20"/>
                </a:solidFill>
              </a:rPr>
              <a:t>vous</a:t>
            </a:r>
            <a:r>
              <a:rPr lang="fr-FR" sz="3700" spc="145" dirty="0">
                <a:solidFill>
                  <a:srgbClr val="231F20"/>
                </a:solidFill>
              </a:rPr>
              <a:t> </a:t>
            </a:r>
            <a:r>
              <a:rPr lang="fr-FR" sz="3700" dirty="0">
                <a:solidFill>
                  <a:srgbClr val="231F20"/>
                </a:solidFill>
              </a:rPr>
              <a:t>demande</a:t>
            </a:r>
            <a:r>
              <a:rPr lang="fr-FR" sz="3700" spc="145" dirty="0">
                <a:solidFill>
                  <a:srgbClr val="231F20"/>
                </a:solidFill>
              </a:rPr>
              <a:t> </a:t>
            </a:r>
            <a:r>
              <a:rPr lang="fr-FR" sz="3700" dirty="0">
                <a:solidFill>
                  <a:srgbClr val="231F20"/>
                </a:solidFill>
              </a:rPr>
              <a:t>de</a:t>
            </a:r>
            <a:r>
              <a:rPr lang="fr-FR" sz="3700" spc="150" dirty="0">
                <a:solidFill>
                  <a:srgbClr val="231F20"/>
                </a:solidFill>
              </a:rPr>
              <a:t> </a:t>
            </a:r>
            <a:r>
              <a:rPr lang="fr-FR" sz="3700" spc="145" dirty="0">
                <a:solidFill>
                  <a:srgbClr val="231F20"/>
                </a:solidFill>
              </a:rPr>
              <a:t>saisir </a:t>
            </a:r>
            <a:r>
              <a:rPr lang="fr-FR" sz="3700" dirty="0">
                <a:solidFill>
                  <a:srgbClr val="231F20"/>
                </a:solidFill>
              </a:rPr>
              <a:t>votre</a:t>
            </a:r>
            <a:r>
              <a:rPr lang="fr-FR" sz="3700" spc="150" dirty="0">
                <a:solidFill>
                  <a:srgbClr val="231F20"/>
                </a:solidFill>
              </a:rPr>
              <a:t> </a:t>
            </a:r>
            <a:r>
              <a:rPr lang="fr-FR" sz="3700" spc="80" dirty="0">
                <a:solidFill>
                  <a:srgbClr val="231F20"/>
                </a:solidFill>
              </a:rPr>
              <a:t>identifiant</a:t>
            </a:r>
            <a:r>
              <a:rPr lang="fr-FR" sz="3700" spc="150" dirty="0">
                <a:solidFill>
                  <a:srgbClr val="231F20"/>
                </a:solidFill>
              </a:rPr>
              <a:t> </a:t>
            </a:r>
            <a:r>
              <a:rPr lang="fr-FR" sz="3700" spc="-25" dirty="0">
                <a:solidFill>
                  <a:srgbClr val="231F20"/>
                </a:solidFill>
              </a:rPr>
              <a:t>et </a:t>
            </a:r>
            <a:r>
              <a:rPr lang="fr-FR" sz="3700" spc="-70" dirty="0">
                <a:solidFill>
                  <a:srgbClr val="231F20"/>
                </a:solidFill>
              </a:rPr>
              <a:t>votre</a:t>
            </a:r>
            <a:r>
              <a:rPr lang="fr-FR" sz="3700" spc="-130" dirty="0">
                <a:solidFill>
                  <a:srgbClr val="231F20"/>
                </a:solidFill>
              </a:rPr>
              <a:t> </a:t>
            </a:r>
            <a:r>
              <a:rPr lang="fr-FR" sz="3700" spc="-55" dirty="0">
                <a:solidFill>
                  <a:srgbClr val="231F20"/>
                </a:solidFill>
              </a:rPr>
              <a:t>mot</a:t>
            </a:r>
            <a:r>
              <a:rPr lang="fr-FR" sz="3700" spc="-125" dirty="0">
                <a:solidFill>
                  <a:srgbClr val="231F20"/>
                </a:solidFill>
              </a:rPr>
              <a:t> </a:t>
            </a:r>
            <a:r>
              <a:rPr lang="fr-FR" sz="3700" dirty="0">
                <a:solidFill>
                  <a:srgbClr val="231F20"/>
                </a:solidFill>
              </a:rPr>
              <a:t>de</a:t>
            </a:r>
            <a:r>
              <a:rPr lang="fr-FR" sz="3700" spc="-130" dirty="0">
                <a:solidFill>
                  <a:srgbClr val="231F20"/>
                </a:solidFill>
              </a:rPr>
              <a:t> </a:t>
            </a:r>
            <a:r>
              <a:rPr lang="fr-FR" sz="3700" dirty="0">
                <a:solidFill>
                  <a:srgbClr val="231F20"/>
                </a:solidFill>
              </a:rPr>
              <a:t>passe</a:t>
            </a:r>
            <a:r>
              <a:rPr lang="fr-FR" sz="3700" spc="-130" dirty="0">
                <a:solidFill>
                  <a:srgbClr val="231F20"/>
                </a:solidFill>
              </a:rPr>
              <a:t> </a:t>
            </a:r>
            <a:r>
              <a:rPr lang="fr-FR" sz="3700" dirty="0">
                <a:solidFill>
                  <a:srgbClr val="231F20"/>
                </a:solidFill>
              </a:rPr>
              <a:t>Facebook.</a:t>
            </a:r>
            <a:r>
              <a:rPr lang="fr-FR" sz="3700" spc="-130" dirty="0">
                <a:solidFill>
                  <a:srgbClr val="231F20"/>
                </a:solidFill>
              </a:rPr>
              <a:t> </a:t>
            </a:r>
            <a:r>
              <a:rPr lang="fr-FR" sz="3700" spc="160" dirty="0">
                <a:solidFill>
                  <a:srgbClr val="231F20"/>
                </a:solidFill>
              </a:rPr>
              <a:t>Il</a:t>
            </a:r>
            <a:r>
              <a:rPr lang="fr-FR" sz="3700" spc="-130" dirty="0">
                <a:solidFill>
                  <a:srgbClr val="231F20"/>
                </a:solidFill>
              </a:rPr>
              <a:t> </a:t>
            </a:r>
            <a:r>
              <a:rPr lang="fr-FR" sz="3700" dirty="0">
                <a:solidFill>
                  <a:srgbClr val="231F20"/>
                </a:solidFill>
              </a:rPr>
              <a:t>semble</a:t>
            </a:r>
            <a:r>
              <a:rPr lang="fr-FR" sz="3700" spc="-130" dirty="0">
                <a:solidFill>
                  <a:srgbClr val="231F20"/>
                </a:solidFill>
              </a:rPr>
              <a:t> </a:t>
            </a:r>
            <a:r>
              <a:rPr lang="fr-FR" sz="3700" spc="-20" dirty="0">
                <a:solidFill>
                  <a:srgbClr val="231F20"/>
                </a:solidFill>
              </a:rPr>
              <a:t>que</a:t>
            </a:r>
            <a:r>
              <a:rPr lang="fr-FR" sz="3700" spc="-125" dirty="0">
                <a:solidFill>
                  <a:srgbClr val="231F20"/>
                </a:solidFill>
              </a:rPr>
              <a:t> </a:t>
            </a:r>
            <a:r>
              <a:rPr lang="fr-FR" sz="3700" spc="65" dirty="0">
                <a:solidFill>
                  <a:srgbClr val="231F20"/>
                </a:solidFill>
              </a:rPr>
              <a:t>le</a:t>
            </a:r>
            <a:r>
              <a:rPr lang="fr-FR" sz="3700" spc="-125" dirty="0">
                <a:solidFill>
                  <a:srgbClr val="231F20"/>
                </a:solidFill>
              </a:rPr>
              <a:t> </a:t>
            </a:r>
            <a:r>
              <a:rPr lang="fr-FR" sz="3700" dirty="0">
                <a:solidFill>
                  <a:srgbClr val="231F20"/>
                </a:solidFill>
              </a:rPr>
              <a:t>site</a:t>
            </a:r>
            <a:r>
              <a:rPr lang="fr-FR" sz="3700" spc="-130" dirty="0">
                <a:solidFill>
                  <a:srgbClr val="231F20"/>
                </a:solidFill>
              </a:rPr>
              <a:t> </a:t>
            </a:r>
            <a:r>
              <a:rPr lang="fr-FR" sz="3700" spc="-45" dirty="0">
                <a:solidFill>
                  <a:srgbClr val="231F20"/>
                </a:solidFill>
              </a:rPr>
              <a:t>web</a:t>
            </a:r>
            <a:r>
              <a:rPr lang="fr-FR" sz="3700" spc="-125" dirty="0">
                <a:solidFill>
                  <a:srgbClr val="231F20"/>
                </a:solidFill>
              </a:rPr>
              <a:t> </a:t>
            </a:r>
            <a:r>
              <a:rPr lang="fr-FR" sz="3700" spc="-10" dirty="0">
                <a:solidFill>
                  <a:srgbClr val="231F20"/>
                </a:solidFill>
              </a:rPr>
              <a:t>possède</a:t>
            </a:r>
            <a:r>
              <a:rPr lang="fr-FR" sz="3700" spc="-135" dirty="0">
                <a:solidFill>
                  <a:srgbClr val="231F20"/>
                </a:solidFill>
              </a:rPr>
              <a:t> </a:t>
            </a:r>
            <a:r>
              <a:rPr lang="fr-FR" sz="3700" dirty="0">
                <a:solidFill>
                  <a:srgbClr val="231F20"/>
                </a:solidFill>
              </a:rPr>
              <a:t>un</a:t>
            </a:r>
            <a:r>
              <a:rPr lang="fr-FR" sz="3700" spc="-130" dirty="0">
                <a:solidFill>
                  <a:srgbClr val="231F20"/>
                </a:solidFill>
              </a:rPr>
              <a:t> </a:t>
            </a:r>
            <a:r>
              <a:rPr lang="fr-FR" sz="3700" spc="-10" dirty="0">
                <a:solidFill>
                  <a:srgbClr val="231F20"/>
                </a:solidFill>
              </a:rPr>
              <a:t>certificat </a:t>
            </a:r>
            <a:r>
              <a:rPr lang="fr-FR" sz="3700" spc="100" dirty="0">
                <a:solidFill>
                  <a:srgbClr val="231F20"/>
                </a:solidFill>
              </a:rPr>
              <a:t>légitime</a:t>
            </a:r>
            <a:r>
              <a:rPr lang="fr-FR" sz="3700" spc="40" dirty="0">
                <a:solidFill>
                  <a:srgbClr val="231F20"/>
                </a:solidFill>
              </a:rPr>
              <a:t> </a:t>
            </a:r>
            <a:r>
              <a:rPr lang="fr-FR" sz="3700" dirty="0">
                <a:solidFill>
                  <a:srgbClr val="231F20"/>
                </a:solidFill>
              </a:rPr>
              <a:t>avec</a:t>
            </a:r>
            <a:r>
              <a:rPr lang="fr-FR" sz="3700" spc="40" dirty="0">
                <a:solidFill>
                  <a:srgbClr val="231F20"/>
                </a:solidFill>
              </a:rPr>
              <a:t> </a:t>
            </a:r>
            <a:r>
              <a:rPr lang="fr-FR" sz="3700" spc="75" dirty="0">
                <a:solidFill>
                  <a:srgbClr val="231F20"/>
                </a:solidFill>
              </a:rPr>
              <a:t>un</a:t>
            </a:r>
            <a:r>
              <a:rPr lang="fr-FR" sz="3700" spc="40" dirty="0">
                <a:solidFill>
                  <a:srgbClr val="231F20"/>
                </a:solidFill>
              </a:rPr>
              <a:t> </a:t>
            </a:r>
            <a:r>
              <a:rPr lang="fr-FR" sz="3700" spc="85" dirty="0">
                <a:solidFill>
                  <a:srgbClr val="231F20"/>
                </a:solidFill>
              </a:rPr>
              <a:t>cadenas</a:t>
            </a:r>
            <a:r>
              <a:rPr lang="fr-FR" sz="3700" spc="40" dirty="0">
                <a:solidFill>
                  <a:srgbClr val="231F20"/>
                </a:solidFill>
              </a:rPr>
              <a:t> </a:t>
            </a:r>
            <a:r>
              <a:rPr lang="fr-FR" sz="3700" spc="105" dirty="0">
                <a:solidFill>
                  <a:srgbClr val="231F20"/>
                </a:solidFill>
              </a:rPr>
              <a:t>à</a:t>
            </a:r>
            <a:r>
              <a:rPr lang="fr-FR" sz="3700" spc="40" dirty="0">
                <a:solidFill>
                  <a:srgbClr val="231F20"/>
                </a:solidFill>
              </a:rPr>
              <a:t> </a:t>
            </a:r>
            <a:r>
              <a:rPr lang="fr-FR" sz="3700" dirty="0">
                <a:solidFill>
                  <a:srgbClr val="231F20"/>
                </a:solidFill>
              </a:rPr>
              <a:t>côté</a:t>
            </a:r>
            <a:r>
              <a:rPr lang="fr-FR" sz="3700" spc="40" dirty="0">
                <a:solidFill>
                  <a:srgbClr val="231F20"/>
                </a:solidFill>
              </a:rPr>
              <a:t> </a:t>
            </a:r>
            <a:r>
              <a:rPr lang="fr-FR" sz="3700" dirty="0">
                <a:solidFill>
                  <a:srgbClr val="231F20"/>
                </a:solidFill>
              </a:rPr>
              <a:t>de</a:t>
            </a:r>
            <a:r>
              <a:rPr lang="fr-FR" sz="3700" spc="40" dirty="0">
                <a:solidFill>
                  <a:srgbClr val="231F20"/>
                </a:solidFill>
              </a:rPr>
              <a:t> </a:t>
            </a:r>
            <a:r>
              <a:rPr lang="fr-FR" sz="3700" spc="175" dirty="0">
                <a:solidFill>
                  <a:srgbClr val="231F20"/>
                </a:solidFill>
              </a:rPr>
              <a:t>la</a:t>
            </a:r>
            <a:r>
              <a:rPr lang="fr-FR" sz="3700" spc="40" dirty="0">
                <a:solidFill>
                  <a:srgbClr val="231F20"/>
                </a:solidFill>
              </a:rPr>
              <a:t> </a:t>
            </a:r>
            <a:r>
              <a:rPr lang="fr-FR" sz="3700" dirty="0">
                <a:solidFill>
                  <a:srgbClr val="231F20"/>
                </a:solidFill>
              </a:rPr>
              <a:t>barre</a:t>
            </a:r>
            <a:r>
              <a:rPr lang="fr-FR" sz="3700" spc="40" dirty="0">
                <a:solidFill>
                  <a:srgbClr val="231F20"/>
                </a:solidFill>
              </a:rPr>
              <a:t> </a:t>
            </a:r>
            <a:r>
              <a:rPr lang="fr-FR" sz="3700" spc="-10" dirty="0">
                <a:solidFill>
                  <a:srgbClr val="231F20"/>
                </a:solidFill>
              </a:rPr>
              <a:t>d’adresse.</a:t>
            </a:r>
            <a:endParaRPr lang="fr-FR" sz="3700" dirty="0"/>
          </a:p>
        </p:txBody>
      </p:sp>
      <p:sp>
        <p:nvSpPr>
          <p:cNvPr id="13" name="object 5">
            <a:extLst>
              <a:ext uri="{FF2B5EF4-FFF2-40B4-BE49-F238E27FC236}">
                <a16:creationId xmlns:a16="http://schemas.microsoft.com/office/drawing/2014/main" id="{6C65B1FB-A696-1C0D-40F5-C889AD895F65}"/>
              </a:ext>
            </a:extLst>
          </p:cNvPr>
          <p:cNvSpPr txBox="1">
            <a:spLocks/>
          </p:cNvSpPr>
          <p:nvPr/>
        </p:nvSpPr>
        <p:spPr>
          <a:xfrm>
            <a:off x="2770326" y="4561663"/>
            <a:ext cx="14215924" cy="4239622"/>
          </a:xfrm>
          <a:prstGeom prst="rect">
            <a:avLst/>
          </a:prstGeom>
        </p:spPr>
        <p:txBody>
          <a:bodyPr vert="horz" wrap="square" lIns="0" tIns="5334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400">
              <a:spcBef>
                <a:spcPts val="420"/>
              </a:spcBef>
            </a:pPr>
            <a:r>
              <a:rPr lang="fr-FR" b="1" dirty="0"/>
              <a:t>Vous</a:t>
            </a:r>
            <a:r>
              <a:rPr lang="fr-FR" b="1" spc="10" dirty="0"/>
              <a:t> </a:t>
            </a:r>
            <a:r>
              <a:rPr lang="fr-FR" b="1" spc="165" dirty="0"/>
              <a:t>saisissez</a:t>
            </a:r>
            <a:r>
              <a:rPr lang="fr-FR" b="1" spc="15" dirty="0"/>
              <a:t> </a:t>
            </a:r>
            <a:r>
              <a:rPr lang="fr-FR" b="1" spc="50" dirty="0"/>
              <a:t>votre</a:t>
            </a:r>
            <a:r>
              <a:rPr lang="fr-FR" b="1" spc="15" dirty="0"/>
              <a:t> </a:t>
            </a:r>
            <a:r>
              <a:rPr lang="fr-FR" b="1" spc="105" dirty="0"/>
              <a:t>identifiant</a:t>
            </a:r>
            <a:r>
              <a:rPr lang="fr-FR" b="1" spc="15" dirty="0"/>
              <a:t> </a:t>
            </a:r>
            <a:r>
              <a:rPr lang="fr-FR" b="1" spc="60" dirty="0"/>
              <a:t>et</a:t>
            </a:r>
            <a:r>
              <a:rPr lang="fr-FR" b="1" spc="15" dirty="0"/>
              <a:t> </a:t>
            </a:r>
            <a:r>
              <a:rPr lang="fr-FR" b="1" spc="50" dirty="0"/>
              <a:t>votre</a:t>
            </a:r>
            <a:r>
              <a:rPr lang="fr-FR" b="1" spc="10" dirty="0"/>
              <a:t> </a:t>
            </a:r>
            <a:r>
              <a:rPr lang="fr-FR" b="1" dirty="0"/>
              <a:t>mot</a:t>
            </a:r>
            <a:r>
              <a:rPr lang="fr-FR" b="1" spc="15" dirty="0"/>
              <a:t> </a:t>
            </a:r>
            <a:r>
              <a:rPr lang="fr-FR" b="1" dirty="0"/>
              <a:t>de</a:t>
            </a:r>
            <a:r>
              <a:rPr lang="fr-FR" b="1" spc="15" dirty="0"/>
              <a:t> </a:t>
            </a:r>
            <a:r>
              <a:rPr lang="fr-FR" b="1" spc="100" dirty="0"/>
              <a:t>passe</a:t>
            </a:r>
            <a:r>
              <a:rPr lang="fr-FR" b="1" spc="15" dirty="0"/>
              <a:t> </a:t>
            </a:r>
            <a:r>
              <a:rPr lang="fr-FR" b="1" spc="135" dirty="0"/>
              <a:t>sur</a:t>
            </a:r>
            <a:r>
              <a:rPr lang="fr-FR" b="1" spc="15" dirty="0"/>
              <a:t> </a:t>
            </a:r>
            <a:r>
              <a:rPr lang="fr-FR" b="1" spc="125" dirty="0"/>
              <a:t>le</a:t>
            </a:r>
            <a:r>
              <a:rPr lang="fr-FR" b="1" spc="10" dirty="0"/>
              <a:t> </a:t>
            </a:r>
            <a:r>
              <a:rPr lang="fr-FR" b="1" spc="130" dirty="0"/>
              <a:t>site</a:t>
            </a:r>
            <a:r>
              <a:rPr lang="fr-FR" b="1" spc="15" dirty="0"/>
              <a:t> </a:t>
            </a:r>
            <a:r>
              <a:rPr lang="fr-FR" b="1" spc="35" dirty="0"/>
              <a:t>web.</a:t>
            </a:r>
          </a:p>
          <a:p>
            <a:pPr marL="25400">
              <a:lnSpc>
                <a:spcPts val="4270"/>
              </a:lnSpc>
              <a:spcBef>
                <a:spcPts val="325"/>
              </a:spcBef>
            </a:pPr>
            <a:r>
              <a:rPr lang="fr-FR" spc="165" dirty="0"/>
              <a:t>Est-</a:t>
            </a:r>
            <a:r>
              <a:rPr lang="fr-FR" spc="80" dirty="0"/>
              <a:t>ce</a:t>
            </a:r>
            <a:r>
              <a:rPr lang="fr-FR" spc="35" dirty="0"/>
              <a:t> </a:t>
            </a:r>
            <a:r>
              <a:rPr lang="fr-FR" spc="50" dirty="0"/>
              <a:t>une</a:t>
            </a:r>
            <a:r>
              <a:rPr lang="fr-FR" spc="35" dirty="0"/>
              <a:t> </a:t>
            </a:r>
            <a:r>
              <a:rPr lang="fr-FR" dirty="0"/>
              <a:t>bonne</a:t>
            </a:r>
            <a:r>
              <a:rPr lang="fr-FR" spc="35" dirty="0"/>
              <a:t> </a:t>
            </a:r>
            <a:r>
              <a:rPr lang="fr-FR" dirty="0"/>
              <a:t>idée</a:t>
            </a:r>
            <a:r>
              <a:rPr lang="fr-FR" spc="40" dirty="0"/>
              <a:t> </a:t>
            </a:r>
            <a:r>
              <a:rPr lang="fr-FR" dirty="0"/>
              <a:t>ou</a:t>
            </a:r>
            <a:r>
              <a:rPr lang="fr-FR" spc="35" dirty="0"/>
              <a:t> </a:t>
            </a:r>
            <a:r>
              <a:rPr lang="fr-FR" spc="95" dirty="0"/>
              <a:t>pas</a:t>
            </a:r>
            <a:r>
              <a:rPr lang="fr-FR" spc="35" dirty="0"/>
              <a:t> </a:t>
            </a:r>
            <a:r>
              <a:rPr lang="fr-FR" spc="-50" dirty="0"/>
              <a:t>?</a:t>
            </a:r>
          </a:p>
          <a:p>
            <a:pPr marL="12386945">
              <a:lnSpc>
                <a:spcPts val="9730"/>
              </a:lnSpc>
            </a:pPr>
            <a:r>
              <a:rPr lang="fr-FR" sz="12375" b="1" spc="-367" baseline="-11111" dirty="0">
                <a:solidFill>
                  <a:srgbClr val="FFB542"/>
                </a:solidFill>
              </a:rPr>
              <a:t>A</a:t>
            </a:r>
            <a:r>
              <a:rPr lang="fr-FR" sz="12375" spc="-615" baseline="-11111" dirty="0">
                <a:solidFill>
                  <a:srgbClr val="FFB542"/>
                </a:solidFill>
              </a:rPr>
              <a:t> </a:t>
            </a:r>
            <a:r>
              <a:rPr lang="fr-FR" spc="40" dirty="0"/>
              <a:t>Oui</a:t>
            </a:r>
            <a:endParaRPr lang="fr-FR" dirty="0"/>
          </a:p>
          <a:p>
            <a:pPr marL="12309475">
              <a:spcBef>
                <a:spcPts val="4029"/>
              </a:spcBef>
            </a:pPr>
            <a:r>
              <a:rPr lang="fr-FR" sz="12375" b="1" spc="-540" baseline="-11111" dirty="0">
                <a:solidFill>
                  <a:srgbClr val="FFB542"/>
                </a:solidFill>
              </a:rPr>
              <a:t>B</a:t>
            </a:r>
            <a:r>
              <a:rPr lang="fr-FR" sz="12375" spc="-622" baseline="-11111" dirty="0">
                <a:solidFill>
                  <a:srgbClr val="FFB542"/>
                </a:solidFill>
              </a:rPr>
              <a:t> </a:t>
            </a:r>
            <a:r>
              <a:rPr lang="fr-FR" spc="30" dirty="0"/>
              <a:t>Non</a:t>
            </a:r>
            <a:endParaRPr lang="fr-FR" dirty="0"/>
          </a:p>
        </p:txBody>
      </p:sp>
      <p:sp>
        <p:nvSpPr>
          <p:cNvPr id="42" name="object 16">
            <a:extLst>
              <a:ext uri="{FF2B5EF4-FFF2-40B4-BE49-F238E27FC236}">
                <a16:creationId xmlns:a16="http://schemas.microsoft.com/office/drawing/2014/main" id="{48C1EA5A-787F-EB91-6B55-D60E200F701A}"/>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3" name="object 17">
            <a:extLst>
              <a:ext uri="{FF2B5EF4-FFF2-40B4-BE49-F238E27FC236}">
                <a16:creationId xmlns:a16="http://schemas.microsoft.com/office/drawing/2014/main" id="{80F9DB82-0C3E-61A3-BB11-526F26A3ACD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4" name="object 18">
            <a:extLst>
              <a:ext uri="{FF2B5EF4-FFF2-40B4-BE49-F238E27FC236}">
                <a16:creationId xmlns:a16="http://schemas.microsoft.com/office/drawing/2014/main" id="{1273E071-5383-5FB0-6342-86347F24E96D}"/>
              </a:ext>
            </a:extLst>
          </p:cNvPr>
          <p:cNvGrpSpPr/>
          <p:nvPr/>
        </p:nvGrpSpPr>
        <p:grpSpPr>
          <a:xfrm>
            <a:off x="710101" y="611769"/>
            <a:ext cx="18580100" cy="436880"/>
            <a:chOff x="710101" y="611769"/>
            <a:chExt cx="18580100" cy="436880"/>
          </a:xfrm>
        </p:grpSpPr>
        <p:sp>
          <p:nvSpPr>
            <p:cNvPr id="45" name="object 19">
              <a:extLst>
                <a:ext uri="{FF2B5EF4-FFF2-40B4-BE49-F238E27FC236}">
                  <a16:creationId xmlns:a16="http://schemas.microsoft.com/office/drawing/2014/main" id="{53842938-CB75-78F3-766C-E6E322494325}"/>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6" name="object 20">
              <a:extLst>
                <a:ext uri="{FF2B5EF4-FFF2-40B4-BE49-F238E27FC236}">
                  <a16:creationId xmlns:a16="http://schemas.microsoft.com/office/drawing/2014/main" id="{67025826-7AA7-8126-61BB-28F12F18B3C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7" name="object 21">
              <a:extLst>
                <a:ext uri="{FF2B5EF4-FFF2-40B4-BE49-F238E27FC236}">
                  <a16:creationId xmlns:a16="http://schemas.microsoft.com/office/drawing/2014/main" id="{F78BD231-3C82-0C58-B809-790CBE7BAB5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8" name="object 22">
              <a:extLst>
                <a:ext uri="{FF2B5EF4-FFF2-40B4-BE49-F238E27FC236}">
                  <a16:creationId xmlns:a16="http://schemas.microsoft.com/office/drawing/2014/main" id="{5AFD9CD5-B773-3C83-CD6C-8CF5C150B92F}"/>
                </a:ext>
              </a:extLst>
            </p:cNvPr>
            <p:cNvPicPr/>
            <p:nvPr/>
          </p:nvPicPr>
          <p:blipFill>
            <a:blip r:embed="rId2" cstate="print"/>
            <a:stretch>
              <a:fillRect/>
            </a:stretch>
          </p:blipFill>
          <p:spPr>
            <a:xfrm>
              <a:off x="13157475" y="804493"/>
              <a:ext cx="101839" cy="104719"/>
            </a:xfrm>
            <a:prstGeom prst="rect">
              <a:avLst/>
            </a:prstGeom>
          </p:spPr>
        </p:pic>
        <p:sp>
          <p:nvSpPr>
            <p:cNvPr id="49" name="object 23">
              <a:extLst>
                <a:ext uri="{FF2B5EF4-FFF2-40B4-BE49-F238E27FC236}">
                  <a16:creationId xmlns:a16="http://schemas.microsoft.com/office/drawing/2014/main" id="{9D935ECC-9796-9480-C8FC-E5855A7A4E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0" name="object 24">
              <a:extLst>
                <a:ext uri="{FF2B5EF4-FFF2-40B4-BE49-F238E27FC236}">
                  <a16:creationId xmlns:a16="http://schemas.microsoft.com/office/drawing/2014/main" id="{C81A4B52-55A2-F416-1F28-ABA7B00FE01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1" name="object 25">
              <a:extLst>
                <a:ext uri="{FF2B5EF4-FFF2-40B4-BE49-F238E27FC236}">
                  <a16:creationId xmlns:a16="http://schemas.microsoft.com/office/drawing/2014/main" id="{65025B21-C0CD-3BAB-C657-056440D4021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2" name="object 26">
              <a:extLst>
                <a:ext uri="{FF2B5EF4-FFF2-40B4-BE49-F238E27FC236}">
                  <a16:creationId xmlns:a16="http://schemas.microsoft.com/office/drawing/2014/main" id="{987E3D1C-3C54-2A72-D943-2EF5A2F77C0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3" name="object 27">
              <a:extLst>
                <a:ext uri="{FF2B5EF4-FFF2-40B4-BE49-F238E27FC236}">
                  <a16:creationId xmlns:a16="http://schemas.microsoft.com/office/drawing/2014/main" id="{C123E751-E8DF-5A35-DCF0-AC69BE432A81}"/>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4" name="object 28">
              <a:extLst>
                <a:ext uri="{FF2B5EF4-FFF2-40B4-BE49-F238E27FC236}">
                  <a16:creationId xmlns:a16="http://schemas.microsoft.com/office/drawing/2014/main" id="{843072DD-1389-A0FE-0284-793309DEF7BA}"/>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5" name="object 29">
              <a:extLst>
                <a:ext uri="{FF2B5EF4-FFF2-40B4-BE49-F238E27FC236}">
                  <a16:creationId xmlns:a16="http://schemas.microsoft.com/office/drawing/2014/main" id="{DEFB7E90-DBAA-3F40-1A5A-E8919250944A}"/>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6" name="object 30">
              <a:extLst>
                <a:ext uri="{FF2B5EF4-FFF2-40B4-BE49-F238E27FC236}">
                  <a16:creationId xmlns:a16="http://schemas.microsoft.com/office/drawing/2014/main" id="{A9C69C7E-2F4D-AB51-7834-BDF2CEF7E6EC}"/>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dirty="0">
                <a:solidFill>
                  <a:srgbClr val="231F20"/>
                </a:solidFill>
              </a:rPr>
              <a:t>Que</a:t>
            </a:r>
            <a:r>
              <a:rPr sz="3700" spc="315" dirty="0">
                <a:solidFill>
                  <a:srgbClr val="231F20"/>
                </a:solidFill>
              </a:rPr>
              <a:t> </a:t>
            </a:r>
            <a:r>
              <a:rPr sz="3700" spc="100" dirty="0">
                <a:solidFill>
                  <a:srgbClr val="231F20"/>
                </a:solidFill>
              </a:rPr>
              <a:t>faire</a:t>
            </a:r>
            <a:r>
              <a:rPr sz="3700" spc="315" dirty="0">
                <a:solidFill>
                  <a:srgbClr val="231F20"/>
                </a:solidFill>
              </a:rPr>
              <a:t> </a:t>
            </a:r>
            <a:r>
              <a:rPr sz="3700" spc="185" dirty="0">
                <a:solidFill>
                  <a:srgbClr val="231F20"/>
                </a:solidFill>
              </a:rPr>
              <a:t>si</a:t>
            </a:r>
            <a:r>
              <a:rPr sz="3700" spc="320" dirty="0">
                <a:solidFill>
                  <a:srgbClr val="231F20"/>
                </a:solidFill>
              </a:rPr>
              <a:t> </a:t>
            </a:r>
            <a:r>
              <a:rPr sz="3700" spc="85" dirty="0">
                <a:solidFill>
                  <a:srgbClr val="231F20"/>
                </a:solidFill>
              </a:rPr>
              <a:t>un</a:t>
            </a:r>
            <a:r>
              <a:rPr sz="3700" spc="305" dirty="0">
                <a:solidFill>
                  <a:srgbClr val="231F20"/>
                </a:solidFill>
              </a:rPr>
              <a:t> </a:t>
            </a:r>
            <a:r>
              <a:rPr sz="3700" b="1" spc="114" dirty="0">
                <a:solidFill>
                  <a:srgbClr val="231F20"/>
                </a:solidFill>
              </a:rPr>
              <a:t>message</a:t>
            </a:r>
            <a:r>
              <a:rPr sz="3700" b="1" spc="315" dirty="0">
                <a:solidFill>
                  <a:srgbClr val="231F20"/>
                </a:solidFill>
              </a:rPr>
              <a:t> </a:t>
            </a:r>
            <a:r>
              <a:rPr sz="3700" b="1" spc="100" dirty="0">
                <a:solidFill>
                  <a:srgbClr val="231F20"/>
                </a:solidFill>
              </a:rPr>
              <a:t>bloquant</a:t>
            </a:r>
            <a:r>
              <a:rPr sz="3700" b="1" spc="305" dirty="0">
                <a:solidFill>
                  <a:srgbClr val="231F20"/>
                </a:solidFill>
              </a:rPr>
              <a:t> </a:t>
            </a:r>
            <a:r>
              <a:rPr sz="3700" b="1" spc="65" dirty="0">
                <a:solidFill>
                  <a:srgbClr val="231F20"/>
                </a:solidFill>
              </a:rPr>
              <a:t>votre</a:t>
            </a:r>
            <a:r>
              <a:rPr sz="3700" b="1" spc="315" dirty="0">
                <a:solidFill>
                  <a:srgbClr val="231F20"/>
                </a:solidFill>
              </a:rPr>
              <a:t> </a:t>
            </a:r>
            <a:r>
              <a:rPr sz="3700" b="1" spc="100" dirty="0">
                <a:solidFill>
                  <a:srgbClr val="231F20"/>
                </a:solidFill>
              </a:rPr>
              <a:t>ordinateur</a:t>
            </a:r>
            <a:r>
              <a:rPr sz="3700" b="1" spc="325" dirty="0">
                <a:solidFill>
                  <a:srgbClr val="231F20"/>
                </a:solidFill>
              </a:rPr>
              <a:t> </a:t>
            </a:r>
            <a:r>
              <a:rPr sz="3700" spc="90" dirty="0">
                <a:solidFill>
                  <a:srgbClr val="231F20"/>
                </a:solidFill>
              </a:rPr>
              <a:t>apparaît,</a:t>
            </a:r>
            <a:r>
              <a:rPr sz="3700" spc="320" dirty="0">
                <a:solidFill>
                  <a:srgbClr val="231F20"/>
                </a:solidFill>
              </a:rPr>
              <a:t> </a:t>
            </a:r>
            <a:r>
              <a:rPr sz="3700" spc="145" dirty="0">
                <a:solidFill>
                  <a:srgbClr val="231F20"/>
                </a:solidFill>
              </a:rPr>
              <a:t>signalant </a:t>
            </a:r>
            <a:r>
              <a:rPr sz="3700" spc="75" dirty="0">
                <a:solidFill>
                  <a:srgbClr val="231F20"/>
                </a:solidFill>
              </a:rPr>
              <a:t>un</a:t>
            </a:r>
            <a:r>
              <a:rPr sz="3700" spc="100" dirty="0">
                <a:solidFill>
                  <a:srgbClr val="231F20"/>
                </a:solidFill>
              </a:rPr>
              <a:t> </a:t>
            </a:r>
            <a:r>
              <a:rPr sz="3700" dirty="0">
                <a:solidFill>
                  <a:srgbClr val="231F20"/>
                </a:solidFill>
              </a:rPr>
              <a:t>problème</a:t>
            </a:r>
            <a:r>
              <a:rPr sz="3700" spc="110" dirty="0">
                <a:solidFill>
                  <a:srgbClr val="231F20"/>
                </a:solidFill>
              </a:rPr>
              <a:t> </a:t>
            </a:r>
            <a:r>
              <a:rPr sz="3700" spc="65" dirty="0">
                <a:solidFill>
                  <a:srgbClr val="231F20"/>
                </a:solidFill>
              </a:rPr>
              <a:t>technique</a:t>
            </a:r>
            <a:r>
              <a:rPr sz="3700" spc="110" dirty="0">
                <a:solidFill>
                  <a:srgbClr val="231F20"/>
                </a:solidFill>
              </a:rPr>
              <a:t> </a:t>
            </a:r>
            <a:r>
              <a:rPr sz="3700" spc="55" dirty="0">
                <a:solidFill>
                  <a:srgbClr val="231F20"/>
                </a:solidFill>
              </a:rPr>
              <a:t>grave,</a:t>
            </a:r>
            <a:r>
              <a:rPr sz="3700" spc="110" dirty="0">
                <a:solidFill>
                  <a:srgbClr val="231F20"/>
                </a:solidFill>
              </a:rPr>
              <a:t> </a:t>
            </a:r>
            <a:r>
              <a:rPr sz="3700" spc="75" dirty="0">
                <a:solidFill>
                  <a:srgbClr val="231F20"/>
                </a:solidFill>
              </a:rPr>
              <a:t>un</a:t>
            </a:r>
            <a:r>
              <a:rPr sz="3700" spc="100" dirty="0">
                <a:solidFill>
                  <a:srgbClr val="231F20"/>
                </a:solidFill>
              </a:rPr>
              <a:t> </a:t>
            </a:r>
            <a:r>
              <a:rPr sz="3700" spc="95" dirty="0">
                <a:solidFill>
                  <a:srgbClr val="231F20"/>
                </a:solidFill>
              </a:rPr>
              <a:t>risque</a:t>
            </a:r>
            <a:r>
              <a:rPr sz="3700" spc="110" dirty="0">
                <a:solidFill>
                  <a:srgbClr val="231F20"/>
                </a:solidFill>
              </a:rPr>
              <a:t> </a:t>
            </a:r>
            <a:r>
              <a:rPr sz="3700" dirty="0">
                <a:solidFill>
                  <a:srgbClr val="231F20"/>
                </a:solidFill>
              </a:rPr>
              <a:t>de</a:t>
            </a:r>
            <a:r>
              <a:rPr sz="3700" spc="110" dirty="0">
                <a:solidFill>
                  <a:srgbClr val="231F20"/>
                </a:solidFill>
              </a:rPr>
              <a:t> </a:t>
            </a:r>
            <a:r>
              <a:rPr sz="3700" dirty="0">
                <a:solidFill>
                  <a:srgbClr val="231F20"/>
                </a:solidFill>
              </a:rPr>
              <a:t>perte</a:t>
            </a:r>
            <a:r>
              <a:rPr sz="3700" spc="110" dirty="0">
                <a:solidFill>
                  <a:srgbClr val="231F20"/>
                </a:solidFill>
              </a:rPr>
              <a:t> </a:t>
            </a:r>
            <a:r>
              <a:rPr sz="3700" dirty="0">
                <a:solidFill>
                  <a:srgbClr val="231F20"/>
                </a:solidFill>
              </a:rPr>
              <a:t>de</a:t>
            </a:r>
            <a:r>
              <a:rPr sz="3700" spc="105" dirty="0">
                <a:solidFill>
                  <a:srgbClr val="231F20"/>
                </a:solidFill>
              </a:rPr>
              <a:t> </a:t>
            </a:r>
            <a:r>
              <a:rPr sz="3700" dirty="0">
                <a:solidFill>
                  <a:srgbClr val="231F20"/>
                </a:solidFill>
              </a:rPr>
              <a:t>vos</a:t>
            </a:r>
            <a:r>
              <a:rPr sz="3700" spc="105" dirty="0">
                <a:solidFill>
                  <a:srgbClr val="231F20"/>
                </a:solidFill>
              </a:rPr>
              <a:t> </a:t>
            </a:r>
            <a:r>
              <a:rPr sz="3700" dirty="0">
                <a:solidFill>
                  <a:srgbClr val="231F20"/>
                </a:solidFill>
              </a:rPr>
              <a:t>données</a:t>
            </a:r>
            <a:r>
              <a:rPr sz="3700" spc="110" dirty="0">
                <a:solidFill>
                  <a:srgbClr val="231F20"/>
                </a:solidFill>
              </a:rPr>
              <a:t> </a:t>
            </a:r>
            <a:r>
              <a:rPr sz="3700" dirty="0">
                <a:solidFill>
                  <a:srgbClr val="231F20"/>
                </a:solidFill>
              </a:rPr>
              <a:t>ou</a:t>
            </a:r>
            <a:r>
              <a:rPr sz="3700" spc="105" dirty="0">
                <a:solidFill>
                  <a:srgbClr val="231F20"/>
                </a:solidFill>
              </a:rPr>
              <a:t> </a:t>
            </a:r>
            <a:r>
              <a:rPr sz="3700" spc="45" dirty="0">
                <a:solidFill>
                  <a:srgbClr val="231F20"/>
                </a:solidFill>
              </a:rPr>
              <a:t>bien </a:t>
            </a:r>
            <a:r>
              <a:rPr sz="3700" spc="175" dirty="0">
                <a:solidFill>
                  <a:srgbClr val="231F20"/>
                </a:solidFill>
              </a:rPr>
              <a:t>la</a:t>
            </a:r>
            <a:r>
              <a:rPr sz="3700" spc="40" dirty="0">
                <a:solidFill>
                  <a:srgbClr val="231F20"/>
                </a:solidFill>
              </a:rPr>
              <a:t> </a:t>
            </a:r>
            <a:r>
              <a:rPr sz="3700" spc="50" dirty="0">
                <a:solidFill>
                  <a:srgbClr val="231F20"/>
                </a:solidFill>
              </a:rPr>
              <a:t>présence</a:t>
            </a:r>
            <a:r>
              <a:rPr sz="3700" spc="35" dirty="0">
                <a:solidFill>
                  <a:srgbClr val="231F20"/>
                </a:solidFill>
              </a:rPr>
              <a:t> </a:t>
            </a:r>
            <a:r>
              <a:rPr sz="3700" dirty="0">
                <a:solidFill>
                  <a:srgbClr val="231F20"/>
                </a:solidFill>
              </a:rPr>
              <a:t>de</a:t>
            </a:r>
            <a:r>
              <a:rPr sz="3700" spc="40" dirty="0">
                <a:solidFill>
                  <a:srgbClr val="231F20"/>
                </a:solidFill>
              </a:rPr>
              <a:t> </a:t>
            </a:r>
            <a:r>
              <a:rPr sz="3700" dirty="0">
                <a:solidFill>
                  <a:srgbClr val="231F20"/>
                </a:solidFill>
              </a:rPr>
              <a:t>nombreux</a:t>
            </a:r>
            <a:r>
              <a:rPr sz="3700" spc="40" dirty="0">
                <a:solidFill>
                  <a:srgbClr val="231F20"/>
                </a:solidFill>
              </a:rPr>
              <a:t> </a:t>
            </a:r>
            <a:r>
              <a:rPr sz="3700" spc="100" dirty="0">
                <a:solidFill>
                  <a:srgbClr val="231F20"/>
                </a:solidFill>
              </a:rPr>
              <a:t>virus</a:t>
            </a:r>
            <a:r>
              <a:rPr sz="3700" spc="40" dirty="0">
                <a:solidFill>
                  <a:srgbClr val="231F20"/>
                </a:solidFill>
              </a:rPr>
              <a:t> </a:t>
            </a:r>
            <a:r>
              <a:rPr sz="3700" spc="-50" dirty="0">
                <a:solidFill>
                  <a:srgbClr val="231F20"/>
                </a:solidFill>
              </a:rPr>
              <a:t>?</a:t>
            </a:r>
            <a:endParaRPr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sz="3700" spc="60" dirty="0">
                <a:solidFill>
                  <a:srgbClr val="231F20"/>
                </a:solidFill>
              </a:rPr>
              <a:t>Ne</a:t>
            </a:r>
            <a:r>
              <a:rPr sz="3700" spc="-20" dirty="0">
                <a:solidFill>
                  <a:srgbClr val="231F20"/>
                </a:solidFill>
              </a:rPr>
              <a:t> </a:t>
            </a:r>
            <a:r>
              <a:rPr sz="3700" spc="95" dirty="0">
                <a:solidFill>
                  <a:srgbClr val="231F20"/>
                </a:solidFill>
              </a:rPr>
              <a:t>rien</a:t>
            </a:r>
            <a:r>
              <a:rPr sz="3700" spc="-20" dirty="0">
                <a:solidFill>
                  <a:srgbClr val="231F20"/>
                </a:solidFill>
              </a:rPr>
              <a:t> </a:t>
            </a:r>
            <a:r>
              <a:rPr sz="3700" spc="70" dirty="0">
                <a:solidFill>
                  <a:srgbClr val="231F20"/>
                </a:solidFill>
              </a:rPr>
              <a:t>faire</a:t>
            </a:r>
            <a:endParaRPr sz="3700"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B542"/>
                </a:solidFill>
                <a:latin typeface="Calibri"/>
                <a:cs typeface="Calibri"/>
              </a:rPr>
              <a:t>C</a:t>
            </a:r>
            <a:r>
              <a:rPr sz="12375" spc="-547" baseline="-11111" dirty="0">
                <a:solidFill>
                  <a:srgbClr val="FFB542"/>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FFFF"/>
                </a:solidFill>
                <a:latin typeface="Calibri"/>
                <a:cs typeface="Calibri"/>
              </a:rPr>
              <a:t>C</a:t>
            </a:r>
            <a:r>
              <a:rPr sz="12375" spc="-547" baseline="-11111" dirty="0">
                <a:solidFill>
                  <a:srgbClr val="FFFFFF"/>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grpSp>
        <p:nvGrpSpPr>
          <p:cNvPr id="7" name="object 7"/>
          <p:cNvGrpSpPr/>
          <p:nvPr/>
        </p:nvGrpSpPr>
        <p:grpSpPr>
          <a:xfrm>
            <a:off x="15361778" y="9515976"/>
            <a:ext cx="622300" cy="766445"/>
            <a:chOff x="15361778" y="9515976"/>
            <a:chExt cx="622300" cy="766445"/>
          </a:xfrm>
        </p:grpSpPr>
        <p:sp>
          <p:nvSpPr>
            <p:cNvPr id="8" name="object 8"/>
            <p:cNvSpPr/>
            <p:nvPr/>
          </p:nvSpPr>
          <p:spPr>
            <a:xfrm>
              <a:off x="15393191" y="954738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393191" y="954738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27" name="object 5">
            <a:extLst>
              <a:ext uri="{FF2B5EF4-FFF2-40B4-BE49-F238E27FC236}">
                <a16:creationId xmlns:a16="http://schemas.microsoft.com/office/drawing/2014/main" id="{5FE5FE0B-A363-985C-45CD-8460C10BE805}"/>
              </a:ext>
            </a:extLst>
          </p:cNvPr>
          <p:cNvSpPr txBox="1">
            <a:spLocks/>
          </p:cNvSpPr>
          <p:nvPr/>
        </p:nvSpPr>
        <p:spPr>
          <a:xfrm>
            <a:off x="2397637" y="2052745"/>
            <a:ext cx="147620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dirty="0">
                <a:solidFill>
                  <a:srgbClr val="231F20"/>
                </a:solidFill>
              </a:rPr>
              <a:t>Que</a:t>
            </a:r>
            <a:r>
              <a:rPr lang="fr-FR" sz="3700" spc="315" dirty="0">
                <a:solidFill>
                  <a:srgbClr val="231F20"/>
                </a:solidFill>
              </a:rPr>
              <a:t> </a:t>
            </a:r>
            <a:r>
              <a:rPr lang="fr-FR" sz="3700" spc="100" dirty="0">
                <a:solidFill>
                  <a:srgbClr val="231F20"/>
                </a:solidFill>
              </a:rPr>
              <a:t>faire</a:t>
            </a:r>
            <a:r>
              <a:rPr lang="fr-FR" sz="3700" spc="315" dirty="0">
                <a:solidFill>
                  <a:srgbClr val="231F20"/>
                </a:solidFill>
              </a:rPr>
              <a:t> </a:t>
            </a:r>
            <a:r>
              <a:rPr lang="fr-FR" sz="3700" spc="185" dirty="0">
                <a:solidFill>
                  <a:srgbClr val="231F20"/>
                </a:solidFill>
              </a:rPr>
              <a:t>si</a:t>
            </a:r>
            <a:r>
              <a:rPr lang="fr-FR" sz="3700" spc="320" dirty="0">
                <a:solidFill>
                  <a:srgbClr val="231F20"/>
                </a:solidFill>
              </a:rPr>
              <a:t> </a:t>
            </a:r>
            <a:r>
              <a:rPr lang="fr-FR" sz="3700" spc="85" dirty="0">
                <a:solidFill>
                  <a:srgbClr val="231F20"/>
                </a:solidFill>
              </a:rPr>
              <a:t>un</a:t>
            </a:r>
            <a:r>
              <a:rPr lang="fr-FR" sz="3700" spc="305" dirty="0">
                <a:solidFill>
                  <a:srgbClr val="231F20"/>
                </a:solidFill>
              </a:rPr>
              <a:t> </a:t>
            </a:r>
            <a:r>
              <a:rPr lang="fr-FR" sz="3700" b="1" spc="114" dirty="0">
                <a:solidFill>
                  <a:srgbClr val="231F20"/>
                </a:solidFill>
              </a:rPr>
              <a:t>message</a:t>
            </a:r>
            <a:r>
              <a:rPr lang="fr-FR" sz="3700" b="1" spc="315" dirty="0">
                <a:solidFill>
                  <a:srgbClr val="231F20"/>
                </a:solidFill>
              </a:rPr>
              <a:t> </a:t>
            </a:r>
            <a:r>
              <a:rPr lang="fr-FR" sz="3700" b="1" spc="100" dirty="0">
                <a:solidFill>
                  <a:srgbClr val="231F20"/>
                </a:solidFill>
              </a:rPr>
              <a:t>bloquant</a:t>
            </a:r>
            <a:r>
              <a:rPr lang="fr-FR" sz="3700" b="1" spc="305" dirty="0">
                <a:solidFill>
                  <a:srgbClr val="231F20"/>
                </a:solidFill>
              </a:rPr>
              <a:t> </a:t>
            </a:r>
            <a:r>
              <a:rPr lang="fr-FR" sz="3700" b="1" spc="65" dirty="0">
                <a:solidFill>
                  <a:srgbClr val="231F20"/>
                </a:solidFill>
              </a:rPr>
              <a:t>votre</a:t>
            </a:r>
            <a:r>
              <a:rPr lang="fr-FR" sz="3700" b="1" spc="315" dirty="0">
                <a:solidFill>
                  <a:srgbClr val="231F20"/>
                </a:solidFill>
              </a:rPr>
              <a:t> </a:t>
            </a:r>
            <a:r>
              <a:rPr lang="fr-FR" sz="3700" b="1" spc="100" dirty="0">
                <a:solidFill>
                  <a:srgbClr val="231F20"/>
                </a:solidFill>
              </a:rPr>
              <a:t>ordinateur</a:t>
            </a:r>
            <a:r>
              <a:rPr lang="fr-FR" sz="3700" b="1" spc="325" dirty="0">
                <a:solidFill>
                  <a:srgbClr val="231F20"/>
                </a:solidFill>
              </a:rPr>
              <a:t> </a:t>
            </a:r>
            <a:r>
              <a:rPr lang="fr-FR" sz="3700" spc="90" dirty="0">
                <a:solidFill>
                  <a:srgbClr val="231F20"/>
                </a:solidFill>
              </a:rPr>
              <a:t>apparaît,</a:t>
            </a:r>
            <a:r>
              <a:rPr lang="fr-FR" sz="3700" spc="320" dirty="0">
                <a:solidFill>
                  <a:srgbClr val="231F20"/>
                </a:solidFill>
              </a:rPr>
              <a:t> </a:t>
            </a:r>
            <a:r>
              <a:rPr lang="fr-FR" sz="3700" spc="145" dirty="0">
                <a:solidFill>
                  <a:srgbClr val="231F20"/>
                </a:solidFill>
              </a:rPr>
              <a:t>signalant </a:t>
            </a:r>
            <a:r>
              <a:rPr lang="fr-FR" sz="3700" spc="75" dirty="0">
                <a:solidFill>
                  <a:srgbClr val="231F20"/>
                </a:solidFill>
              </a:rPr>
              <a:t>un</a:t>
            </a:r>
            <a:r>
              <a:rPr lang="fr-FR" sz="3700" spc="100" dirty="0">
                <a:solidFill>
                  <a:srgbClr val="231F20"/>
                </a:solidFill>
              </a:rPr>
              <a:t> </a:t>
            </a:r>
            <a:r>
              <a:rPr lang="fr-FR" sz="3700" dirty="0">
                <a:solidFill>
                  <a:srgbClr val="231F20"/>
                </a:solidFill>
              </a:rPr>
              <a:t>problème</a:t>
            </a:r>
            <a:r>
              <a:rPr lang="fr-FR" sz="3700" spc="110" dirty="0">
                <a:solidFill>
                  <a:srgbClr val="231F20"/>
                </a:solidFill>
              </a:rPr>
              <a:t> </a:t>
            </a:r>
            <a:r>
              <a:rPr lang="fr-FR" sz="3700" spc="65" dirty="0">
                <a:solidFill>
                  <a:srgbClr val="231F20"/>
                </a:solidFill>
              </a:rPr>
              <a:t>technique</a:t>
            </a:r>
            <a:r>
              <a:rPr lang="fr-FR" sz="3700" spc="110" dirty="0">
                <a:solidFill>
                  <a:srgbClr val="231F20"/>
                </a:solidFill>
              </a:rPr>
              <a:t> </a:t>
            </a:r>
            <a:r>
              <a:rPr lang="fr-FR" sz="3700" spc="55" dirty="0">
                <a:solidFill>
                  <a:srgbClr val="231F20"/>
                </a:solidFill>
              </a:rPr>
              <a:t>grave,</a:t>
            </a:r>
            <a:r>
              <a:rPr lang="fr-FR" sz="3700" spc="110" dirty="0">
                <a:solidFill>
                  <a:srgbClr val="231F20"/>
                </a:solidFill>
              </a:rPr>
              <a:t> </a:t>
            </a:r>
            <a:r>
              <a:rPr lang="fr-FR" sz="3700" spc="75" dirty="0">
                <a:solidFill>
                  <a:srgbClr val="231F20"/>
                </a:solidFill>
              </a:rPr>
              <a:t>un</a:t>
            </a:r>
            <a:r>
              <a:rPr lang="fr-FR" sz="3700" spc="100" dirty="0">
                <a:solidFill>
                  <a:srgbClr val="231F20"/>
                </a:solidFill>
              </a:rPr>
              <a:t> </a:t>
            </a:r>
            <a:r>
              <a:rPr lang="fr-FR" sz="3700" spc="95" dirty="0">
                <a:solidFill>
                  <a:srgbClr val="231F20"/>
                </a:solidFill>
              </a:rPr>
              <a:t>risque</a:t>
            </a:r>
            <a:r>
              <a:rPr lang="fr-FR" sz="3700" spc="110" dirty="0">
                <a:solidFill>
                  <a:srgbClr val="231F20"/>
                </a:solidFill>
              </a:rPr>
              <a:t> </a:t>
            </a:r>
            <a:r>
              <a:rPr lang="fr-FR" sz="3700" dirty="0">
                <a:solidFill>
                  <a:srgbClr val="231F20"/>
                </a:solidFill>
              </a:rPr>
              <a:t>de</a:t>
            </a:r>
            <a:r>
              <a:rPr lang="fr-FR" sz="3700" spc="110" dirty="0">
                <a:solidFill>
                  <a:srgbClr val="231F20"/>
                </a:solidFill>
              </a:rPr>
              <a:t> </a:t>
            </a:r>
            <a:r>
              <a:rPr lang="fr-FR" sz="3700" dirty="0">
                <a:solidFill>
                  <a:srgbClr val="231F20"/>
                </a:solidFill>
              </a:rPr>
              <a:t>perte</a:t>
            </a:r>
            <a:r>
              <a:rPr lang="fr-FR" sz="3700" spc="110" dirty="0">
                <a:solidFill>
                  <a:srgbClr val="231F20"/>
                </a:solidFill>
              </a:rPr>
              <a:t> </a:t>
            </a:r>
            <a:r>
              <a:rPr lang="fr-FR" sz="3700" dirty="0">
                <a:solidFill>
                  <a:srgbClr val="231F20"/>
                </a:solidFill>
              </a:rPr>
              <a:t>de</a:t>
            </a:r>
            <a:r>
              <a:rPr lang="fr-FR" sz="3700" spc="105" dirty="0">
                <a:solidFill>
                  <a:srgbClr val="231F20"/>
                </a:solidFill>
              </a:rPr>
              <a:t> </a:t>
            </a:r>
            <a:r>
              <a:rPr lang="fr-FR" sz="3700" dirty="0">
                <a:solidFill>
                  <a:srgbClr val="231F20"/>
                </a:solidFill>
              </a:rPr>
              <a:t>vos</a:t>
            </a:r>
            <a:r>
              <a:rPr lang="fr-FR" sz="3700" spc="105" dirty="0">
                <a:solidFill>
                  <a:srgbClr val="231F20"/>
                </a:solidFill>
              </a:rPr>
              <a:t> </a:t>
            </a:r>
            <a:r>
              <a:rPr lang="fr-FR" sz="3700" dirty="0">
                <a:solidFill>
                  <a:srgbClr val="231F20"/>
                </a:solidFill>
              </a:rPr>
              <a:t>données</a:t>
            </a:r>
            <a:r>
              <a:rPr lang="fr-FR" sz="3700" spc="110" dirty="0">
                <a:solidFill>
                  <a:srgbClr val="231F20"/>
                </a:solidFill>
              </a:rPr>
              <a:t> </a:t>
            </a:r>
            <a:r>
              <a:rPr lang="fr-FR" sz="3700" dirty="0">
                <a:solidFill>
                  <a:srgbClr val="231F20"/>
                </a:solidFill>
              </a:rPr>
              <a:t>ou</a:t>
            </a:r>
            <a:r>
              <a:rPr lang="fr-FR" sz="3700" spc="105" dirty="0">
                <a:solidFill>
                  <a:srgbClr val="231F20"/>
                </a:solidFill>
              </a:rPr>
              <a:t> </a:t>
            </a:r>
            <a:r>
              <a:rPr lang="fr-FR" sz="3700" spc="45" dirty="0">
                <a:solidFill>
                  <a:srgbClr val="231F20"/>
                </a:solidFill>
              </a:rPr>
              <a:t>bien </a:t>
            </a:r>
            <a:r>
              <a:rPr lang="fr-FR" sz="3700" spc="175" dirty="0">
                <a:solidFill>
                  <a:srgbClr val="231F20"/>
                </a:solidFill>
              </a:rPr>
              <a:t>la</a:t>
            </a:r>
            <a:r>
              <a:rPr lang="fr-FR" sz="3700" spc="40" dirty="0">
                <a:solidFill>
                  <a:srgbClr val="231F20"/>
                </a:solidFill>
              </a:rPr>
              <a:t> </a:t>
            </a:r>
            <a:r>
              <a:rPr lang="fr-FR" sz="3700" spc="50" dirty="0">
                <a:solidFill>
                  <a:srgbClr val="231F20"/>
                </a:solidFill>
              </a:rPr>
              <a:t>présence</a:t>
            </a:r>
            <a:r>
              <a:rPr lang="fr-FR" sz="3700" spc="35" dirty="0">
                <a:solidFill>
                  <a:srgbClr val="231F20"/>
                </a:solidFill>
              </a:rPr>
              <a:t> </a:t>
            </a:r>
            <a:r>
              <a:rPr lang="fr-FR" sz="3700" dirty="0">
                <a:solidFill>
                  <a:srgbClr val="231F20"/>
                </a:solidFill>
              </a:rPr>
              <a:t>de</a:t>
            </a:r>
            <a:r>
              <a:rPr lang="fr-FR" sz="3700" spc="40" dirty="0">
                <a:solidFill>
                  <a:srgbClr val="231F20"/>
                </a:solidFill>
              </a:rPr>
              <a:t> </a:t>
            </a:r>
            <a:r>
              <a:rPr lang="fr-FR" sz="3700" dirty="0">
                <a:solidFill>
                  <a:srgbClr val="231F20"/>
                </a:solidFill>
              </a:rPr>
              <a:t>nombreux</a:t>
            </a:r>
            <a:r>
              <a:rPr lang="fr-FR" sz="3700" spc="40" dirty="0">
                <a:solidFill>
                  <a:srgbClr val="231F20"/>
                </a:solidFill>
              </a:rPr>
              <a:t> </a:t>
            </a:r>
            <a:r>
              <a:rPr lang="fr-FR" sz="3700" spc="100" dirty="0">
                <a:solidFill>
                  <a:srgbClr val="231F20"/>
                </a:solidFill>
              </a:rPr>
              <a:t>virus</a:t>
            </a:r>
            <a:r>
              <a:rPr lang="fr-FR" sz="3700" spc="40" dirty="0">
                <a:solidFill>
                  <a:srgbClr val="231F20"/>
                </a:solidFill>
              </a:rPr>
              <a:t> </a:t>
            </a:r>
            <a:r>
              <a:rPr lang="fr-FR" sz="3700" spc="-50" dirty="0">
                <a:solidFill>
                  <a:srgbClr val="231F20"/>
                </a:solidFill>
              </a:rPr>
              <a:t>?</a:t>
            </a:r>
            <a:endParaRPr lang="fr-FR" sz="3700" dirty="0"/>
          </a:p>
          <a:p>
            <a:pPr marR="728345" algn="r">
              <a:lnSpc>
                <a:spcPts val="8440"/>
              </a:lnSpc>
            </a:pPr>
            <a:r>
              <a:rPr lang="fr-FR" sz="12375" b="1" spc="-367" baseline="-11111" dirty="0">
                <a:solidFill>
                  <a:srgbClr val="FFB542"/>
                </a:solidFill>
              </a:rPr>
              <a:t>A</a:t>
            </a:r>
            <a:r>
              <a:rPr lang="fr-FR" sz="12375" spc="-615" baseline="-11111" dirty="0">
                <a:solidFill>
                  <a:srgbClr val="FFB542"/>
                </a:solidFill>
              </a:rPr>
              <a:t> </a:t>
            </a:r>
            <a:r>
              <a:rPr lang="fr-FR" sz="3700" spc="60" dirty="0">
                <a:solidFill>
                  <a:srgbClr val="231F20"/>
                </a:solidFill>
              </a:rPr>
              <a:t>Ne</a:t>
            </a:r>
            <a:r>
              <a:rPr lang="fr-FR" sz="3700" spc="-20" dirty="0">
                <a:solidFill>
                  <a:srgbClr val="231F20"/>
                </a:solidFill>
              </a:rPr>
              <a:t> </a:t>
            </a:r>
            <a:r>
              <a:rPr lang="fr-FR" sz="3700" spc="95" dirty="0">
                <a:solidFill>
                  <a:srgbClr val="231F20"/>
                </a:solidFill>
              </a:rPr>
              <a:t>rien</a:t>
            </a:r>
            <a:r>
              <a:rPr lang="fr-FR" sz="3700" spc="-20" dirty="0">
                <a:solidFill>
                  <a:srgbClr val="231F20"/>
                </a:solidFill>
              </a:rPr>
              <a:t> </a:t>
            </a:r>
            <a:r>
              <a:rPr lang="fr-FR" sz="3700" spc="70" dirty="0">
                <a:solidFill>
                  <a:srgbClr val="231F20"/>
                </a:solidFill>
              </a:rPr>
              <a:t>faire</a:t>
            </a:r>
            <a:endParaRPr lang="fr-FR" sz="3700" dirty="0"/>
          </a:p>
        </p:txBody>
      </p:sp>
      <p:sp>
        <p:nvSpPr>
          <p:cNvPr id="43" name="object 16">
            <a:extLst>
              <a:ext uri="{FF2B5EF4-FFF2-40B4-BE49-F238E27FC236}">
                <a16:creationId xmlns:a16="http://schemas.microsoft.com/office/drawing/2014/main" id="{0A6BDBDD-7021-AE84-B711-30E1688BFC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4" name="object 17">
            <a:extLst>
              <a:ext uri="{FF2B5EF4-FFF2-40B4-BE49-F238E27FC236}">
                <a16:creationId xmlns:a16="http://schemas.microsoft.com/office/drawing/2014/main" id="{58147324-0261-0D5E-762C-B6C80DBAD52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5" name="object 18">
            <a:extLst>
              <a:ext uri="{FF2B5EF4-FFF2-40B4-BE49-F238E27FC236}">
                <a16:creationId xmlns:a16="http://schemas.microsoft.com/office/drawing/2014/main" id="{AD16DB5A-9D36-559C-E2B6-72AD0C236AE2}"/>
              </a:ext>
            </a:extLst>
          </p:cNvPr>
          <p:cNvGrpSpPr/>
          <p:nvPr/>
        </p:nvGrpSpPr>
        <p:grpSpPr>
          <a:xfrm>
            <a:off x="710101" y="611769"/>
            <a:ext cx="18580100" cy="436880"/>
            <a:chOff x="710101" y="611769"/>
            <a:chExt cx="18580100" cy="436880"/>
          </a:xfrm>
        </p:grpSpPr>
        <p:sp>
          <p:nvSpPr>
            <p:cNvPr id="46" name="object 19">
              <a:extLst>
                <a:ext uri="{FF2B5EF4-FFF2-40B4-BE49-F238E27FC236}">
                  <a16:creationId xmlns:a16="http://schemas.microsoft.com/office/drawing/2014/main" id="{F1686A4E-73D0-9147-BBEF-D5BCA8799336}"/>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7" name="object 20">
              <a:extLst>
                <a:ext uri="{FF2B5EF4-FFF2-40B4-BE49-F238E27FC236}">
                  <a16:creationId xmlns:a16="http://schemas.microsoft.com/office/drawing/2014/main" id="{24B33029-2C1F-5158-0602-2BCB88FD8CB4}"/>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8" name="object 21">
              <a:extLst>
                <a:ext uri="{FF2B5EF4-FFF2-40B4-BE49-F238E27FC236}">
                  <a16:creationId xmlns:a16="http://schemas.microsoft.com/office/drawing/2014/main" id="{CB454DE6-95F3-B3F1-DE31-747C8DA7A63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9" name="object 22">
              <a:extLst>
                <a:ext uri="{FF2B5EF4-FFF2-40B4-BE49-F238E27FC236}">
                  <a16:creationId xmlns:a16="http://schemas.microsoft.com/office/drawing/2014/main" id="{BB13801C-EB57-0C02-99DE-A23D3CA09CD4}"/>
                </a:ext>
              </a:extLst>
            </p:cNvPr>
            <p:cNvPicPr/>
            <p:nvPr/>
          </p:nvPicPr>
          <p:blipFill>
            <a:blip r:embed="rId2" cstate="print"/>
            <a:stretch>
              <a:fillRect/>
            </a:stretch>
          </p:blipFill>
          <p:spPr>
            <a:xfrm>
              <a:off x="13157475" y="804493"/>
              <a:ext cx="101839" cy="104719"/>
            </a:xfrm>
            <a:prstGeom prst="rect">
              <a:avLst/>
            </a:prstGeom>
          </p:spPr>
        </p:pic>
        <p:sp>
          <p:nvSpPr>
            <p:cNvPr id="50" name="object 23">
              <a:extLst>
                <a:ext uri="{FF2B5EF4-FFF2-40B4-BE49-F238E27FC236}">
                  <a16:creationId xmlns:a16="http://schemas.microsoft.com/office/drawing/2014/main" id="{EBB8DBF2-04A9-54C0-DCE1-8A11D04DDCF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1" name="object 24">
              <a:extLst>
                <a:ext uri="{FF2B5EF4-FFF2-40B4-BE49-F238E27FC236}">
                  <a16:creationId xmlns:a16="http://schemas.microsoft.com/office/drawing/2014/main" id="{681C4DA8-A03B-C93C-F6B2-A3276594D7D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2" name="object 25">
              <a:extLst>
                <a:ext uri="{FF2B5EF4-FFF2-40B4-BE49-F238E27FC236}">
                  <a16:creationId xmlns:a16="http://schemas.microsoft.com/office/drawing/2014/main" id="{A8D007C3-CB77-AD28-54E2-870125BA53D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3" name="object 26">
              <a:extLst>
                <a:ext uri="{FF2B5EF4-FFF2-40B4-BE49-F238E27FC236}">
                  <a16:creationId xmlns:a16="http://schemas.microsoft.com/office/drawing/2014/main" id="{06594174-9DF8-3476-B66F-BDA13766159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4" name="object 27">
              <a:extLst>
                <a:ext uri="{FF2B5EF4-FFF2-40B4-BE49-F238E27FC236}">
                  <a16:creationId xmlns:a16="http://schemas.microsoft.com/office/drawing/2014/main" id="{8CCEAD47-DA36-06DA-66CF-F6E6FCFFD15F}"/>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5" name="object 28">
              <a:extLst>
                <a:ext uri="{FF2B5EF4-FFF2-40B4-BE49-F238E27FC236}">
                  <a16:creationId xmlns:a16="http://schemas.microsoft.com/office/drawing/2014/main" id="{383F9838-B1AB-1819-D5AC-68CD90F4C94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6" name="object 29">
              <a:extLst>
                <a:ext uri="{FF2B5EF4-FFF2-40B4-BE49-F238E27FC236}">
                  <a16:creationId xmlns:a16="http://schemas.microsoft.com/office/drawing/2014/main" id="{9FBC43B3-E11D-B0AE-F217-8647039E7752}"/>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7" name="object 30">
              <a:extLst>
                <a:ext uri="{FF2B5EF4-FFF2-40B4-BE49-F238E27FC236}">
                  <a16:creationId xmlns:a16="http://schemas.microsoft.com/office/drawing/2014/main" id="{E1AA9DD8-062F-23B5-6737-1F0F860C6EC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099" cy="6763615"/>
          </a:xfrm>
          <a:prstGeom prst="rect">
            <a:avLst/>
          </a:prstGeom>
        </p:spPr>
      </p:pic>
      <p:sp>
        <p:nvSpPr>
          <p:cNvPr id="3" name="object 3"/>
          <p:cNvSpPr/>
          <p:nvPr/>
        </p:nvSpPr>
        <p:spPr>
          <a:xfrm>
            <a:off x="5783090" y="7481804"/>
            <a:ext cx="2522855" cy="1377950"/>
          </a:xfrm>
          <a:custGeom>
            <a:avLst/>
            <a:gdLst/>
            <a:ahLst/>
            <a:cxnLst/>
            <a:rect l="l" t="t" r="r" b="b"/>
            <a:pathLst>
              <a:path w="2522854" h="1377950">
                <a:moveTo>
                  <a:pt x="449975" y="0"/>
                </a:moveTo>
                <a:lnTo>
                  <a:pt x="388916" y="1889"/>
                </a:lnTo>
                <a:lnTo>
                  <a:pt x="330354" y="7392"/>
                </a:lnTo>
                <a:lnTo>
                  <a:pt x="274824" y="16263"/>
                </a:lnTo>
                <a:lnTo>
                  <a:pt x="222863" y="28255"/>
                </a:lnTo>
                <a:lnTo>
                  <a:pt x="175008" y="43121"/>
                </a:lnTo>
                <a:lnTo>
                  <a:pt x="131794" y="60615"/>
                </a:lnTo>
                <a:lnTo>
                  <a:pt x="93757" y="80491"/>
                </a:lnTo>
                <a:lnTo>
                  <a:pt x="61434" y="102501"/>
                </a:lnTo>
                <a:lnTo>
                  <a:pt x="16073" y="151939"/>
                </a:lnTo>
                <a:lnTo>
                  <a:pt x="0" y="206957"/>
                </a:lnTo>
                <a:lnTo>
                  <a:pt x="6865" y="243143"/>
                </a:lnTo>
                <a:lnTo>
                  <a:pt x="26679" y="277274"/>
                </a:lnTo>
                <a:lnTo>
                  <a:pt x="58266" y="308815"/>
                </a:lnTo>
                <a:lnTo>
                  <a:pt x="100450" y="337231"/>
                </a:lnTo>
                <a:lnTo>
                  <a:pt x="152058" y="361988"/>
                </a:lnTo>
                <a:lnTo>
                  <a:pt x="1691362" y="1280411"/>
                </a:lnTo>
                <a:lnTo>
                  <a:pt x="1730018" y="1304655"/>
                </a:lnTo>
                <a:lnTo>
                  <a:pt x="1781761" y="1328438"/>
                </a:lnTo>
                <a:lnTo>
                  <a:pt x="1822852" y="1342725"/>
                </a:lnTo>
                <a:lnTo>
                  <a:pt x="1867414" y="1354812"/>
                </a:lnTo>
                <a:lnTo>
                  <a:pt x="1915070" y="1364521"/>
                </a:lnTo>
                <a:lnTo>
                  <a:pt x="1965438" y="1371676"/>
                </a:lnTo>
                <a:lnTo>
                  <a:pt x="2018139" y="1376098"/>
                </a:lnTo>
                <a:lnTo>
                  <a:pt x="2072795" y="1377612"/>
                </a:lnTo>
                <a:lnTo>
                  <a:pt x="2133854" y="1375723"/>
                </a:lnTo>
                <a:lnTo>
                  <a:pt x="2192417" y="1370219"/>
                </a:lnTo>
                <a:lnTo>
                  <a:pt x="2247946" y="1361347"/>
                </a:lnTo>
                <a:lnTo>
                  <a:pt x="2299907" y="1349354"/>
                </a:lnTo>
                <a:lnTo>
                  <a:pt x="2347762" y="1334487"/>
                </a:lnTo>
                <a:lnTo>
                  <a:pt x="2390976" y="1316992"/>
                </a:lnTo>
                <a:lnTo>
                  <a:pt x="2429013" y="1297116"/>
                </a:lnTo>
                <a:lnTo>
                  <a:pt x="2461336" y="1275106"/>
                </a:lnTo>
                <a:lnTo>
                  <a:pt x="2506697" y="1225669"/>
                </a:lnTo>
                <a:lnTo>
                  <a:pt x="2522771" y="1170655"/>
                </a:lnTo>
                <a:lnTo>
                  <a:pt x="2269150" y="978566"/>
                </a:lnTo>
                <a:lnTo>
                  <a:pt x="1711183" y="649536"/>
                </a:lnTo>
                <a:lnTo>
                  <a:pt x="1153216" y="338500"/>
                </a:lnTo>
                <a:lnTo>
                  <a:pt x="899595" y="200391"/>
                </a:lnTo>
                <a:lnTo>
                  <a:pt x="892915" y="170648"/>
                </a:lnTo>
                <a:lnTo>
                  <a:pt x="853795" y="115660"/>
                </a:lnTo>
                <a:lnTo>
                  <a:pt x="822665" y="91020"/>
                </a:lnTo>
                <a:lnTo>
                  <a:pt x="784697" y="68684"/>
                </a:lnTo>
                <a:lnTo>
                  <a:pt x="740545" y="48956"/>
                </a:lnTo>
                <a:lnTo>
                  <a:pt x="690866" y="32137"/>
                </a:lnTo>
                <a:lnTo>
                  <a:pt x="636313" y="18530"/>
                </a:lnTo>
                <a:lnTo>
                  <a:pt x="577544" y="8437"/>
                </a:lnTo>
                <a:lnTo>
                  <a:pt x="515213" y="2159"/>
                </a:lnTo>
                <a:lnTo>
                  <a:pt x="449975" y="0"/>
                </a:lnTo>
                <a:close/>
              </a:path>
            </a:pathLst>
          </a:custGeom>
          <a:solidFill>
            <a:srgbClr val="C5C5C5">
              <a:alpha val="29998"/>
            </a:srgbClr>
          </a:solidFill>
        </p:spPr>
        <p:txBody>
          <a:bodyPr wrap="square" lIns="0" tIns="0" rIns="0" bIns="0" rtlCol="0"/>
          <a:lstStyle/>
          <a:p>
            <a:endParaRPr dirty="0"/>
          </a:p>
        </p:txBody>
      </p:sp>
      <p:grpSp>
        <p:nvGrpSpPr>
          <p:cNvPr id="4" name="object 4"/>
          <p:cNvGrpSpPr/>
          <p:nvPr/>
        </p:nvGrpSpPr>
        <p:grpSpPr>
          <a:xfrm>
            <a:off x="2661349" y="4108837"/>
            <a:ext cx="2038985" cy="2386965"/>
            <a:chOff x="2661349" y="4108837"/>
            <a:chExt cx="2038985" cy="2386965"/>
          </a:xfrm>
        </p:grpSpPr>
        <p:sp>
          <p:nvSpPr>
            <p:cNvPr id="5" name="object 5"/>
            <p:cNvSpPr/>
            <p:nvPr/>
          </p:nvSpPr>
          <p:spPr>
            <a:xfrm>
              <a:off x="2687468" y="4254425"/>
              <a:ext cx="2012950" cy="2241550"/>
            </a:xfrm>
            <a:custGeom>
              <a:avLst/>
              <a:gdLst/>
              <a:ahLst/>
              <a:cxnLst/>
              <a:rect l="l" t="t" r="r" b="b"/>
              <a:pathLst>
                <a:path w="2012950" h="2241550">
                  <a:moveTo>
                    <a:pt x="1744878" y="0"/>
                  </a:moveTo>
                  <a:lnTo>
                    <a:pt x="0" y="1037067"/>
                  </a:lnTo>
                  <a:lnTo>
                    <a:pt x="266609" y="2206184"/>
                  </a:lnTo>
                  <a:lnTo>
                    <a:pt x="276386" y="2227037"/>
                  </a:lnTo>
                  <a:lnTo>
                    <a:pt x="292815" y="2239044"/>
                  </a:lnTo>
                  <a:lnTo>
                    <a:pt x="313646" y="2241340"/>
                  </a:lnTo>
                  <a:lnTo>
                    <a:pt x="336628" y="2233062"/>
                  </a:lnTo>
                  <a:lnTo>
                    <a:pt x="1968987" y="1262872"/>
                  </a:lnTo>
                  <a:lnTo>
                    <a:pt x="1989808" y="1245116"/>
                  </a:lnTo>
                  <a:lnTo>
                    <a:pt x="2004743" y="1221562"/>
                  </a:lnTo>
                  <a:lnTo>
                    <a:pt x="2012429" y="1195224"/>
                  </a:lnTo>
                  <a:lnTo>
                    <a:pt x="2011498" y="1169116"/>
                  </a:lnTo>
                  <a:lnTo>
                    <a:pt x="1744878" y="0"/>
                  </a:lnTo>
                  <a:close/>
                </a:path>
              </a:pathLst>
            </a:custGeom>
            <a:solidFill>
              <a:srgbClr val="F8D943">
                <a:alpha val="29998"/>
              </a:srgbClr>
            </a:solidFill>
          </p:spPr>
          <p:txBody>
            <a:bodyPr wrap="square" lIns="0" tIns="0" rIns="0" bIns="0" rtlCol="0"/>
            <a:lstStyle/>
            <a:p>
              <a:endParaRPr dirty="0"/>
            </a:p>
          </p:txBody>
        </p:sp>
        <p:sp>
          <p:nvSpPr>
            <p:cNvPr id="6" name="object 6"/>
            <p:cNvSpPr/>
            <p:nvPr/>
          </p:nvSpPr>
          <p:spPr>
            <a:xfrm>
              <a:off x="2661349" y="4108837"/>
              <a:ext cx="1771014" cy="1183005"/>
            </a:xfrm>
            <a:custGeom>
              <a:avLst/>
              <a:gdLst/>
              <a:ahLst/>
              <a:cxnLst/>
              <a:rect l="l" t="t" r="r" b="b"/>
              <a:pathLst>
                <a:path w="1771014" h="1183004">
                  <a:moveTo>
                    <a:pt x="1698778" y="0"/>
                  </a:moveTo>
                  <a:lnTo>
                    <a:pt x="43431" y="978457"/>
                  </a:lnTo>
                  <a:lnTo>
                    <a:pt x="7684" y="1019772"/>
                  </a:lnTo>
                  <a:lnTo>
                    <a:pt x="0" y="1046110"/>
                  </a:lnTo>
                  <a:lnTo>
                    <a:pt x="930" y="1072214"/>
                  </a:lnTo>
                  <a:lnTo>
                    <a:pt x="26113" y="1182650"/>
                  </a:lnTo>
                  <a:lnTo>
                    <a:pt x="1771002" y="145582"/>
                  </a:lnTo>
                  <a:lnTo>
                    <a:pt x="1745819" y="35146"/>
                  </a:lnTo>
                  <a:lnTo>
                    <a:pt x="1736041" y="14298"/>
                  </a:lnTo>
                  <a:lnTo>
                    <a:pt x="1719609" y="2295"/>
                  </a:lnTo>
                  <a:lnTo>
                    <a:pt x="1698778" y="0"/>
                  </a:lnTo>
                  <a:close/>
                </a:path>
              </a:pathLst>
            </a:custGeom>
            <a:solidFill>
              <a:srgbClr val="FFB543"/>
            </a:solidFill>
          </p:spPr>
          <p:txBody>
            <a:bodyPr wrap="square" lIns="0" tIns="0" rIns="0" bIns="0" rtlCol="0"/>
            <a:lstStyle/>
            <a:p>
              <a:endParaRPr dirty="0"/>
            </a:p>
          </p:txBody>
        </p:sp>
        <p:pic>
          <p:nvPicPr>
            <p:cNvPr id="7" name="object 7"/>
            <p:cNvPicPr/>
            <p:nvPr/>
          </p:nvPicPr>
          <p:blipFill>
            <a:blip r:embed="rId3" cstate="print"/>
            <a:stretch>
              <a:fillRect/>
            </a:stretch>
          </p:blipFill>
          <p:spPr>
            <a:xfrm>
              <a:off x="2735350" y="5109618"/>
              <a:ext cx="66564" cy="79829"/>
            </a:xfrm>
            <a:prstGeom prst="rect">
              <a:avLst/>
            </a:prstGeom>
          </p:spPr>
        </p:pic>
        <p:pic>
          <p:nvPicPr>
            <p:cNvPr id="8" name="object 8"/>
            <p:cNvPicPr/>
            <p:nvPr/>
          </p:nvPicPr>
          <p:blipFill>
            <a:blip r:embed="rId4" cstate="print"/>
            <a:stretch>
              <a:fillRect/>
            </a:stretch>
          </p:blipFill>
          <p:spPr>
            <a:xfrm>
              <a:off x="2845069" y="5044411"/>
              <a:ext cx="66562" cy="79829"/>
            </a:xfrm>
            <a:prstGeom prst="rect">
              <a:avLst/>
            </a:prstGeom>
          </p:spPr>
        </p:pic>
        <p:pic>
          <p:nvPicPr>
            <p:cNvPr id="9" name="object 9"/>
            <p:cNvPicPr/>
            <p:nvPr/>
          </p:nvPicPr>
          <p:blipFill>
            <a:blip r:embed="rId5" cstate="print"/>
            <a:stretch>
              <a:fillRect/>
            </a:stretch>
          </p:blipFill>
          <p:spPr>
            <a:xfrm>
              <a:off x="2958331" y="4977096"/>
              <a:ext cx="66559" cy="79829"/>
            </a:xfrm>
            <a:prstGeom prst="rect">
              <a:avLst/>
            </a:prstGeom>
          </p:spPr>
        </p:pic>
      </p:grpSp>
      <p:sp>
        <p:nvSpPr>
          <p:cNvPr id="10" name="object 10"/>
          <p:cNvSpPr/>
          <p:nvPr/>
        </p:nvSpPr>
        <p:spPr>
          <a:xfrm>
            <a:off x="8338061" y="7503610"/>
            <a:ext cx="2934970" cy="1350010"/>
          </a:xfrm>
          <a:custGeom>
            <a:avLst/>
            <a:gdLst/>
            <a:ahLst/>
            <a:cxnLst/>
            <a:rect l="l" t="t" r="r" b="b"/>
            <a:pathLst>
              <a:path w="2934970" h="1350009">
                <a:moveTo>
                  <a:pt x="1467264" y="0"/>
                </a:moveTo>
                <a:lnTo>
                  <a:pt x="1403617" y="623"/>
                </a:lnTo>
                <a:lnTo>
                  <a:pt x="1340662" y="2476"/>
                </a:lnTo>
                <a:lnTo>
                  <a:pt x="1278455" y="5535"/>
                </a:lnTo>
                <a:lnTo>
                  <a:pt x="1217051" y="9772"/>
                </a:lnTo>
                <a:lnTo>
                  <a:pt x="1156504" y="15164"/>
                </a:lnTo>
                <a:lnTo>
                  <a:pt x="1096871" y="21684"/>
                </a:lnTo>
                <a:lnTo>
                  <a:pt x="1038205" y="29308"/>
                </a:lnTo>
                <a:lnTo>
                  <a:pt x="980562" y="38010"/>
                </a:lnTo>
                <a:lnTo>
                  <a:pt x="923997" y="47764"/>
                </a:lnTo>
                <a:lnTo>
                  <a:pt x="868565" y="58546"/>
                </a:lnTo>
                <a:lnTo>
                  <a:pt x="814322" y="70331"/>
                </a:lnTo>
                <a:lnTo>
                  <a:pt x="761321" y="83092"/>
                </a:lnTo>
                <a:lnTo>
                  <a:pt x="709619" y="96804"/>
                </a:lnTo>
                <a:lnTo>
                  <a:pt x="659270" y="111443"/>
                </a:lnTo>
                <a:lnTo>
                  <a:pt x="610329" y="126983"/>
                </a:lnTo>
                <a:lnTo>
                  <a:pt x="562851" y="143398"/>
                </a:lnTo>
                <a:lnTo>
                  <a:pt x="516892" y="160664"/>
                </a:lnTo>
                <a:lnTo>
                  <a:pt x="472507" y="178754"/>
                </a:lnTo>
                <a:lnTo>
                  <a:pt x="429750" y="197644"/>
                </a:lnTo>
                <a:lnTo>
                  <a:pt x="388676" y="217308"/>
                </a:lnTo>
                <a:lnTo>
                  <a:pt x="349341" y="237722"/>
                </a:lnTo>
                <a:lnTo>
                  <a:pt x="311800" y="258858"/>
                </a:lnTo>
                <a:lnTo>
                  <a:pt x="276107" y="280694"/>
                </a:lnTo>
                <a:lnTo>
                  <a:pt x="242318" y="303202"/>
                </a:lnTo>
                <a:lnTo>
                  <a:pt x="210488" y="326358"/>
                </a:lnTo>
                <a:lnTo>
                  <a:pt x="180672" y="350136"/>
                </a:lnTo>
                <a:lnTo>
                  <a:pt x="127302" y="399459"/>
                </a:lnTo>
                <a:lnTo>
                  <a:pt x="82647" y="450967"/>
                </a:lnTo>
                <a:lnTo>
                  <a:pt x="47150" y="504459"/>
                </a:lnTo>
                <a:lnTo>
                  <a:pt x="21249" y="559731"/>
                </a:lnTo>
                <a:lnTo>
                  <a:pt x="5385" y="616581"/>
                </a:lnTo>
                <a:lnTo>
                  <a:pt x="0" y="674806"/>
                </a:lnTo>
                <a:lnTo>
                  <a:pt x="1355" y="704078"/>
                </a:lnTo>
                <a:lnTo>
                  <a:pt x="12035" y="761641"/>
                </a:lnTo>
                <a:lnTo>
                  <a:pt x="32972" y="817728"/>
                </a:lnTo>
                <a:lnTo>
                  <a:pt x="63726" y="872135"/>
                </a:lnTo>
                <a:lnTo>
                  <a:pt x="103857" y="924660"/>
                </a:lnTo>
                <a:lnTo>
                  <a:pt x="152925" y="975101"/>
                </a:lnTo>
                <a:lnTo>
                  <a:pt x="210488" y="1023254"/>
                </a:lnTo>
                <a:lnTo>
                  <a:pt x="242318" y="1046410"/>
                </a:lnTo>
                <a:lnTo>
                  <a:pt x="276107" y="1068919"/>
                </a:lnTo>
                <a:lnTo>
                  <a:pt x="311800" y="1090754"/>
                </a:lnTo>
                <a:lnTo>
                  <a:pt x="349341" y="1111891"/>
                </a:lnTo>
                <a:lnTo>
                  <a:pt x="388676" y="1132304"/>
                </a:lnTo>
                <a:lnTo>
                  <a:pt x="429750" y="1151968"/>
                </a:lnTo>
                <a:lnTo>
                  <a:pt x="472507" y="1170858"/>
                </a:lnTo>
                <a:lnTo>
                  <a:pt x="516892" y="1188949"/>
                </a:lnTo>
                <a:lnTo>
                  <a:pt x="562851" y="1206214"/>
                </a:lnTo>
                <a:lnTo>
                  <a:pt x="610329" y="1222630"/>
                </a:lnTo>
                <a:lnTo>
                  <a:pt x="659270" y="1238169"/>
                </a:lnTo>
                <a:lnTo>
                  <a:pt x="709619" y="1252808"/>
                </a:lnTo>
                <a:lnTo>
                  <a:pt x="761321" y="1266521"/>
                </a:lnTo>
                <a:lnTo>
                  <a:pt x="814322" y="1279282"/>
                </a:lnTo>
                <a:lnTo>
                  <a:pt x="868565" y="1291066"/>
                </a:lnTo>
                <a:lnTo>
                  <a:pt x="923997" y="1301848"/>
                </a:lnTo>
                <a:lnTo>
                  <a:pt x="980562" y="1311603"/>
                </a:lnTo>
                <a:lnTo>
                  <a:pt x="1038205" y="1320305"/>
                </a:lnTo>
                <a:lnTo>
                  <a:pt x="1096871" y="1327928"/>
                </a:lnTo>
                <a:lnTo>
                  <a:pt x="1156504" y="1334449"/>
                </a:lnTo>
                <a:lnTo>
                  <a:pt x="1217051" y="1339840"/>
                </a:lnTo>
                <a:lnTo>
                  <a:pt x="1278455" y="1344078"/>
                </a:lnTo>
                <a:lnTo>
                  <a:pt x="1340662" y="1347136"/>
                </a:lnTo>
                <a:lnTo>
                  <a:pt x="1403617" y="1348989"/>
                </a:lnTo>
                <a:lnTo>
                  <a:pt x="1467264" y="1349613"/>
                </a:lnTo>
                <a:lnTo>
                  <a:pt x="1530911" y="1348989"/>
                </a:lnTo>
                <a:lnTo>
                  <a:pt x="1593866" y="1347136"/>
                </a:lnTo>
                <a:lnTo>
                  <a:pt x="1656072" y="1344078"/>
                </a:lnTo>
                <a:lnTo>
                  <a:pt x="1717477" y="1339840"/>
                </a:lnTo>
                <a:lnTo>
                  <a:pt x="1778023" y="1334449"/>
                </a:lnTo>
                <a:lnTo>
                  <a:pt x="1837657" y="1327928"/>
                </a:lnTo>
                <a:lnTo>
                  <a:pt x="1896323" y="1320305"/>
                </a:lnTo>
                <a:lnTo>
                  <a:pt x="1953965" y="1311603"/>
                </a:lnTo>
                <a:lnTo>
                  <a:pt x="2010530" y="1301848"/>
                </a:lnTo>
                <a:lnTo>
                  <a:pt x="2065962" y="1291066"/>
                </a:lnTo>
                <a:lnTo>
                  <a:pt x="2120206" y="1279282"/>
                </a:lnTo>
                <a:lnTo>
                  <a:pt x="2173206" y="1266521"/>
                </a:lnTo>
                <a:lnTo>
                  <a:pt x="2224909" y="1252808"/>
                </a:lnTo>
                <a:lnTo>
                  <a:pt x="2275258" y="1238169"/>
                </a:lnTo>
                <a:lnTo>
                  <a:pt x="2324199" y="1222630"/>
                </a:lnTo>
                <a:lnTo>
                  <a:pt x="2371676" y="1206214"/>
                </a:lnTo>
                <a:lnTo>
                  <a:pt x="2417635" y="1188949"/>
                </a:lnTo>
                <a:lnTo>
                  <a:pt x="2462021" y="1170858"/>
                </a:lnTo>
                <a:lnTo>
                  <a:pt x="2504778" y="1151968"/>
                </a:lnTo>
                <a:lnTo>
                  <a:pt x="2545852" y="1132304"/>
                </a:lnTo>
                <a:lnTo>
                  <a:pt x="2585186" y="1111891"/>
                </a:lnTo>
                <a:lnTo>
                  <a:pt x="2622728" y="1090754"/>
                </a:lnTo>
                <a:lnTo>
                  <a:pt x="2658420" y="1068919"/>
                </a:lnTo>
                <a:lnTo>
                  <a:pt x="2692209" y="1046410"/>
                </a:lnTo>
                <a:lnTo>
                  <a:pt x="2724039" y="1023254"/>
                </a:lnTo>
                <a:lnTo>
                  <a:pt x="2753855" y="999476"/>
                </a:lnTo>
                <a:lnTo>
                  <a:pt x="2807226" y="950153"/>
                </a:lnTo>
                <a:lnTo>
                  <a:pt x="2851880" y="898645"/>
                </a:lnTo>
                <a:lnTo>
                  <a:pt x="2887378" y="845154"/>
                </a:lnTo>
                <a:lnTo>
                  <a:pt x="2913279" y="789882"/>
                </a:lnTo>
                <a:lnTo>
                  <a:pt x="2929142" y="733032"/>
                </a:lnTo>
                <a:lnTo>
                  <a:pt x="2934528" y="674806"/>
                </a:lnTo>
                <a:lnTo>
                  <a:pt x="2933172" y="645534"/>
                </a:lnTo>
                <a:lnTo>
                  <a:pt x="2922493" y="587971"/>
                </a:lnTo>
                <a:lnTo>
                  <a:pt x="2901555" y="531885"/>
                </a:lnTo>
                <a:lnTo>
                  <a:pt x="2870801" y="477478"/>
                </a:lnTo>
                <a:lnTo>
                  <a:pt x="2830670" y="424952"/>
                </a:lnTo>
                <a:lnTo>
                  <a:pt x="2781603" y="374512"/>
                </a:lnTo>
                <a:lnTo>
                  <a:pt x="2724039" y="326358"/>
                </a:lnTo>
                <a:lnTo>
                  <a:pt x="2692209" y="303202"/>
                </a:lnTo>
                <a:lnTo>
                  <a:pt x="2658420" y="280694"/>
                </a:lnTo>
                <a:lnTo>
                  <a:pt x="2622728" y="258858"/>
                </a:lnTo>
                <a:lnTo>
                  <a:pt x="2585186" y="237722"/>
                </a:lnTo>
                <a:lnTo>
                  <a:pt x="2545852" y="217308"/>
                </a:lnTo>
                <a:lnTo>
                  <a:pt x="2504778" y="197644"/>
                </a:lnTo>
                <a:lnTo>
                  <a:pt x="2462021" y="178754"/>
                </a:lnTo>
                <a:lnTo>
                  <a:pt x="2417635" y="160664"/>
                </a:lnTo>
                <a:lnTo>
                  <a:pt x="2371676" y="143398"/>
                </a:lnTo>
                <a:lnTo>
                  <a:pt x="2324199" y="126983"/>
                </a:lnTo>
                <a:lnTo>
                  <a:pt x="2275258" y="111443"/>
                </a:lnTo>
                <a:lnTo>
                  <a:pt x="2224909" y="96804"/>
                </a:lnTo>
                <a:lnTo>
                  <a:pt x="2173206" y="83092"/>
                </a:lnTo>
                <a:lnTo>
                  <a:pt x="2120206" y="70331"/>
                </a:lnTo>
                <a:lnTo>
                  <a:pt x="2065962" y="58546"/>
                </a:lnTo>
                <a:lnTo>
                  <a:pt x="2010530" y="47764"/>
                </a:lnTo>
                <a:lnTo>
                  <a:pt x="1953965" y="38010"/>
                </a:lnTo>
                <a:lnTo>
                  <a:pt x="1896323" y="29308"/>
                </a:lnTo>
                <a:lnTo>
                  <a:pt x="1837657" y="21684"/>
                </a:lnTo>
                <a:lnTo>
                  <a:pt x="1778023" y="15164"/>
                </a:lnTo>
                <a:lnTo>
                  <a:pt x="1717477" y="9772"/>
                </a:lnTo>
                <a:lnTo>
                  <a:pt x="1656072" y="5535"/>
                </a:lnTo>
                <a:lnTo>
                  <a:pt x="1593866" y="2476"/>
                </a:lnTo>
                <a:lnTo>
                  <a:pt x="1530911" y="623"/>
                </a:lnTo>
                <a:lnTo>
                  <a:pt x="1467264" y="0"/>
                </a:lnTo>
                <a:close/>
              </a:path>
            </a:pathLst>
          </a:custGeom>
          <a:solidFill>
            <a:srgbClr val="C5C5C5">
              <a:alpha val="29998"/>
            </a:srgbClr>
          </a:solidFill>
        </p:spPr>
        <p:txBody>
          <a:bodyPr wrap="square" lIns="0" tIns="0" rIns="0" bIns="0" rtlCol="0"/>
          <a:lstStyle/>
          <a:p>
            <a:endParaRPr dirty="0"/>
          </a:p>
        </p:txBody>
      </p:sp>
      <p:sp>
        <p:nvSpPr>
          <p:cNvPr id="11" name="object 11"/>
          <p:cNvSpPr/>
          <p:nvPr/>
        </p:nvSpPr>
        <p:spPr>
          <a:xfrm>
            <a:off x="4163793" y="8029576"/>
            <a:ext cx="1709420" cy="786765"/>
          </a:xfrm>
          <a:custGeom>
            <a:avLst/>
            <a:gdLst/>
            <a:ahLst/>
            <a:cxnLst/>
            <a:rect l="l" t="t" r="r" b="b"/>
            <a:pathLst>
              <a:path w="1709420" h="786765">
                <a:moveTo>
                  <a:pt x="854686" y="0"/>
                </a:moveTo>
                <a:lnTo>
                  <a:pt x="790900" y="1078"/>
                </a:lnTo>
                <a:lnTo>
                  <a:pt x="728387" y="4262"/>
                </a:lnTo>
                <a:lnTo>
                  <a:pt x="667313" y="9475"/>
                </a:lnTo>
                <a:lnTo>
                  <a:pt x="607842" y="16643"/>
                </a:lnTo>
                <a:lnTo>
                  <a:pt x="550140" y="25688"/>
                </a:lnTo>
                <a:lnTo>
                  <a:pt x="494373" y="36535"/>
                </a:lnTo>
                <a:lnTo>
                  <a:pt x="440704" y="49107"/>
                </a:lnTo>
                <a:lnTo>
                  <a:pt x="389301" y="63329"/>
                </a:lnTo>
                <a:lnTo>
                  <a:pt x="340328" y="79125"/>
                </a:lnTo>
                <a:lnTo>
                  <a:pt x="293950" y="96418"/>
                </a:lnTo>
                <a:lnTo>
                  <a:pt x="250332" y="115133"/>
                </a:lnTo>
                <a:lnTo>
                  <a:pt x="209640" y="135194"/>
                </a:lnTo>
                <a:lnTo>
                  <a:pt x="172040" y="156524"/>
                </a:lnTo>
                <a:lnTo>
                  <a:pt x="137695" y="179048"/>
                </a:lnTo>
                <a:lnTo>
                  <a:pt x="106773" y="202690"/>
                </a:lnTo>
                <a:lnTo>
                  <a:pt x="55853" y="253021"/>
                </a:lnTo>
                <a:lnTo>
                  <a:pt x="20602" y="306911"/>
                </a:lnTo>
                <a:lnTo>
                  <a:pt x="2344" y="363751"/>
                </a:lnTo>
                <a:lnTo>
                  <a:pt x="0" y="393087"/>
                </a:lnTo>
                <a:lnTo>
                  <a:pt x="2344" y="422422"/>
                </a:lnTo>
                <a:lnTo>
                  <a:pt x="20602" y="479259"/>
                </a:lnTo>
                <a:lnTo>
                  <a:pt x="55853" y="533147"/>
                </a:lnTo>
                <a:lnTo>
                  <a:pt x="106773" y="583477"/>
                </a:lnTo>
                <a:lnTo>
                  <a:pt x="137695" y="607118"/>
                </a:lnTo>
                <a:lnTo>
                  <a:pt x="172040" y="629641"/>
                </a:lnTo>
                <a:lnTo>
                  <a:pt x="209640" y="650971"/>
                </a:lnTo>
                <a:lnTo>
                  <a:pt x="250332" y="671031"/>
                </a:lnTo>
                <a:lnTo>
                  <a:pt x="293950" y="689746"/>
                </a:lnTo>
                <a:lnTo>
                  <a:pt x="340328" y="707039"/>
                </a:lnTo>
                <a:lnTo>
                  <a:pt x="389301" y="722835"/>
                </a:lnTo>
                <a:lnTo>
                  <a:pt x="440704" y="737057"/>
                </a:lnTo>
                <a:lnTo>
                  <a:pt x="494373" y="749629"/>
                </a:lnTo>
                <a:lnTo>
                  <a:pt x="550140" y="760476"/>
                </a:lnTo>
                <a:lnTo>
                  <a:pt x="607842" y="769521"/>
                </a:lnTo>
                <a:lnTo>
                  <a:pt x="667313" y="776688"/>
                </a:lnTo>
                <a:lnTo>
                  <a:pt x="728387" y="781902"/>
                </a:lnTo>
                <a:lnTo>
                  <a:pt x="790900" y="785086"/>
                </a:lnTo>
                <a:lnTo>
                  <a:pt x="854686" y="786164"/>
                </a:lnTo>
                <a:lnTo>
                  <a:pt x="918473" y="785086"/>
                </a:lnTo>
                <a:lnTo>
                  <a:pt x="980987" y="781902"/>
                </a:lnTo>
                <a:lnTo>
                  <a:pt x="1042062" y="776688"/>
                </a:lnTo>
                <a:lnTo>
                  <a:pt x="1101534" y="769521"/>
                </a:lnTo>
                <a:lnTo>
                  <a:pt x="1159237" y="760476"/>
                </a:lnTo>
                <a:lnTo>
                  <a:pt x="1215005" y="749629"/>
                </a:lnTo>
                <a:lnTo>
                  <a:pt x="1268674" y="737057"/>
                </a:lnTo>
                <a:lnTo>
                  <a:pt x="1320078" y="722835"/>
                </a:lnTo>
                <a:lnTo>
                  <a:pt x="1369052" y="707039"/>
                </a:lnTo>
                <a:lnTo>
                  <a:pt x="1415430" y="689746"/>
                </a:lnTo>
                <a:lnTo>
                  <a:pt x="1459048" y="671031"/>
                </a:lnTo>
                <a:lnTo>
                  <a:pt x="1499740" y="650971"/>
                </a:lnTo>
                <a:lnTo>
                  <a:pt x="1537341" y="629641"/>
                </a:lnTo>
                <a:lnTo>
                  <a:pt x="1571686" y="607118"/>
                </a:lnTo>
                <a:lnTo>
                  <a:pt x="1602609" y="583477"/>
                </a:lnTo>
                <a:lnTo>
                  <a:pt x="1653529" y="533147"/>
                </a:lnTo>
                <a:lnTo>
                  <a:pt x="1688779" y="479259"/>
                </a:lnTo>
                <a:lnTo>
                  <a:pt x="1707038" y="422422"/>
                </a:lnTo>
                <a:lnTo>
                  <a:pt x="1709382" y="393087"/>
                </a:lnTo>
                <a:lnTo>
                  <a:pt x="1707038" y="363751"/>
                </a:lnTo>
                <a:lnTo>
                  <a:pt x="1688779" y="306911"/>
                </a:lnTo>
                <a:lnTo>
                  <a:pt x="1653529" y="253021"/>
                </a:lnTo>
                <a:lnTo>
                  <a:pt x="1602609" y="202690"/>
                </a:lnTo>
                <a:lnTo>
                  <a:pt x="1571686" y="179048"/>
                </a:lnTo>
                <a:lnTo>
                  <a:pt x="1537341" y="156524"/>
                </a:lnTo>
                <a:lnTo>
                  <a:pt x="1499740" y="135194"/>
                </a:lnTo>
                <a:lnTo>
                  <a:pt x="1459048" y="115133"/>
                </a:lnTo>
                <a:lnTo>
                  <a:pt x="1415430" y="96418"/>
                </a:lnTo>
                <a:lnTo>
                  <a:pt x="1369052" y="79125"/>
                </a:lnTo>
                <a:lnTo>
                  <a:pt x="1320078" y="63329"/>
                </a:lnTo>
                <a:lnTo>
                  <a:pt x="1268674" y="49107"/>
                </a:lnTo>
                <a:lnTo>
                  <a:pt x="1215005" y="36535"/>
                </a:lnTo>
                <a:lnTo>
                  <a:pt x="1159237" y="25688"/>
                </a:lnTo>
                <a:lnTo>
                  <a:pt x="1101534" y="16643"/>
                </a:lnTo>
                <a:lnTo>
                  <a:pt x="1042062" y="9475"/>
                </a:lnTo>
                <a:lnTo>
                  <a:pt x="980987" y="4262"/>
                </a:lnTo>
                <a:lnTo>
                  <a:pt x="918473" y="1078"/>
                </a:lnTo>
                <a:lnTo>
                  <a:pt x="854686" y="0"/>
                </a:lnTo>
                <a:close/>
              </a:path>
            </a:pathLst>
          </a:custGeom>
          <a:solidFill>
            <a:srgbClr val="C5C5C5">
              <a:alpha val="29998"/>
            </a:srgbClr>
          </a:solidFill>
        </p:spPr>
        <p:txBody>
          <a:bodyPr wrap="square" lIns="0" tIns="0" rIns="0" bIns="0" rtlCol="0"/>
          <a:lstStyle/>
          <a:p>
            <a:endParaRPr dirty="0"/>
          </a:p>
        </p:txBody>
      </p:sp>
      <p:sp>
        <p:nvSpPr>
          <p:cNvPr id="12" name="object 12"/>
          <p:cNvSpPr/>
          <p:nvPr/>
        </p:nvSpPr>
        <p:spPr>
          <a:xfrm>
            <a:off x="3466689" y="6354420"/>
            <a:ext cx="2519680" cy="1158875"/>
          </a:xfrm>
          <a:custGeom>
            <a:avLst/>
            <a:gdLst/>
            <a:ahLst/>
            <a:cxnLst/>
            <a:rect l="l" t="t" r="r" b="b"/>
            <a:pathLst>
              <a:path w="2519679" h="1158875">
                <a:moveTo>
                  <a:pt x="1259637" y="0"/>
                </a:moveTo>
                <a:lnTo>
                  <a:pt x="1194816" y="753"/>
                </a:lnTo>
                <a:lnTo>
                  <a:pt x="1130846" y="2990"/>
                </a:lnTo>
                <a:lnTo>
                  <a:pt x="1067807" y="6674"/>
                </a:lnTo>
                <a:lnTo>
                  <a:pt x="1005777" y="11769"/>
                </a:lnTo>
                <a:lnTo>
                  <a:pt x="944835" y="18238"/>
                </a:lnTo>
                <a:lnTo>
                  <a:pt x="885060" y="26044"/>
                </a:lnTo>
                <a:lnTo>
                  <a:pt x="826532" y="35152"/>
                </a:lnTo>
                <a:lnTo>
                  <a:pt x="769330" y="45524"/>
                </a:lnTo>
                <a:lnTo>
                  <a:pt x="713533" y="57126"/>
                </a:lnTo>
                <a:lnTo>
                  <a:pt x="659220" y="69919"/>
                </a:lnTo>
                <a:lnTo>
                  <a:pt x="606470" y="83868"/>
                </a:lnTo>
                <a:lnTo>
                  <a:pt x="555363" y="98937"/>
                </a:lnTo>
                <a:lnTo>
                  <a:pt x="505977" y="115088"/>
                </a:lnTo>
                <a:lnTo>
                  <a:pt x="458392" y="132286"/>
                </a:lnTo>
                <a:lnTo>
                  <a:pt x="412686" y="150494"/>
                </a:lnTo>
                <a:lnTo>
                  <a:pt x="368940" y="169676"/>
                </a:lnTo>
                <a:lnTo>
                  <a:pt x="327231" y="189796"/>
                </a:lnTo>
                <a:lnTo>
                  <a:pt x="287640" y="210816"/>
                </a:lnTo>
                <a:lnTo>
                  <a:pt x="250246" y="232701"/>
                </a:lnTo>
                <a:lnTo>
                  <a:pt x="215127" y="255414"/>
                </a:lnTo>
                <a:lnTo>
                  <a:pt x="182362" y="278919"/>
                </a:lnTo>
                <a:lnTo>
                  <a:pt x="152032" y="303179"/>
                </a:lnTo>
                <a:lnTo>
                  <a:pt x="98988" y="353820"/>
                </a:lnTo>
                <a:lnTo>
                  <a:pt x="56631" y="407046"/>
                </a:lnTo>
                <a:lnTo>
                  <a:pt x="25591" y="462566"/>
                </a:lnTo>
                <a:lnTo>
                  <a:pt x="6503" y="520089"/>
                </a:lnTo>
                <a:lnTo>
                  <a:pt x="0" y="579322"/>
                </a:lnTo>
                <a:lnTo>
                  <a:pt x="1639" y="609134"/>
                </a:lnTo>
                <a:lnTo>
                  <a:pt x="14513" y="667547"/>
                </a:lnTo>
                <a:lnTo>
                  <a:pt x="39656" y="724103"/>
                </a:lnTo>
                <a:lnTo>
                  <a:pt x="76434" y="778512"/>
                </a:lnTo>
                <a:lnTo>
                  <a:pt x="124214" y="830481"/>
                </a:lnTo>
                <a:lnTo>
                  <a:pt x="182362" y="879721"/>
                </a:lnTo>
                <a:lnTo>
                  <a:pt x="215127" y="903226"/>
                </a:lnTo>
                <a:lnTo>
                  <a:pt x="250246" y="925939"/>
                </a:lnTo>
                <a:lnTo>
                  <a:pt x="287640" y="947824"/>
                </a:lnTo>
                <a:lnTo>
                  <a:pt x="327231" y="968845"/>
                </a:lnTo>
                <a:lnTo>
                  <a:pt x="368940" y="988964"/>
                </a:lnTo>
                <a:lnTo>
                  <a:pt x="412686" y="1008146"/>
                </a:lnTo>
                <a:lnTo>
                  <a:pt x="458392" y="1026355"/>
                </a:lnTo>
                <a:lnTo>
                  <a:pt x="505977" y="1043553"/>
                </a:lnTo>
                <a:lnTo>
                  <a:pt x="555363" y="1059705"/>
                </a:lnTo>
                <a:lnTo>
                  <a:pt x="606470" y="1074774"/>
                </a:lnTo>
                <a:lnTo>
                  <a:pt x="659220" y="1088723"/>
                </a:lnTo>
                <a:lnTo>
                  <a:pt x="713533" y="1101517"/>
                </a:lnTo>
                <a:lnTo>
                  <a:pt x="769330" y="1113118"/>
                </a:lnTo>
                <a:lnTo>
                  <a:pt x="826532" y="1123491"/>
                </a:lnTo>
                <a:lnTo>
                  <a:pt x="885060" y="1132599"/>
                </a:lnTo>
                <a:lnTo>
                  <a:pt x="944835" y="1140406"/>
                </a:lnTo>
                <a:lnTo>
                  <a:pt x="1005777" y="1146875"/>
                </a:lnTo>
                <a:lnTo>
                  <a:pt x="1067807" y="1151970"/>
                </a:lnTo>
                <a:lnTo>
                  <a:pt x="1130846" y="1155654"/>
                </a:lnTo>
                <a:lnTo>
                  <a:pt x="1194816" y="1157891"/>
                </a:lnTo>
                <a:lnTo>
                  <a:pt x="1259637" y="1158645"/>
                </a:lnTo>
                <a:lnTo>
                  <a:pt x="1324458" y="1157891"/>
                </a:lnTo>
                <a:lnTo>
                  <a:pt x="1388428" y="1155654"/>
                </a:lnTo>
                <a:lnTo>
                  <a:pt x="1451469" y="1151970"/>
                </a:lnTo>
                <a:lnTo>
                  <a:pt x="1513499" y="1146875"/>
                </a:lnTo>
                <a:lnTo>
                  <a:pt x="1574442" y="1140406"/>
                </a:lnTo>
                <a:lnTo>
                  <a:pt x="1634217" y="1132599"/>
                </a:lnTo>
                <a:lnTo>
                  <a:pt x="1692745" y="1123491"/>
                </a:lnTo>
                <a:lnTo>
                  <a:pt x="1749947" y="1113118"/>
                </a:lnTo>
                <a:lnTo>
                  <a:pt x="1805744" y="1101517"/>
                </a:lnTo>
                <a:lnTo>
                  <a:pt x="1860058" y="1088723"/>
                </a:lnTo>
                <a:lnTo>
                  <a:pt x="1912807" y="1074774"/>
                </a:lnTo>
                <a:lnTo>
                  <a:pt x="1963915" y="1059705"/>
                </a:lnTo>
                <a:lnTo>
                  <a:pt x="2013301" y="1043553"/>
                </a:lnTo>
                <a:lnTo>
                  <a:pt x="2060886" y="1026355"/>
                </a:lnTo>
                <a:lnTo>
                  <a:pt x="2106591" y="1008146"/>
                </a:lnTo>
                <a:lnTo>
                  <a:pt x="2150337" y="988964"/>
                </a:lnTo>
                <a:lnTo>
                  <a:pt x="2192045" y="968845"/>
                </a:lnTo>
                <a:lnTo>
                  <a:pt x="2231636" y="947824"/>
                </a:lnTo>
                <a:lnTo>
                  <a:pt x="2269030" y="925939"/>
                </a:lnTo>
                <a:lnTo>
                  <a:pt x="2304149" y="903226"/>
                </a:lnTo>
                <a:lnTo>
                  <a:pt x="2336913" y="879721"/>
                </a:lnTo>
                <a:lnTo>
                  <a:pt x="2367244" y="855461"/>
                </a:lnTo>
                <a:lnTo>
                  <a:pt x="2420286" y="804820"/>
                </a:lnTo>
                <a:lnTo>
                  <a:pt x="2462643" y="751594"/>
                </a:lnTo>
                <a:lnTo>
                  <a:pt x="2493683" y="696075"/>
                </a:lnTo>
                <a:lnTo>
                  <a:pt x="2512770" y="638554"/>
                </a:lnTo>
                <a:lnTo>
                  <a:pt x="2519274" y="579322"/>
                </a:lnTo>
                <a:lnTo>
                  <a:pt x="2517635" y="549510"/>
                </a:lnTo>
                <a:lnTo>
                  <a:pt x="2504760" y="491095"/>
                </a:lnTo>
                <a:lnTo>
                  <a:pt x="2479617" y="434538"/>
                </a:lnTo>
                <a:lnTo>
                  <a:pt x="2442840" y="380128"/>
                </a:lnTo>
                <a:lnTo>
                  <a:pt x="2395061" y="328158"/>
                </a:lnTo>
                <a:lnTo>
                  <a:pt x="2336913" y="278919"/>
                </a:lnTo>
                <a:lnTo>
                  <a:pt x="2304149" y="255414"/>
                </a:lnTo>
                <a:lnTo>
                  <a:pt x="2269030" y="232701"/>
                </a:lnTo>
                <a:lnTo>
                  <a:pt x="2231636" y="210816"/>
                </a:lnTo>
                <a:lnTo>
                  <a:pt x="2192045" y="189796"/>
                </a:lnTo>
                <a:lnTo>
                  <a:pt x="2150337" y="169676"/>
                </a:lnTo>
                <a:lnTo>
                  <a:pt x="2106591" y="150494"/>
                </a:lnTo>
                <a:lnTo>
                  <a:pt x="2060886" y="132286"/>
                </a:lnTo>
                <a:lnTo>
                  <a:pt x="2013301" y="115088"/>
                </a:lnTo>
                <a:lnTo>
                  <a:pt x="1963915" y="98937"/>
                </a:lnTo>
                <a:lnTo>
                  <a:pt x="1912807" y="83868"/>
                </a:lnTo>
                <a:lnTo>
                  <a:pt x="1860058" y="69919"/>
                </a:lnTo>
                <a:lnTo>
                  <a:pt x="1805744" y="57126"/>
                </a:lnTo>
                <a:lnTo>
                  <a:pt x="1749947" y="45524"/>
                </a:lnTo>
                <a:lnTo>
                  <a:pt x="1692745" y="35152"/>
                </a:lnTo>
                <a:lnTo>
                  <a:pt x="1634217" y="26044"/>
                </a:lnTo>
                <a:lnTo>
                  <a:pt x="1574442" y="18238"/>
                </a:lnTo>
                <a:lnTo>
                  <a:pt x="1513499" y="11769"/>
                </a:lnTo>
                <a:lnTo>
                  <a:pt x="1451469" y="6674"/>
                </a:lnTo>
                <a:lnTo>
                  <a:pt x="1388428" y="2990"/>
                </a:lnTo>
                <a:lnTo>
                  <a:pt x="1324458" y="753"/>
                </a:lnTo>
                <a:lnTo>
                  <a:pt x="1259637" y="0"/>
                </a:lnTo>
                <a:close/>
              </a:path>
            </a:pathLst>
          </a:custGeom>
          <a:solidFill>
            <a:srgbClr val="C5C5C5">
              <a:alpha val="29998"/>
            </a:srgbClr>
          </a:solidFill>
        </p:spPr>
        <p:txBody>
          <a:bodyPr wrap="square" lIns="0" tIns="0" rIns="0" bIns="0" rtlCol="0"/>
          <a:lstStyle/>
          <a:p>
            <a:endParaRPr dirty="0"/>
          </a:p>
        </p:txBody>
      </p:sp>
      <p:grpSp>
        <p:nvGrpSpPr>
          <p:cNvPr id="14" name="object 14"/>
          <p:cNvGrpSpPr/>
          <p:nvPr/>
        </p:nvGrpSpPr>
        <p:grpSpPr>
          <a:xfrm>
            <a:off x="2884178" y="2277268"/>
            <a:ext cx="7141887" cy="6233795"/>
            <a:chOff x="2884178" y="2277268"/>
            <a:chExt cx="7141887" cy="6233795"/>
          </a:xfrm>
        </p:grpSpPr>
        <p:sp>
          <p:nvSpPr>
            <p:cNvPr id="15" name="object 15"/>
            <p:cNvSpPr/>
            <p:nvPr/>
          </p:nvSpPr>
          <p:spPr>
            <a:xfrm>
              <a:off x="8029626" y="2277268"/>
              <a:ext cx="1996439" cy="6233795"/>
            </a:xfrm>
            <a:custGeom>
              <a:avLst/>
              <a:gdLst/>
              <a:ahLst/>
              <a:cxnLst/>
              <a:rect l="l" t="t" r="r" b="b"/>
              <a:pathLst>
                <a:path w="1996440" h="6233795">
                  <a:moveTo>
                    <a:pt x="1996160" y="1870646"/>
                  </a:moveTo>
                  <a:lnTo>
                    <a:pt x="1996147" y="1725993"/>
                  </a:lnTo>
                  <a:lnTo>
                    <a:pt x="1995919" y="1675739"/>
                  </a:lnTo>
                  <a:lnTo>
                    <a:pt x="1995258" y="1624177"/>
                  </a:lnTo>
                  <a:lnTo>
                    <a:pt x="1994217" y="1573060"/>
                  </a:lnTo>
                  <a:lnTo>
                    <a:pt x="1992845" y="1522323"/>
                  </a:lnTo>
                  <a:lnTo>
                    <a:pt x="1991207" y="1471904"/>
                  </a:lnTo>
                  <a:lnTo>
                    <a:pt x="1989340" y="1421790"/>
                  </a:lnTo>
                  <a:lnTo>
                    <a:pt x="1987296" y="1371904"/>
                  </a:lnTo>
                  <a:lnTo>
                    <a:pt x="1985137" y="1322209"/>
                  </a:lnTo>
                  <a:lnTo>
                    <a:pt x="1980666" y="1223213"/>
                  </a:lnTo>
                  <a:lnTo>
                    <a:pt x="1978456" y="1173810"/>
                  </a:lnTo>
                  <a:lnTo>
                    <a:pt x="1976335" y="1124407"/>
                  </a:lnTo>
                  <a:lnTo>
                    <a:pt x="1974265" y="1072972"/>
                  </a:lnTo>
                  <a:lnTo>
                    <a:pt x="1972538" y="1025410"/>
                  </a:lnTo>
                  <a:lnTo>
                    <a:pt x="1962416" y="859942"/>
                  </a:lnTo>
                  <a:lnTo>
                    <a:pt x="1959051" y="805421"/>
                  </a:lnTo>
                  <a:lnTo>
                    <a:pt x="1955673" y="751459"/>
                  </a:lnTo>
                  <a:lnTo>
                    <a:pt x="1952294" y="698182"/>
                  </a:lnTo>
                  <a:lnTo>
                    <a:pt x="1948916" y="645731"/>
                  </a:lnTo>
                  <a:lnTo>
                    <a:pt x="1948065" y="591413"/>
                  </a:lnTo>
                  <a:lnTo>
                    <a:pt x="1945589" y="538492"/>
                  </a:lnTo>
                  <a:lnTo>
                    <a:pt x="1941639" y="486765"/>
                  </a:lnTo>
                  <a:lnTo>
                    <a:pt x="1936318" y="436041"/>
                  </a:lnTo>
                  <a:lnTo>
                    <a:pt x="1929765" y="386092"/>
                  </a:lnTo>
                  <a:lnTo>
                    <a:pt x="1922106" y="336727"/>
                  </a:lnTo>
                  <a:lnTo>
                    <a:pt x="1913483" y="287743"/>
                  </a:lnTo>
                  <a:lnTo>
                    <a:pt x="1904022" y="238925"/>
                  </a:lnTo>
                  <a:lnTo>
                    <a:pt x="1893849" y="190055"/>
                  </a:lnTo>
                  <a:lnTo>
                    <a:pt x="1880476" y="140258"/>
                  </a:lnTo>
                  <a:lnTo>
                    <a:pt x="1862937" y="95961"/>
                  </a:lnTo>
                  <a:lnTo>
                    <a:pt x="1839734" y="58483"/>
                  </a:lnTo>
                  <a:lnTo>
                    <a:pt x="1809305" y="29171"/>
                  </a:lnTo>
                  <a:lnTo>
                    <a:pt x="1770126" y="9372"/>
                  </a:lnTo>
                  <a:lnTo>
                    <a:pt x="1720684" y="393"/>
                  </a:lnTo>
                  <a:lnTo>
                    <a:pt x="1701634" y="0"/>
                  </a:lnTo>
                  <a:lnTo>
                    <a:pt x="1680362" y="2387"/>
                  </a:lnTo>
                  <a:lnTo>
                    <a:pt x="1657604" y="8597"/>
                  </a:lnTo>
                  <a:lnTo>
                    <a:pt x="1634109" y="19672"/>
                  </a:lnTo>
                  <a:lnTo>
                    <a:pt x="1586928" y="46786"/>
                  </a:lnTo>
                  <a:lnTo>
                    <a:pt x="1493431" y="99199"/>
                  </a:lnTo>
                  <a:lnTo>
                    <a:pt x="1447558" y="125552"/>
                  </a:lnTo>
                  <a:lnTo>
                    <a:pt x="1402562" y="152704"/>
                  </a:lnTo>
                  <a:lnTo>
                    <a:pt x="1358658" y="181178"/>
                  </a:lnTo>
                  <a:lnTo>
                    <a:pt x="1319326" y="208534"/>
                  </a:lnTo>
                  <a:lnTo>
                    <a:pt x="1280096" y="236639"/>
                  </a:lnTo>
                  <a:lnTo>
                    <a:pt x="1241094" y="265607"/>
                  </a:lnTo>
                  <a:lnTo>
                    <a:pt x="1202410" y="295529"/>
                  </a:lnTo>
                  <a:lnTo>
                    <a:pt x="1164170" y="326504"/>
                  </a:lnTo>
                  <a:lnTo>
                    <a:pt x="1126477" y="358635"/>
                  </a:lnTo>
                  <a:lnTo>
                    <a:pt x="1089444" y="392010"/>
                  </a:lnTo>
                  <a:lnTo>
                    <a:pt x="1053172" y="426758"/>
                  </a:lnTo>
                  <a:lnTo>
                    <a:pt x="1017765" y="462953"/>
                  </a:lnTo>
                  <a:lnTo>
                    <a:pt x="983348" y="500710"/>
                  </a:lnTo>
                  <a:lnTo>
                    <a:pt x="950023" y="540118"/>
                  </a:lnTo>
                  <a:lnTo>
                    <a:pt x="666064" y="902817"/>
                  </a:lnTo>
                  <a:lnTo>
                    <a:pt x="618845" y="960513"/>
                  </a:lnTo>
                  <a:lnTo>
                    <a:pt x="595236" y="990828"/>
                  </a:lnTo>
                  <a:lnTo>
                    <a:pt x="565569" y="1031836"/>
                  </a:lnTo>
                  <a:lnTo>
                    <a:pt x="505460" y="1114183"/>
                  </a:lnTo>
                  <a:lnTo>
                    <a:pt x="444703" y="1196581"/>
                  </a:lnTo>
                  <a:lnTo>
                    <a:pt x="353288" y="1319250"/>
                  </a:lnTo>
                  <a:lnTo>
                    <a:pt x="233197" y="1478572"/>
                  </a:lnTo>
                  <a:lnTo>
                    <a:pt x="193840" y="1540992"/>
                  </a:lnTo>
                  <a:lnTo>
                    <a:pt x="173659" y="1587703"/>
                  </a:lnTo>
                  <a:lnTo>
                    <a:pt x="153035" y="1634007"/>
                  </a:lnTo>
                  <a:lnTo>
                    <a:pt x="132854" y="1680057"/>
                  </a:lnTo>
                  <a:lnTo>
                    <a:pt x="113969" y="1725993"/>
                  </a:lnTo>
                  <a:lnTo>
                    <a:pt x="97282" y="1771954"/>
                  </a:lnTo>
                  <a:lnTo>
                    <a:pt x="83654" y="1818093"/>
                  </a:lnTo>
                  <a:lnTo>
                    <a:pt x="70231" y="1869821"/>
                  </a:lnTo>
                  <a:lnTo>
                    <a:pt x="57226" y="1921294"/>
                  </a:lnTo>
                  <a:lnTo>
                    <a:pt x="45034" y="1972284"/>
                  </a:lnTo>
                  <a:lnTo>
                    <a:pt x="34086" y="2022551"/>
                  </a:lnTo>
                  <a:lnTo>
                    <a:pt x="24803" y="2071852"/>
                  </a:lnTo>
                  <a:lnTo>
                    <a:pt x="17576" y="2119947"/>
                  </a:lnTo>
                  <a:lnTo>
                    <a:pt x="12827" y="2166582"/>
                  </a:lnTo>
                  <a:lnTo>
                    <a:pt x="6223" y="2222182"/>
                  </a:lnTo>
                  <a:lnTo>
                    <a:pt x="2044" y="2277249"/>
                  </a:lnTo>
                  <a:lnTo>
                    <a:pt x="38" y="2331478"/>
                  </a:lnTo>
                  <a:lnTo>
                    <a:pt x="0" y="2384552"/>
                  </a:lnTo>
                  <a:lnTo>
                    <a:pt x="1714" y="2436164"/>
                  </a:lnTo>
                  <a:lnTo>
                    <a:pt x="4953" y="2485999"/>
                  </a:lnTo>
                  <a:lnTo>
                    <a:pt x="19177" y="2535148"/>
                  </a:lnTo>
                  <a:lnTo>
                    <a:pt x="43230" y="2570213"/>
                  </a:lnTo>
                  <a:lnTo>
                    <a:pt x="77482" y="2590241"/>
                  </a:lnTo>
                  <a:lnTo>
                    <a:pt x="122326" y="2594241"/>
                  </a:lnTo>
                  <a:lnTo>
                    <a:pt x="178104" y="2581249"/>
                  </a:lnTo>
                  <a:lnTo>
                    <a:pt x="220611" y="2564511"/>
                  </a:lnTo>
                  <a:lnTo>
                    <a:pt x="263105" y="2543987"/>
                  </a:lnTo>
                  <a:lnTo>
                    <a:pt x="305600" y="2517813"/>
                  </a:lnTo>
                  <a:lnTo>
                    <a:pt x="348107" y="2484082"/>
                  </a:lnTo>
                  <a:lnTo>
                    <a:pt x="390601" y="2440902"/>
                  </a:lnTo>
                  <a:lnTo>
                    <a:pt x="422084" y="2399461"/>
                  </a:lnTo>
                  <a:lnTo>
                    <a:pt x="453567" y="2359101"/>
                  </a:lnTo>
                  <a:lnTo>
                    <a:pt x="485051" y="2319617"/>
                  </a:lnTo>
                  <a:lnTo>
                    <a:pt x="516534" y="2280793"/>
                  </a:lnTo>
                  <a:lnTo>
                    <a:pt x="579501" y="2204224"/>
                  </a:lnTo>
                  <a:lnTo>
                    <a:pt x="609422" y="2166035"/>
                  </a:lnTo>
                  <a:lnTo>
                    <a:pt x="638644" y="2127694"/>
                  </a:lnTo>
                  <a:lnTo>
                    <a:pt x="696150" y="2051570"/>
                  </a:lnTo>
                  <a:lnTo>
                    <a:pt x="725043" y="2014207"/>
                  </a:lnTo>
                  <a:lnTo>
                    <a:pt x="754202" y="1977885"/>
                  </a:lnTo>
                  <a:lnTo>
                    <a:pt x="784123" y="1942579"/>
                  </a:lnTo>
                  <a:lnTo>
                    <a:pt x="834047" y="1894116"/>
                  </a:lnTo>
                  <a:lnTo>
                    <a:pt x="876592" y="1870646"/>
                  </a:lnTo>
                  <a:lnTo>
                    <a:pt x="910285" y="1873034"/>
                  </a:lnTo>
                  <a:lnTo>
                    <a:pt x="943991" y="1925701"/>
                  </a:lnTo>
                  <a:lnTo>
                    <a:pt x="955789" y="1981009"/>
                  </a:lnTo>
                  <a:lnTo>
                    <a:pt x="980871" y="3448507"/>
                  </a:lnTo>
                  <a:lnTo>
                    <a:pt x="983488" y="3551910"/>
                  </a:lnTo>
                  <a:lnTo>
                    <a:pt x="986040" y="3655276"/>
                  </a:lnTo>
                  <a:lnTo>
                    <a:pt x="987272" y="3706939"/>
                  </a:lnTo>
                  <a:lnTo>
                    <a:pt x="988453" y="3758590"/>
                  </a:lnTo>
                  <a:lnTo>
                    <a:pt x="989596" y="3810216"/>
                  </a:lnTo>
                  <a:lnTo>
                    <a:pt x="990676" y="3861828"/>
                  </a:lnTo>
                  <a:lnTo>
                    <a:pt x="991692" y="3913403"/>
                  </a:lnTo>
                  <a:lnTo>
                    <a:pt x="992644" y="3964952"/>
                  </a:lnTo>
                  <a:lnTo>
                    <a:pt x="993508" y="4016464"/>
                  </a:lnTo>
                  <a:lnTo>
                    <a:pt x="994283" y="4067949"/>
                  </a:lnTo>
                  <a:lnTo>
                    <a:pt x="994968" y="4119384"/>
                  </a:lnTo>
                  <a:lnTo>
                    <a:pt x="995540" y="4170781"/>
                  </a:lnTo>
                  <a:lnTo>
                    <a:pt x="995997" y="4222127"/>
                  </a:lnTo>
                  <a:lnTo>
                    <a:pt x="996327" y="4273423"/>
                  </a:lnTo>
                  <a:lnTo>
                    <a:pt x="996543" y="4324667"/>
                  </a:lnTo>
                  <a:lnTo>
                    <a:pt x="996569" y="4425289"/>
                  </a:lnTo>
                  <a:lnTo>
                    <a:pt x="996442" y="4474870"/>
                  </a:lnTo>
                  <a:lnTo>
                    <a:pt x="996238" y="4524578"/>
                  </a:lnTo>
                  <a:lnTo>
                    <a:pt x="995972" y="4574387"/>
                  </a:lnTo>
                  <a:lnTo>
                    <a:pt x="995667" y="4624273"/>
                  </a:lnTo>
                  <a:lnTo>
                    <a:pt x="995337" y="4674247"/>
                  </a:lnTo>
                  <a:lnTo>
                    <a:pt x="994625" y="4774323"/>
                  </a:lnTo>
                  <a:lnTo>
                    <a:pt x="993952" y="4875682"/>
                  </a:lnTo>
                  <a:lnTo>
                    <a:pt x="993660" y="4925466"/>
                  </a:lnTo>
                  <a:lnTo>
                    <a:pt x="993419" y="4975110"/>
                  </a:lnTo>
                  <a:lnTo>
                    <a:pt x="993241" y="5024615"/>
                  </a:lnTo>
                  <a:lnTo>
                    <a:pt x="993228" y="5179047"/>
                  </a:lnTo>
                  <a:lnTo>
                    <a:pt x="993444" y="5227853"/>
                  </a:lnTo>
                  <a:lnTo>
                    <a:pt x="993749" y="5274056"/>
                  </a:lnTo>
                  <a:lnTo>
                    <a:pt x="994219" y="5322735"/>
                  </a:lnTo>
                  <a:lnTo>
                    <a:pt x="994841" y="5371960"/>
                  </a:lnTo>
                  <a:lnTo>
                    <a:pt x="995641" y="5420995"/>
                  </a:lnTo>
                  <a:lnTo>
                    <a:pt x="996619" y="5469839"/>
                  </a:lnTo>
                  <a:lnTo>
                    <a:pt x="998245" y="5524868"/>
                  </a:lnTo>
                  <a:lnTo>
                    <a:pt x="1003744" y="5577065"/>
                  </a:lnTo>
                  <a:lnTo>
                    <a:pt x="1014044" y="5625350"/>
                  </a:lnTo>
                  <a:lnTo>
                    <a:pt x="1030071" y="5668619"/>
                  </a:lnTo>
                  <a:lnTo>
                    <a:pt x="1052728" y="5705792"/>
                  </a:lnTo>
                  <a:lnTo>
                    <a:pt x="1069860" y="5722785"/>
                  </a:lnTo>
                  <a:lnTo>
                    <a:pt x="1070305" y="5724957"/>
                  </a:lnTo>
                  <a:lnTo>
                    <a:pt x="1081455" y="5734278"/>
                  </a:lnTo>
                  <a:lnTo>
                    <a:pt x="1082954" y="5735752"/>
                  </a:lnTo>
                  <a:lnTo>
                    <a:pt x="1083792" y="5736234"/>
                  </a:lnTo>
                  <a:lnTo>
                    <a:pt x="1364119" y="5970270"/>
                  </a:lnTo>
                  <a:lnTo>
                    <a:pt x="1541208" y="6105042"/>
                  </a:lnTo>
                  <a:lnTo>
                    <a:pt x="1672844" y="6176975"/>
                  </a:lnTo>
                  <a:lnTo>
                    <a:pt x="1830235" y="6233757"/>
                  </a:lnTo>
                  <a:lnTo>
                    <a:pt x="1851545" y="5380939"/>
                  </a:lnTo>
                  <a:lnTo>
                    <a:pt x="1867890" y="5360073"/>
                  </a:lnTo>
                  <a:lnTo>
                    <a:pt x="1894814" y="5318010"/>
                  </a:lnTo>
                  <a:lnTo>
                    <a:pt x="1917153" y="5274056"/>
                  </a:lnTo>
                  <a:lnTo>
                    <a:pt x="1935111" y="5227853"/>
                  </a:lnTo>
                  <a:lnTo>
                    <a:pt x="1948916" y="5179047"/>
                  </a:lnTo>
                  <a:lnTo>
                    <a:pt x="1958543" y="5126609"/>
                  </a:lnTo>
                  <a:lnTo>
                    <a:pt x="1967052" y="5075352"/>
                  </a:lnTo>
                  <a:lnTo>
                    <a:pt x="1974367" y="5024615"/>
                  </a:lnTo>
                  <a:lnTo>
                    <a:pt x="1980222" y="4975110"/>
                  </a:lnTo>
                  <a:lnTo>
                    <a:pt x="1984603" y="4925466"/>
                  </a:lnTo>
                  <a:lnTo>
                    <a:pt x="1987334" y="4875682"/>
                  </a:lnTo>
                  <a:lnTo>
                    <a:pt x="1988286" y="4825428"/>
                  </a:lnTo>
                  <a:lnTo>
                    <a:pt x="1988350" y="4774222"/>
                  </a:lnTo>
                  <a:lnTo>
                    <a:pt x="1988553" y="4722939"/>
                  </a:lnTo>
                  <a:lnTo>
                    <a:pt x="1988858" y="4671568"/>
                  </a:lnTo>
                  <a:lnTo>
                    <a:pt x="1989277" y="4620120"/>
                  </a:lnTo>
                  <a:lnTo>
                    <a:pt x="1989759" y="4568596"/>
                  </a:lnTo>
                  <a:lnTo>
                    <a:pt x="1990318" y="4516983"/>
                  </a:lnTo>
                  <a:lnTo>
                    <a:pt x="1990928" y="4465307"/>
                  </a:lnTo>
                  <a:lnTo>
                    <a:pt x="1993506" y="4257827"/>
                  </a:lnTo>
                  <a:lnTo>
                    <a:pt x="1994115" y="4205782"/>
                  </a:lnTo>
                  <a:lnTo>
                    <a:pt x="1994674" y="4153662"/>
                  </a:lnTo>
                  <a:lnTo>
                    <a:pt x="1995157" y="4101477"/>
                  </a:lnTo>
                  <a:lnTo>
                    <a:pt x="1995576" y="4049230"/>
                  </a:lnTo>
                  <a:lnTo>
                    <a:pt x="1995881" y="3996918"/>
                  </a:lnTo>
                  <a:lnTo>
                    <a:pt x="1996122" y="3913403"/>
                  </a:lnTo>
                  <a:lnTo>
                    <a:pt x="1996160" y="1870646"/>
                  </a:lnTo>
                  <a:close/>
                </a:path>
              </a:pathLst>
            </a:custGeom>
            <a:solidFill>
              <a:srgbClr val="FFB543"/>
            </a:solidFill>
          </p:spPr>
          <p:txBody>
            <a:bodyPr wrap="square" lIns="0" tIns="0" rIns="0" bIns="0" rtlCol="0"/>
            <a:lstStyle/>
            <a:p>
              <a:endParaRPr dirty="0"/>
            </a:p>
          </p:txBody>
        </p:sp>
        <p:sp>
          <p:nvSpPr>
            <p:cNvPr id="17" name="object 17"/>
            <p:cNvSpPr/>
            <p:nvPr/>
          </p:nvSpPr>
          <p:spPr>
            <a:xfrm>
              <a:off x="3072752" y="5418613"/>
              <a:ext cx="50800" cy="328295"/>
            </a:xfrm>
            <a:custGeom>
              <a:avLst/>
              <a:gdLst/>
              <a:ahLst/>
              <a:cxnLst/>
              <a:rect l="l" t="t" r="r" b="b"/>
              <a:pathLst>
                <a:path w="50800" h="328295">
                  <a:moveTo>
                    <a:pt x="25285" y="315188"/>
                  </a:moveTo>
                  <a:lnTo>
                    <a:pt x="22123" y="306184"/>
                  </a:lnTo>
                  <a:lnTo>
                    <a:pt x="12636" y="302094"/>
                  </a:lnTo>
                  <a:lnTo>
                    <a:pt x="3162" y="306184"/>
                  </a:lnTo>
                  <a:lnTo>
                    <a:pt x="0" y="315188"/>
                  </a:lnTo>
                  <a:lnTo>
                    <a:pt x="3162" y="324180"/>
                  </a:lnTo>
                  <a:lnTo>
                    <a:pt x="12636" y="328269"/>
                  </a:lnTo>
                  <a:lnTo>
                    <a:pt x="22123" y="324180"/>
                  </a:lnTo>
                  <a:lnTo>
                    <a:pt x="25285" y="315188"/>
                  </a:lnTo>
                  <a:close/>
                </a:path>
                <a:path w="50800" h="328295">
                  <a:moveTo>
                    <a:pt x="50660" y="12585"/>
                  </a:moveTo>
                  <a:lnTo>
                    <a:pt x="47256" y="3136"/>
                  </a:lnTo>
                  <a:lnTo>
                    <a:pt x="38481" y="0"/>
                  </a:lnTo>
                  <a:lnTo>
                    <a:pt x="29248" y="3162"/>
                  </a:lnTo>
                  <a:lnTo>
                    <a:pt x="24472" y="12585"/>
                  </a:lnTo>
                  <a:lnTo>
                    <a:pt x="9283" y="221894"/>
                  </a:lnTo>
                  <a:lnTo>
                    <a:pt x="12687" y="231343"/>
                  </a:lnTo>
                  <a:lnTo>
                    <a:pt x="21463" y="234480"/>
                  </a:lnTo>
                  <a:lnTo>
                    <a:pt x="30683" y="231317"/>
                  </a:lnTo>
                  <a:lnTo>
                    <a:pt x="35458" y="221894"/>
                  </a:lnTo>
                  <a:lnTo>
                    <a:pt x="50660" y="12585"/>
                  </a:lnTo>
                  <a:close/>
                </a:path>
              </a:pathLst>
            </a:custGeom>
            <a:solidFill>
              <a:srgbClr val="1C101F"/>
            </a:solidFill>
          </p:spPr>
          <p:txBody>
            <a:bodyPr wrap="square" lIns="0" tIns="0" rIns="0" bIns="0" rtlCol="0"/>
            <a:lstStyle/>
            <a:p>
              <a:endParaRPr dirty="0"/>
            </a:p>
          </p:txBody>
        </p:sp>
        <p:pic>
          <p:nvPicPr>
            <p:cNvPr id="18" name="object 18"/>
            <p:cNvPicPr/>
            <p:nvPr/>
          </p:nvPicPr>
          <p:blipFill>
            <a:blip r:embed="rId6" cstate="print"/>
            <a:stretch>
              <a:fillRect/>
            </a:stretch>
          </p:blipFill>
          <p:spPr>
            <a:xfrm>
              <a:off x="2884178" y="5509609"/>
              <a:ext cx="74646" cy="122467"/>
            </a:xfrm>
            <a:prstGeom prst="rect">
              <a:avLst/>
            </a:prstGeom>
          </p:spPr>
        </p:pic>
        <p:sp>
          <p:nvSpPr>
            <p:cNvPr id="19" name="object 19"/>
            <p:cNvSpPr/>
            <p:nvPr/>
          </p:nvSpPr>
          <p:spPr>
            <a:xfrm>
              <a:off x="2956327" y="5674127"/>
              <a:ext cx="25400" cy="26670"/>
            </a:xfrm>
            <a:custGeom>
              <a:avLst/>
              <a:gdLst/>
              <a:ahLst/>
              <a:cxnLst/>
              <a:rect l="l" t="t" r="r" b="b"/>
              <a:pathLst>
                <a:path w="25400" h="26670">
                  <a:moveTo>
                    <a:pt x="12639" y="0"/>
                  </a:moveTo>
                  <a:lnTo>
                    <a:pt x="3164" y="4090"/>
                  </a:lnTo>
                  <a:lnTo>
                    <a:pt x="0" y="13088"/>
                  </a:lnTo>
                  <a:lnTo>
                    <a:pt x="3155" y="22087"/>
                  </a:lnTo>
                  <a:lnTo>
                    <a:pt x="12639" y="26177"/>
                  </a:lnTo>
                  <a:lnTo>
                    <a:pt x="22119" y="22087"/>
                  </a:lnTo>
                  <a:lnTo>
                    <a:pt x="25283" y="13088"/>
                  </a:lnTo>
                  <a:lnTo>
                    <a:pt x="22125" y="4090"/>
                  </a:lnTo>
                  <a:lnTo>
                    <a:pt x="12639" y="0"/>
                  </a:lnTo>
                  <a:close/>
                </a:path>
              </a:pathLst>
            </a:custGeom>
            <a:solidFill>
              <a:srgbClr val="1C101F"/>
            </a:solidFill>
          </p:spPr>
          <p:txBody>
            <a:bodyPr wrap="square" lIns="0" tIns="0" rIns="0" bIns="0" rtlCol="0"/>
            <a:lstStyle/>
            <a:p>
              <a:endParaRPr dirty="0"/>
            </a:p>
          </p:txBody>
        </p:sp>
      </p:grpSp>
      <p:sp>
        <p:nvSpPr>
          <p:cNvPr id="20" name="object 20"/>
          <p:cNvSpPr txBox="1"/>
          <p:nvPr/>
        </p:nvSpPr>
        <p:spPr>
          <a:xfrm rot="20220000">
            <a:off x="5375403" y="2592298"/>
            <a:ext cx="1046996" cy="787400"/>
          </a:xfrm>
          <a:prstGeom prst="rect">
            <a:avLst/>
          </a:prstGeom>
        </p:spPr>
        <p:txBody>
          <a:bodyPr vert="horz" wrap="square" lIns="0" tIns="0" rIns="0" bIns="0" rtlCol="0">
            <a:spAutoFit/>
          </a:bodyPr>
          <a:lstStyle/>
          <a:p>
            <a:pPr>
              <a:lnSpc>
                <a:spcPts val="5945"/>
              </a:lnSpc>
            </a:pPr>
            <a:r>
              <a:rPr sz="6200" spc="-750" dirty="0">
                <a:latin typeface="Calibri"/>
                <a:cs typeface="Calibri"/>
              </a:rPr>
              <a:t>CV</a:t>
            </a:r>
            <a:endParaRPr sz="6200" dirty="0">
              <a:latin typeface="Calibri"/>
              <a:cs typeface="Calibri"/>
            </a:endParaRPr>
          </a:p>
        </p:txBody>
      </p:sp>
      <p:grpSp>
        <p:nvGrpSpPr>
          <p:cNvPr id="21" name="object 21"/>
          <p:cNvGrpSpPr/>
          <p:nvPr/>
        </p:nvGrpSpPr>
        <p:grpSpPr>
          <a:xfrm>
            <a:off x="4840469" y="2771960"/>
            <a:ext cx="2406650" cy="2080895"/>
            <a:chOff x="4840469" y="2771960"/>
            <a:chExt cx="2406650" cy="2080895"/>
          </a:xfrm>
        </p:grpSpPr>
        <p:sp>
          <p:nvSpPr>
            <p:cNvPr id="22" name="object 22"/>
            <p:cNvSpPr/>
            <p:nvPr/>
          </p:nvSpPr>
          <p:spPr>
            <a:xfrm>
              <a:off x="4840469" y="2771960"/>
              <a:ext cx="570865" cy="848994"/>
            </a:xfrm>
            <a:custGeom>
              <a:avLst/>
              <a:gdLst/>
              <a:ahLst/>
              <a:cxnLst/>
              <a:rect l="l" t="t" r="r" b="b"/>
              <a:pathLst>
                <a:path w="570864" h="848995">
                  <a:moveTo>
                    <a:pt x="450593" y="0"/>
                  </a:moveTo>
                  <a:lnTo>
                    <a:pt x="0" y="216108"/>
                  </a:lnTo>
                  <a:lnTo>
                    <a:pt x="118499" y="848780"/>
                  </a:lnTo>
                  <a:lnTo>
                    <a:pt x="206188" y="805925"/>
                  </a:lnTo>
                  <a:lnTo>
                    <a:pt x="306711" y="757686"/>
                  </a:lnTo>
                  <a:lnTo>
                    <a:pt x="358667" y="733084"/>
                  </a:lnTo>
                  <a:lnTo>
                    <a:pt x="410087" y="708980"/>
                  </a:lnTo>
                  <a:lnTo>
                    <a:pt x="459725" y="685986"/>
                  </a:lnTo>
                  <a:lnTo>
                    <a:pt x="506333" y="664719"/>
                  </a:lnTo>
                  <a:lnTo>
                    <a:pt x="556286" y="642430"/>
                  </a:lnTo>
                  <a:lnTo>
                    <a:pt x="564516" y="638514"/>
                  </a:lnTo>
                  <a:lnTo>
                    <a:pt x="570548" y="626001"/>
                  </a:lnTo>
                  <a:lnTo>
                    <a:pt x="570328" y="614661"/>
                  </a:lnTo>
                  <a:lnTo>
                    <a:pt x="549375" y="428523"/>
                  </a:lnTo>
                  <a:lnTo>
                    <a:pt x="508466" y="227244"/>
                  </a:lnTo>
                  <a:lnTo>
                    <a:pt x="468554" y="66008"/>
                  </a:lnTo>
                  <a:lnTo>
                    <a:pt x="450593" y="0"/>
                  </a:lnTo>
                  <a:close/>
                </a:path>
              </a:pathLst>
            </a:custGeom>
            <a:solidFill>
              <a:srgbClr val="B1B1B1"/>
            </a:solidFill>
          </p:spPr>
          <p:txBody>
            <a:bodyPr wrap="square" lIns="0" tIns="0" rIns="0" bIns="0" rtlCol="0"/>
            <a:lstStyle/>
            <a:p>
              <a:endParaRPr dirty="0"/>
            </a:p>
          </p:txBody>
        </p:sp>
        <p:sp>
          <p:nvSpPr>
            <p:cNvPr id="23" name="object 23"/>
            <p:cNvSpPr/>
            <p:nvPr/>
          </p:nvSpPr>
          <p:spPr>
            <a:xfrm>
              <a:off x="4991689" y="2929381"/>
              <a:ext cx="386080" cy="678815"/>
            </a:xfrm>
            <a:custGeom>
              <a:avLst/>
              <a:gdLst/>
              <a:ahLst/>
              <a:cxnLst/>
              <a:rect l="l" t="t" r="r" b="b"/>
              <a:pathLst>
                <a:path w="386079" h="678814">
                  <a:moveTo>
                    <a:pt x="119359" y="0"/>
                  </a:moveTo>
                  <a:lnTo>
                    <a:pt x="83611" y="20261"/>
                  </a:lnTo>
                  <a:lnTo>
                    <a:pt x="55949" y="60549"/>
                  </a:lnTo>
                  <a:lnTo>
                    <a:pt x="39470" y="95865"/>
                  </a:lnTo>
                  <a:lnTo>
                    <a:pt x="28651" y="152648"/>
                  </a:lnTo>
                  <a:lnTo>
                    <a:pt x="32249" y="197135"/>
                  </a:lnTo>
                  <a:lnTo>
                    <a:pt x="44743" y="238299"/>
                  </a:lnTo>
                  <a:lnTo>
                    <a:pt x="64818" y="272323"/>
                  </a:lnTo>
                  <a:lnTo>
                    <a:pt x="75531" y="284421"/>
                  </a:lnTo>
                  <a:lnTo>
                    <a:pt x="86640" y="295823"/>
                  </a:lnTo>
                  <a:lnTo>
                    <a:pt x="97489" y="307616"/>
                  </a:lnTo>
                  <a:lnTo>
                    <a:pt x="107424" y="320886"/>
                  </a:lnTo>
                  <a:lnTo>
                    <a:pt x="115587" y="336993"/>
                  </a:lnTo>
                  <a:lnTo>
                    <a:pt x="120826" y="355520"/>
                  </a:lnTo>
                  <a:lnTo>
                    <a:pt x="122065" y="374889"/>
                  </a:lnTo>
                  <a:lnTo>
                    <a:pt x="118230" y="393523"/>
                  </a:lnTo>
                  <a:lnTo>
                    <a:pt x="109819" y="408204"/>
                  </a:lnTo>
                  <a:lnTo>
                    <a:pt x="98612" y="418822"/>
                  </a:lnTo>
                  <a:lnTo>
                    <a:pt x="85949" y="427141"/>
                  </a:lnTo>
                  <a:lnTo>
                    <a:pt x="73174" y="434925"/>
                  </a:lnTo>
                  <a:lnTo>
                    <a:pt x="52171" y="452541"/>
                  </a:lnTo>
                  <a:lnTo>
                    <a:pt x="18909" y="503577"/>
                  </a:lnTo>
                  <a:lnTo>
                    <a:pt x="1629" y="568732"/>
                  </a:lnTo>
                  <a:lnTo>
                    <a:pt x="0" y="603464"/>
                  </a:lnTo>
                  <a:lnTo>
                    <a:pt x="3052" y="637780"/>
                  </a:lnTo>
                  <a:lnTo>
                    <a:pt x="10757" y="670300"/>
                  </a:lnTo>
                  <a:lnTo>
                    <a:pt x="12380" y="675117"/>
                  </a:lnTo>
                  <a:lnTo>
                    <a:pt x="16338" y="678614"/>
                  </a:lnTo>
                  <a:lnTo>
                    <a:pt x="19500" y="677336"/>
                  </a:lnTo>
                  <a:lnTo>
                    <a:pt x="381992" y="501991"/>
                  </a:lnTo>
                  <a:lnTo>
                    <a:pt x="385217" y="495625"/>
                  </a:lnTo>
                  <a:lnTo>
                    <a:pt x="385594" y="488065"/>
                  </a:lnTo>
                  <a:lnTo>
                    <a:pt x="383970" y="455993"/>
                  </a:lnTo>
                  <a:lnTo>
                    <a:pt x="366378" y="397975"/>
                  </a:lnTo>
                  <a:lnTo>
                    <a:pt x="332841" y="357884"/>
                  </a:lnTo>
                  <a:lnTo>
                    <a:pt x="290059" y="343727"/>
                  </a:lnTo>
                  <a:lnTo>
                    <a:pt x="267911" y="347388"/>
                  </a:lnTo>
                  <a:lnTo>
                    <a:pt x="253857" y="352781"/>
                  </a:lnTo>
                  <a:lnTo>
                    <a:pt x="246796" y="354930"/>
                  </a:lnTo>
                  <a:lnTo>
                    <a:pt x="208468" y="331703"/>
                  </a:lnTo>
                  <a:lnTo>
                    <a:pt x="202591" y="306640"/>
                  </a:lnTo>
                  <a:lnTo>
                    <a:pt x="202876" y="293164"/>
                  </a:lnTo>
                  <a:lnTo>
                    <a:pt x="205369" y="280092"/>
                  </a:lnTo>
                  <a:lnTo>
                    <a:pt x="206824" y="279129"/>
                  </a:lnTo>
                  <a:lnTo>
                    <a:pt x="213734" y="253603"/>
                  </a:lnTo>
                  <a:lnTo>
                    <a:pt x="218824" y="227269"/>
                  </a:lnTo>
                  <a:lnTo>
                    <a:pt x="222053" y="200405"/>
                  </a:lnTo>
                  <a:lnTo>
                    <a:pt x="223379" y="173289"/>
                  </a:lnTo>
                  <a:lnTo>
                    <a:pt x="221800" y="135630"/>
                  </a:lnTo>
                  <a:lnTo>
                    <a:pt x="205265" y="65519"/>
                  </a:lnTo>
                  <a:lnTo>
                    <a:pt x="169081" y="14541"/>
                  </a:lnTo>
                  <a:lnTo>
                    <a:pt x="144890" y="1866"/>
                  </a:lnTo>
                  <a:lnTo>
                    <a:pt x="119359" y="0"/>
                  </a:lnTo>
                  <a:close/>
                </a:path>
              </a:pathLst>
            </a:custGeom>
            <a:solidFill>
              <a:srgbClr val="FFFFFF"/>
            </a:solidFill>
          </p:spPr>
          <p:txBody>
            <a:bodyPr wrap="square" lIns="0" tIns="0" rIns="0" bIns="0" rtlCol="0"/>
            <a:lstStyle/>
            <a:p>
              <a:endParaRPr dirty="0"/>
            </a:p>
          </p:txBody>
        </p:sp>
        <p:sp>
          <p:nvSpPr>
            <p:cNvPr id="24" name="object 24"/>
            <p:cNvSpPr/>
            <p:nvPr/>
          </p:nvSpPr>
          <p:spPr>
            <a:xfrm>
              <a:off x="5217909" y="3067094"/>
              <a:ext cx="1633220" cy="848994"/>
            </a:xfrm>
            <a:custGeom>
              <a:avLst/>
              <a:gdLst/>
              <a:ahLst/>
              <a:cxnLst/>
              <a:rect l="l" t="t" r="r" b="b"/>
              <a:pathLst>
                <a:path w="1633220" h="848995">
                  <a:moveTo>
                    <a:pt x="1527606" y="21894"/>
                  </a:moveTo>
                  <a:lnTo>
                    <a:pt x="1524444" y="12319"/>
                  </a:lnTo>
                  <a:lnTo>
                    <a:pt x="1517421" y="4483"/>
                  </a:lnTo>
                  <a:lnTo>
                    <a:pt x="1508480" y="457"/>
                  </a:lnTo>
                  <a:lnTo>
                    <a:pt x="1498561" y="0"/>
                  </a:lnTo>
                  <a:lnTo>
                    <a:pt x="1488630" y="2933"/>
                  </a:lnTo>
                  <a:lnTo>
                    <a:pt x="12547" y="701878"/>
                  </a:lnTo>
                  <a:lnTo>
                    <a:pt x="4749" y="708418"/>
                  </a:lnTo>
                  <a:lnTo>
                    <a:pt x="546" y="717765"/>
                  </a:lnTo>
                  <a:lnTo>
                    <a:pt x="0" y="728116"/>
                  </a:lnTo>
                  <a:lnTo>
                    <a:pt x="3149" y="737692"/>
                  </a:lnTo>
                  <a:lnTo>
                    <a:pt x="10172" y="745528"/>
                  </a:lnTo>
                  <a:lnTo>
                    <a:pt x="19113" y="749566"/>
                  </a:lnTo>
                  <a:lnTo>
                    <a:pt x="29032" y="750011"/>
                  </a:lnTo>
                  <a:lnTo>
                    <a:pt x="38963" y="747077"/>
                  </a:lnTo>
                  <a:lnTo>
                    <a:pt x="1515059" y="48133"/>
                  </a:lnTo>
                  <a:lnTo>
                    <a:pt x="1522857" y="41605"/>
                  </a:lnTo>
                  <a:lnTo>
                    <a:pt x="1527048" y="32258"/>
                  </a:lnTo>
                  <a:lnTo>
                    <a:pt x="1527606" y="21894"/>
                  </a:lnTo>
                  <a:close/>
                </a:path>
                <a:path w="1633220" h="848995">
                  <a:moveTo>
                    <a:pt x="1546644" y="167017"/>
                  </a:moveTo>
                  <a:lnTo>
                    <a:pt x="1543113" y="148450"/>
                  </a:lnTo>
                  <a:lnTo>
                    <a:pt x="1528483" y="135928"/>
                  </a:lnTo>
                  <a:lnTo>
                    <a:pt x="1507680" y="137947"/>
                  </a:lnTo>
                  <a:lnTo>
                    <a:pt x="1416443" y="187312"/>
                  </a:lnTo>
                  <a:lnTo>
                    <a:pt x="1324914" y="236181"/>
                  </a:lnTo>
                  <a:lnTo>
                    <a:pt x="1233131" y="284530"/>
                  </a:lnTo>
                  <a:lnTo>
                    <a:pt x="1141082" y="332397"/>
                  </a:lnTo>
                  <a:lnTo>
                    <a:pt x="1048778" y="379742"/>
                  </a:lnTo>
                  <a:lnTo>
                    <a:pt x="956208" y="426567"/>
                  </a:lnTo>
                  <a:lnTo>
                    <a:pt x="863371" y="472897"/>
                  </a:lnTo>
                  <a:lnTo>
                    <a:pt x="770280" y="518706"/>
                  </a:lnTo>
                  <a:lnTo>
                    <a:pt x="676948" y="563994"/>
                  </a:lnTo>
                  <a:lnTo>
                    <a:pt x="581202" y="609777"/>
                  </a:lnTo>
                  <a:lnTo>
                    <a:pt x="485203" y="655015"/>
                  </a:lnTo>
                  <a:lnTo>
                    <a:pt x="437121" y="677443"/>
                  </a:lnTo>
                  <a:lnTo>
                    <a:pt x="429298" y="683958"/>
                  </a:lnTo>
                  <a:lnTo>
                    <a:pt x="425119" y="693318"/>
                  </a:lnTo>
                  <a:lnTo>
                    <a:pt x="424586" y="703707"/>
                  </a:lnTo>
                  <a:lnTo>
                    <a:pt x="427723" y="713270"/>
                  </a:lnTo>
                  <a:lnTo>
                    <a:pt x="434759" y="721118"/>
                  </a:lnTo>
                  <a:lnTo>
                    <a:pt x="443687" y="725131"/>
                  </a:lnTo>
                  <a:lnTo>
                    <a:pt x="453593" y="725551"/>
                  </a:lnTo>
                  <a:lnTo>
                    <a:pt x="463537" y="722642"/>
                  </a:lnTo>
                  <a:lnTo>
                    <a:pt x="557504" y="678675"/>
                  </a:lnTo>
                  <a:lnTo>
                    <a:pt x="651230" y="634199"/>
                  </a:lnTo>
                  <a:lnTo>
                    <a:pt x="744715" y="589203"/>
                  </a:lnTo>
                  <a:lnTo>
                    <a:pt x="837946" y="543687"/>
                  </a:lnTo>
                  <a:lnTo>
                    <a:pt x="930922" y="497662"/>
                  </a:lnTo>
                  <a:lnTo>
                    <a:pt x="1023632" y="451116"/>
                  </a:lnTo>
                  <a:lnTo>
                    <a:pt x="1116101" y="404063"/>
                  </a:lnTo>
                  <a:lnTo>
                    <a:pt x="1208303" y="356489"/>
                  </a:lnTo>
                  <a:lnTo>
                    <a:pt x="1300238" y="308406"/>
                  </a:lnTo>
                  <a:lnTo>
                    <a:pt x="1393990" y="258699"/>
                  </a:lnTo>
                  <a:lnTo>
                    <a:pt x="1487474" y="208470"/>
                  </a:lnTo>
                  <a:lnTo>
                    <a:pt x="1534109" y="183159"/>
                  </a:lnTo>
                  <a:lnTo>
                    <a:pt x="1546644" y="167017"/>
                  </a:lnTo>
                  <a:close/>
                </a:path>
                <a:path w="1633220" h="848995">
                  <a:moveTo>
                    <a:pt x="1633029" y="297141"/>
                  </a:moveTo>
                  <a:lnTo>
                    <a:pt x="1629308" y="278193"/>
                  </a:lnTo>
                  <a:lnTo>
                    <a:pt x="1614919" y="266026"/>
                  </a:lnTo>
                  <a:lnTo>
                    <a:pt x="1594751" y="269138"/>
                  </a:lnTo>
                  <a:lnTo>
                    <a:pt x="1552803" y="295503"/>
                  </a:lnTo>
                  <a:lnTo>
                    <a:pt x="1510614" y="321487"/>
                  </a:lnTo>
                  <a:lnTo>
                    <a:pt x="1468183" y="347091"/>
                  </a:lnTo>
                  <a:lnTo>
                    <a:pt x="1425536" y="372313"/>
                  </a:lnTo>
                  <a:lnTo>
                    <a:pt x="1382649" y="397154"/>
                  </a:lnTo>
                  <a:lnTo>
                    <a:pt x="1339545" y="421601"/>
                  </a:lnTo>
                  <a:lnTo>
                    <a:pt x="1296212" y="445643"/>
                  </a:lnTo>
                  <a:lnTo>
                    <a:pt x="1252664" y="469303"/>
                  </a:lnTo>
                  <a:lnTo>
                    <a:pt x="1208900" y="492556"/>
                  </a:lnTo>
                  <a:lnTo>
                    <a:pt x="1164932" y="515416"/>
                  </a:lnTo>
                  <a:lnTo>
                    <a:pt x="1120749" y="537870"/>
                  </a:lnTo>
                  <a:lnTo>
                    <a:pt x="1076363" y="559904"/>
                  </a:lnTo>
                  <a:lnTo>
                    <a:pt x="1031773" y="581533"/>
                  </a:lnTo>
                  <a:lnTo>
                    <a:pt x="986993" y="602754"/>
                  </a:lnTo>
                  <a:lnTo>
                    <a:pt x="942009" y="623544"/>
                  </a:lnTo>
                  <a:lnTo>
                    <a:pt x="896848" y="643928"/>
                  </a:lnTo>
                  <a:lnTo>
                    <a:pt x="851484" y="663879"/>
                  </a:lnTo>
                  <a:lnTo>
                    <a:pt x="805942" y="683412"/>
                  </a:lnTo>
                  <a:lnTo>
                    <a:pt x="760222" y="702500"/>
                  </a:lnTo>
                  <a:lnTo>
                    <a:pt x="711161" y="722439"/>
                  </a:lnTo>
                  <a:lnTo>
                    <a:pt x="661911" y="741883"/>
                  </a:lnTo>
                  <a:lnTo>
                    <a:pt x="612482" y="760857"/>
                  </a:lnTo>
                  <a:lnTo>
                    <a:pt x="562851" y="779348"/>
                  </a:lnTo>
                  <a:lnTo>
                    <a:pt x="513054" y="797356"/>
                  </a:lnTo>
                  <a:lnTo>
                    <a:pt x="504037" y="802373"/>
                  </a:lnTo>
                  <a:lnTo>
                    <a:pt x="497446" y="809853"/>
                  </a:lnTo>
                  <a:lnTo>
                    <a:pt x="494106" y="819137"/>
                  </a:lnTo>
                  <a:lnTo>
                    <a:pt x="494779" y="829551"/>
                  </a:lnTo>
                  <a:lnTo>
                    <a:pt x="499427" y="838517"/>
                  </a:lnTo>
                  <a:lnTo>
                    <a:pt x="507199" y="845312"/>
                  </a:lnTo>
                  <a:lnTo>
                    <a:pt x="516813" y="848804"/>
                  </a:lnTo>
                  <a:lnTo>
                    <a:pt x="526986" y="847839"/>
                  </a:lnTo>
                  <a:lnTo>
                    <a:pt x="574027" y="830834"/>
                  </a:lnTo>
                  <a:lnTo>
                    <a:pt x="620903" y="813409"/>
                  </a:lnTo>
                  <a:lnTo>
                    <a:pt x="667626" y="795553"/>
                  </a:lnTo>
                  <a:lnTo>
                    <a:pt x="714171" y="777278"/>
                  </a:lnTo>
                  <a:lnTo>
                    <a:pt x="760564" y="758583"/>
                  </a:lnTo>
                  <a:lnTo>
                    <a:pt x="806780" y="739457"/>
                  </a:lnTo>
                  <a:lnTo>
                    <a:pt x="852817" y="719924"/>
                  </a:lnTo>
                  <a:lnTo>
                    <a:pt x="898690" y="699973"/>
                  </a:lnTo>
                  <a:lnTo>
                    <a:pt x="944359" y="679589"/>
                  </a:lnTo>
                  <a:lnTo>
                    <a:pt x="989850" y="658799"/>
                  </a:lnTo>
                  <a:lnTo>
                    <a:pt x="1035151" y="637603"/>
                  </a:lnTo>
                  <a:lnTo>
                    <a:pt x="1080249" y="615988"/>
                  </a:lnTo>
                  <a:lnTo>
                    <a:pt x="1125156" y="593953"/>
                  </a:lnTo>
                  <a:lnTo>
                    <a:pt x="1169847" y="571512"/>
                  </a:lnTo>
                  <a:lnTo>
                    <a:pt x="1214335" y="548665"/>
                  </a:lnTo>
                  <a:lnTo>
                    <a:pt x="1258620" y="525399"/>
                  </a:lnTo>
                  <a:lnTo>
                    <a:pt x="1302677" y="501726"/>
                  </a:lnTo>
                  <a:lnTo>
                    <a:pt x="1346517" y="477659"/>
                  </a:lnTo>
                  <a:lnTo>
                    <a:pt x="1390129" y="453186"/>
                  </a:lnTo>
                  <a:lnTo>
                    <a:pt x="1436890" y="426339"/>
                  </a:lnTo>
                  <a:lnTo>
                    <a:pt x="1483372" y="399021"/>
                  </a:lnTo>
                  <a:lnTo>
                    <a:pt x="1529575" y="371246"/>
                  </a:lnTo>
                  <a:lnTo>
                    <a:pt x="1575511" y="343014"/>
                  </a:lnTo>
                  <a:lnTo>
                    <a:pt x="1621167" y="314350"/>
                  </a:lnTo>
                  <a:lnTo>
                    <a:pt x="1633029" y="297141"/>
                  </a:lnTo>
                  <a:close/>
                </a:path>
              </a:pathLst>
            </a:custGeom>
            <a:solidFill>
              <a:srgbClr val="B1B1B1"/>
            </a:solidFill>
          </p:spPr>
          <p:txBody>
            <a:bodyPr wrap="square" lIns="0" tIns="0" rIns="0" bIns="0" rtlCol="0"/>
            <a:lstStyle/>
            <a:p>
              <a:endParaRPr dirty="0"/>
            </a:p>
          </p:txBody>
        </p:sp>
        <p:sp>
          <p:nvSpPr>
            <p:cNvPr id="25" name="object 25"/>
            <p:cNvSpPr/>
            <p:nvPr/>
          </p:nvSpPr>
          <p:spPr>
            <a:xfrm>
              <a:off x="5809881" y="3588187"/>
              <a:ext cx="1437005" cy="1264920"/>
            </a:xfrm>
            <a:custGeom>
              <a:avLst/>
              <a:gdLst/>
              <a:ahLst/>
              <a:cxnLst/>
              <a:rect l="l" t="t" r="r" b="b"/>
              <a:pathLst>
                <a:path w="1437004" h="1264920">
                  <a:moveTo>
                    <a:pt x="1236916" y="120319"/>
                  </a:moveTo>
                  <a:lnTo>
                    <a:pt x="1233360" y="110921"/>
                  </a:lnTo>
                  <a:lnTo>
                    <a:pt x="1226553" y="101523"/>
                  </a:lnTo>
                  <a:lnTo>
                    <a:pt x="1181404" y="39281"/>
                  </a:lnTo>
                  <a:lnTo>
                    <a:pt x="1162240" y="12852"/>
                  </a:lnTo>
                  <a:lnTo>
                    <a:pt x="1155026" y="5511"/>
                  </a:lnTo>
                  <a:lnTo>
                    <a:pt x="1146162" y="952"/>
                  </a:lnTo>
                  <a:lnTo>
                    <a:pt x="1136383" y="0"/>
                  </a:lnTo>
                  <a:lnTo>
                    <a:pt x="1126426" y="3467"/>
                  </a:lnTo>
                  <a:lnTo>
                    <a:pt x="959231" y="104165"/>
                  </a:lnTo>
                  <a:lnTo>
                    <a:pt x="874953" y="153365"/>
                  </a:lnTo>
                  <a:lnTo>
                    <a:pt x="832548" y="177495"/>
                  </a:lnTo>
                  <a:lnTo>
                    <a:pt x="789901" y="201218"/>
                  </a:lnTo>
                  <a:lnTo>
                    <a:pt x="747001" y="224485"/>
                  </a:lnTo>
                  <a:lnTo>
                    <a:pt x="698525" y="249986"/>
                  </a:lnTo>
                  <a:lnTo>
                    <a:pt x="649655" y="274739"/>
                  </a:lnTo>
                  <a:lnTo>
                    <a:pt x="600379" y="298653"/>
                  </a:lnTo>
                  <a:lnTo>
                    <a:pt x="550659" y="321652"/>
                  </a:lnTo>
                  <a:lnTo>
                    <a:pt x="501764" y="342849"/>
                  </a:lnTo>
                  <a:lnTo>
                    <a:pt x="452450" y="362864"/>
                  </a:lnTo>
                  <a:lnTo>
                    <a:pt x="402780" y="382016"/>
                  </a:lnTo>
                  <a:lnTo>
                    <a:pt x="308610" y="417258"/>
                  </a:lnTo>
                  <a:lnTo>
                    <a:pt x="264756" y="435025"/>
                  </a:lnTo>
                  <a:lnTo>
                    <a:pt x="221754" y="454647"/>
                  </a:lnTo>
                  <a:lnTo>
                    <a:pt x="180073" y="476821"/>
                  </a:lnTo>
                  <a:lnTo>
                    <a:pt x="153390" y="493839"/>
                  </a:lnTo>
                  <a:lnTo>
                    <a:pt x="153390" y="498665"/>
                  </a:lnTo>
                  <a:lnTo>
                    <a:pt x="143522" y="500773"/>
                  </a:lnTo>
                  <a:lnTo>
                    <a:pt x="153390" y="498665"/>
                  </a:lnTo>
                  <a:lnTo>
                    <a:pt x="153390" y="493839"/>
                  </a:lnTo>
                  <a:lnTo>
                    <a:pt x="140182" y="502246"/>
                  </a:lnTo>
                  <a:lnTo>
                    <a:pt x="137909" y="504469"/>
                  </a:lnTo>
                  <a:lnTo>
                    <a:pt x="134874" y="506476"/>
                  </a:lnTo>
                  <a:lnTo>
                    <a:pt x="128943" y="514781"/>
                  </a:lnTo>
                  <a:lnTo>
                    <a:pt x="128333" y="518299"/>
                  </a:lnTo>
                  <a:lnTo>
                    <a:pt x="128308" y="518515"/>
                  </a:lnTo>
                  <a:lnTo>
                    <a:pt x="127215" y="524840"/>
                  </a:lnTo>
                  <a:lnTo>
                    <a:pt x="127469" y="527888"/>
                  </a:lnTo>
                  <a:lnTo>
                    <a:pt x="127508" y="528320"/>
                  </a:lnTo>
                  <a:lnTo>
                    <a:pt x="138899" y="666242"/>
                  </a:lnTo>
                  <a:lnTo>
                    <a:pt x="143154" y="679602"/>
                  </a:lnTo>
                  <a:lnTo>
                    <a:pt x="152273" y="688682"/>
                  </a:lnTo>
                  <a:lnTo>
                    <a:pt x="164566" y="692188"/>
                  </a:lnTo>
                  <a:lnTo>
                    <a:pt x="178295" y="688848"/>
                  </a:lnTo>
                  <a:lnTo>
                    <a:pt x="221894" y="666242"/>
                  </a:lnTo>
                  <a:lnTo>
                    <a:pt x="1095209" y="213487"/>
                  </a:lnTo>
                  <a:lnTo>
                    <a:pt x="1159141" y="181343"/>
                  </a:lnTo>
                  <a:lnTo>
                    <a:pt x="1191006" y="164947"/>
                  </a:lnTo>
                  <a:lnTo>
                    <a:pt x="1222235" y="147637"/>
                  </a:lnTo>
                  <a:lnTo>
                    <a:pt x="1222794" y="147307"/>
                  </a:lnTo>
                  <a:lnTo>
                    <a:pt x="1223391" y="147040"/>
                  </a:lnTo>
                  <a:lnTo>
                    <a:pt x="1223962" y="146735"/>
                  </a:lnTo>
                  <a:lnTo>
                    <a:pt x="1231493" y="140131"/>
                  </a:lnTo>
                  <a:lnTo>
                    <a:pt x="1232852" y="137337"/>
                  </a:lnTo>
                  <a:lnTo>
                    <a:pt x="1236052" y="130695"/>
                  </a:lnTo>
                  <a:lnTo>
                    <a:pt x="1236916" y="120319"/>
                  </a:lnTo>
                  <a:close/>
                </a:path>
                <a:path w="1437004" h="1264920">
                  <a:moveTo>
                    <a:pt x="1395069" y="623963"/>
                  </a:moveTo>
                  <a:lnTo>
                    <a:pt x="1391450" y="605180"/>
                  </a:lnTo>
                  <a:lnTo>
                    <a:pt x="1376946" y="592861"/>
                  </a:lnTo>
                  <a:lnTo>
                    <a:pt x="1356487" y="595515"/>
                  </a:lnTo>
                  <a:lnTo>
                    <a:pt x="1311033" y="622388"/>
                  </a:lnTo>
                  <a:lnTo>
                    <a:pt x="1265440" y="649046"/>
                  </a:lnTo>
                  <a:lnTo>
                    <a:pt x="1219733" y="675462"/>
                  </a:lnTo>
                  <a:lnTo>
                    <a:pt x="1173886" y="701675"/>
                  </a:lnTo>
                  <a:lnTo>
                    <a:pt x="1127912" y="727646"/>
                  </a:lnTo>
                  <a:lnTo>
                    <a:pt x="1081811" y="753402"/>
                  </a:lnTo>
                  <a:lnTo>
                    <a:pt x="1035596" y="778929"/>
                  </a:lnTo>
                  <a:lnTo>
                    <a:pt x="989241" y="804214"/>
                  </a:lnTo>
                  <a:lnTo>
                    <a:pt x="942759" y="829284"/>
                  </a:lnTo>
                  <a:lnTo>
                    <a:pt x="896162" y="854125"/>
                  </a:lnTo>
                  <a:lnTo>
                    <a:pt x="853249" y="876731"/>
                  </a:lnTo>
                  <a:lnTo>
                    <a:pt x="810234" y="899160"/>
                  </a:lnTo>
                  <a:lnTo>
                    <a:pt x="767118" y="921385"/>
                  </a:lnTo>
                  <a:lnTo>
                    <a:pt x="723900" y="943419"/>
                  </a:lnTo>
                  <a:lnTo>
                    <a:pt x="680593" y="965263"/>
                  </a:lnTo>
                  <a:lnTo>
                    <a:pt x="637184" y="986917"/>
                  </a:lnTo>
                  <a:lnTo>
                    <a:pt x="593674" y="1008380"/>
                  </a:lnTo>
                  <a:lnTo>
                    <a:pt x="550075" y="1029639"/>
                  </a:lnTo>
                  <a:lnTo>
                    <a:pt x="506387" y="1050709"/>
                  </a:lnTo>
                  <a:lnTo>
                    <a:pt x="462597" y="1071575"/>
                  </a:lnTo>
                  <a:lnTo>
                    <a:pt x="418719" y="1092263"/>
                  </a:lnTo>
                  <a:lnTo>
                    <a:pt x="373164" y="1113485"/>
                  </a:lnTo>
                  <a:lnTo>
                    <a:pt x="327507" y="1134491"/>
                  </a:lnTo>
                  <a:lnTo>
                    <a:pt x="281749" y="1155293"/>
                  </a:lnTo>
                  <a:lnTo>
                    <a:pt x="235902" y="1175893"/>
                  </a:lnTo>
                  <a:lnTo>
                    <a:pt x="189966" y="1196289"/>
                  </a:lnTo>
                  <a:lnTo>
                    <a:pt x="143941" y="1216469"/>
                  </a:lnTo>
                  <a:lnTo>
                    <a:pt x="136080" y="1222883"/>
                  </a:lnTo>
                  <a:lnTo>
                    <a:pt x="131914" y="1232306"/>
                  </a:lnTo>
                  <a:lnTo>
                    <a:pt x="131419" y="1242771"/>
                  </a:lnTo>
                  <a:lnTo>
                    <a:pt x="134543" y="1252283"/>
                  </a:lnTo>
                  <a:lnTo>
                    <a:pt x="141605" y="1260195"/>
                  </a:lnTo>
                  <a:lnTo>
                    <a:pt x="150495" y="1264119"/>
                  </a:lnTo>
                  <a:lnTo>
                    <a:pt x="160362" y="1264475"/>
                  </a:lnTo>
                  <a:lnTo>
                    <a:pt x="170357" y="1261668"/>
                  </a:lnTo>
                  <a:lnTo>
                    <a:pt x="219138" y="1240269"/>
                  </a:lnTo>
                  <a:lnTo>
                    <a:pt x="267830" y="1218641"/>
                  </a:lnTo>
                  <a:lnTo>
                    <a:pt x="316407" y="1196771"/>
                  </a:lnTo>
                  <a:lnTo>
                    <a:pt x="364883" y="1174673"/>
                  </a:lnTo>
                  <a:lnTo>
                    <a:pt x="413245" y="1152334"/>
                  </a:lnTo>
                  <a:lnTo>
                    <a:pt x="461505" y="1129779"/>
                  </a:lnTo>
                  <a:lnTo>
                    <a:pt x="509651" y="1106970"/>
                  </a:lnTo>
                  <a:lnTo>
                    <a:pt x="557695" y="1083945"/>
                  </a:lnTo>
                  <a:lnTo>
                    <a:pt x="605612" y="1060678"/>
                  </a:lnTo>
                  <a:lnTo>
                    <a:pt x="653427" y="1037170"/>
                  </a:lnTo>
                  <a:lnTo>
                    <a:pt x="701078" y="1013460"/>
                  </a:lnTo>
                  <a:lnTo>
                    <a:pt x="748614" y="989507"/>
                  </a:lnTo>
                  <a:lnTo>
                    <a:pt x="796036" y="965327"/>
                  </a:lnTo>
                  <a:lnTo>
                    <a:pt x="843330" y="940904"/>
                  </a:lnTo>
                  <a:lnTo>
                    <a:pt x="890511" y="916266"/>
                  </a:lnTo>
                  <a:lnTo>
                    <a:pt x="937564" y="891387"/>
                  </a:lnTo>
                  <a:lnTo>
                    <a:pt x="984491" y="866267"/>
                  </a:lnTo>
                  <a:lnTo>
                    <a:pt x="1031303" y="840930"/>
                  </a:lnTo>
                  <a:lnTo>
                    <a:pt x="1077976" y="815352"/>
                  </a:lnTo>
                  <a:lnTo>
                    <a:pt x="1124534" y="789546"/>
                  </a:lnTo>
                  <a:lnTo>
                    <a:pt x="1167879" y="765238"/>
                  </a:lnTo>
                  <a:lnTo>
                    <a:pt x="1211122" y="740740"/>
                  </a:lnTo>
                  <a:lnTo>
                    <a:pt x="1254239" y="716026"/>
                  </a:lnTo>
                  <a:lnTo>
                    <a:pt x="1297254" y="691121"/>
                  </a:lnTo>
                  <a:lnTo>
                    <a:pt x="1340142" y="666013"/>
                  </a:lnTo>
                  <a:lnTo>
                    <a:pt x="1382915" y="640715"/>
                  </a:lnTo>
                  <a:lnTo>
                    <a:pt x="1395069" y="623963"/>
                  </a:lnTo>
                  <a:close/>
                </a:path>
                <a:path w="1437004" h="1264920">
                  <a:moveTo>
                    <a:pt x="1436801" y="375831"/>
                  </a:moveTo>
                  <a:lnTo>
                    <a:pt x="1433334" y="357428"/>
                  </a:lnTo>
                  <a:lnTo>
                    <a:pt x="1418615" y="344754"/>
                  </a:lnTo>
                  <a:lnTo>
                    <a:pt x="1397609" y="346290"/>
                  </a:lnTo>
                  <a:lnTo>
                    <a:pt x="1129334" y="482231"/>
                  </a:lnTo>
                  <a:lnTo>
                    <a:pt x="860412" y="616902"/>
                  </a:lnTo>
                  <a:lnTo>
                    <a:pt x="590550" y="750430"/>
                  </a:lnTo>
                  <a:lnTo>
                    <a:pt x="320052" y="882650"/>
                  </a:lnTo>
                  <a:lnTo>
                    <a:pt x="56527" y="1009942"/>
                  </a:lnTo>
                  <a:lnTo>
                    <a:pt x="12547" y="1031036"/>
                  </a:lnTo>
                  <a:lnTo>
                    <a:pt x="4749" y="1037602"/>
                  </a:lnTo>
                  <a:lnTo>
                    <a:pt x="558" y="1046937"/>
                  </a:lnTo>
                  <a:lnTo>
                    <a:pt x="0" y="1057275"/>
                  </a:lnTo>
                  <a:lnTo>
                    <a:pt x="3162" y="1066863"/>
                  </a:lnTo>
                  <a:lnTo>
                    <a:pt x="10172" y="1074686"/>
                  </a:lnTo>
                  <a:lnTo>
                    <a:pt x="19126" y="1078738"/>
                  </a:lnTo>
                  <a:lnTo>
                    <a:pt x="29044" y="1079195"/>
                  </a:lnTo>
                  <a:lnTo>
                    <a:pt x="38976" y="1076236"/>
                  </a:lnTo>
                  <a:lnTo>
                    <a:pt x="310337" y="945400"/>
                  </a:lnTo>
                  <a:lnTo>
                    <a:pt x="581088" y="813269"/>
                  </a:lnTo>
                  <a:lnTo>
                    <a:pt x="850912" y="679970"/>
                  </a:lnTo>
                  <a:lnTo>
                    <a:pt x="1120089" y="545401"/>
                  </a:lnTo>
                  <a:lnTo>
                    <a:pt x="1380667" y="413575"/>
                  </a:lnTo>
                  <a:lnTo>
                    <a:pt x="1424038" y="391490"/>
                  </a:lnTo>
                  <a:lnTo>
                    <a:pt x="1436801" y="375831"/>
                  </a:lnTo>
                  <a:close/>
                </a:path>
              </a:pathLst>
            </a:custGeom>
            <a:solidFill>
              <a:srgbClr val="DADADA"/>
            </a:solidFill>
          </p:spPr>
          <p:txBody>
            <a:bodyPr wrap="square" lIns="0" tIns="0" rIns="0" bIns="0" rtlCol="0"/>
            <a:lstStyle/>
            <a:p>
              <a:endParaRPr dirty="0"/>
            </a:p>
          </p:txBody>
        </p:sp>
      </p:grpSp>
      <p:pic>
        <p:nvPicPr>
          <p:cNvPr id="33" name="object 16">
            <a:extLst>
              <a:ext uri="{FF2B5EF4-FFF2-40B4-BE49-F238E27FC236}">
                <a16:creationId xmlns:a16="http://schemas.microsoft.com/office/drawing/2014/main" id="{174D7FD0-6AE7-A28F-0C84-6D986C06CA59}"/>
              </a:ext>
            </a:extLst>
          </p:cNvPr>
          <p:cNvPicPr/>
          <p:nvPr/>
        </p:nvPicPr>
        <p:blipFill>
          <a:blip r:embed="rId7" cstate="print"/>
          <a:stretch>
            <a:fillRect/>
          </a:stretch>
        </p:blipFill>
        <p:spPr>
          <a:xfrm>
            <a:off x="2688195" y="2284725"/>
            <a:ext cx="17415904" cy="9023831"/>
          </a:xfrm>
          <a:prstGeom prst="rect">
            <a:avLst/>
          </a:prstGeom>
        </p:spPr>
      </p:pic>
      <p:sp>
        <p:nvSpPr>
          <p:cNvPr id="26" name="object 13">
            <a:extLst>
              <a:ext uri="{FF2B5EF4-FFF2-40B4-BE49-F238E27FC236}">
                <a16:creationId xmlns:a16="http://schemas.microsoft.com/office/drawing/2014/main" id="{6D87F160-900F-D310-1BFF-72FCBDC9F734}"/>
              </a:ext>
            </a:extLst>
          </p:cNvPr>
          <p:cNvSpPr txBox="1"/>
          <p:nvPr/>
        </p:nvSpPr>
        <p:spPr>
          <a:xfrm>
            <a:off x="11230590" y="3456087"/>
            <a:ext cx="8889567" cy="4025717"/>
          </a:xfrm>
          <a:prstGeom prst="rect">
            <a:avLst/>
          </a:prstGeom>
        </p:spPr>
        <p:txBody>
          <a:bodyPr vert="horz" wrap="square" lIns="0" tIns="16510" rIns="0" bIns="0" rtlCol="0">
            <a:spAutoFit/>
          </a:bodyPr>
          <a:lstStyle/>
          <a:p>
            <a:pPr marL="12700">
              <a:lnSpc>
                <a:spcPts val="10600"/>
              </a:lnSpc>
            </a:pPr>
            <a:r>
              <a:rPr lang="fr-FR" sz="8000" b="1" spc="-150" dirty="0">
                <a:latin typeface="Calibri"/>
                <a:cs typeface="Calibri"/>
              </a:rPr>
              <a:t>LES</a:t>
            </a:r>
          </a:p>
          <a:p>
            <a:pPr marL="12700">
              <a:lnSpc>
                <a:spcPts val="10600"/>
              </a:lnSpc>
            </a:pPr>
            <a:r>
              <a:rPr lang="fr-FR" sz="12000" b="1" spc="-150" dirty="0">
                <a:latin typeface="Calibri"/>
                <a:cs typeface="Calibri"/>
              </a:rPr>
              <a:t>MÉTIERS</a:t>
            </a:r>
          </a:p>
          <a:p>
            <a:pPr marL="12700">
              <a:lnSpc>
                <a:spcPts val="10600"/>
              </a:lnSpc>
            </a:pPr>
            <a:r>
              <a:rPr lang="fr-FR" sz="8000" b="1" spc="-150" dirty="0">
                <a:latin typeface="Calibri"/>
                <a:cs typeface="Calibri"/>
              </a:rPr>
              <a:t>CYBERSÉCURITÉ</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grpSp>
        <p:nvGrpSpPr>
          <p:cNvPr id="6" name="object 6"/>
          <p:cNvGrpSpPr/>
          <p:nvPr/>
        </p:nvGrpSpPr>
        <p:grpSpPr>
          <a:xfrm>
            <a:off x="16386801" y="9132918"/>
            <a:ext cx="622300" cy="766445"/>
            <a:chOff x="16386801" y="9132918"/>
            <a:chExt cx="622300" cy="766445"/>
          </a:xfrm>
        </p:grpSpPr>
        <p:sp>
          <p:nvSpPr>
            <p:cNvPr id="7" name="object 7"/>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5">
            <a:extLst>
              <a:ext uri="{FF2B5EF4-FFF2-40B4-BE49-F238E27FC236}">
                <a16:creationId xmlns:a16="http://schemas.microsoft.com/office/drawing/2014/main" id="{56D8C851-DCB5-5BAD-C1F0-576829DFD6AA}"/>
              </a:ext>
            </a:extLst>
          </p:cNvPr>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40" name="object 16">
            <a:extLst>
              <a:ext uri="{FF2B5EF4-FFF2-40B4-BE49-F238E27FC236}">
                <a16:creationId xmlns:a16="http://schemas.microsoft.com/office/drawing/2014/main" id="{C96E39D9-0C57-84B4-40BF-3A2F0ED2A5B0}"/>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7C301749-7B62-6C41-9B3C-43AFD0CF04C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88EAB77A-CBED-8BF1-5824-018CF2CF4911}"/>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3D681EDF-C5E1-6B0A-ABA9-A6C25A0389A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D8D1CEAE-6F80-9EF9-734E-D1A0E5E8D67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784EA37F-DF67-64DA-D7EA-C6B61931333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B5041ADE-0C0E-9014-AB55-7B465982B7C7}"/>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6B88224E-957C-9D8D-E3FB-F8B7F38430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6A0C8C19-0ABB-9F37-9F4F-338628318DB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8CF99B33-3C76-F577-19B0-ED1E29C096E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177FF01B-A2A7-6A52-C850-21CF0DEC761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747E8CEC-517A-4023-0A33-AD22F2733055}"/>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5E4F0E0C-3B38-27D9-5705-E7CBF7FB635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F9833F3E-6448-1964-9E6C-B3CEC63A67C8}"/>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2C2AB311-D505-0154-A6EA-42EC2927C714}"/>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fr-FR" sz="7400" spc="390" dirty="0">
                <a:solidFill>
                  <a:srgbClr val="231F20"/>
                </a:solidFill>
              </a:rPr>
              <a:t>POUR</a:t>
            </a:r>
            <a:r>
              <a:rPr lang="fr-FR" sz="7400" spc="-190" dirty="0">
                <a:solidFill>
                  <a:srgbClr val="231F20"/>
                </a:solidFill>
              </a:rPr>
              <a:t> </a:t>
            </a:r>
            <a:r>
              <a:rPr lang="fr-FR" sz="7400" spc="75" dirty="0">
                <a:solidFill>
                  <a:srgbClr val="231F20"/>
                </a:solidFill>
              </a:rPr>
              <a:t>UNE</a:t>
            </a:r>
            <a:r>
              <a:rPr lang="fr-FR" sz="7400" spc="-185" dirty="0">
                <a:solidFill>
                  <a:srgbClr val="231F20"/>
                </a:solidFill>
              </a:rPr>
              <a:t> </a:t>
            </a:r>
            <a:r>
              <a:rPr lang="fr-FR" sz="7400" spc="140" dirty="0">
                <a:solidFill>
                  <a:srgbClr val="231F20"/>
                </a:solidFill>
              </a:rPr>
              <a:t>BONNE </a:t>
            </a:r>
            <a:r>
              <a:rPr lang="fr-FR" sz="7400" spc="175" dirty="0">
                <a:solidFill>
                  <a:srgbClr val="231F20"/>
                </a:solidFill>
              </a:rPr>
              <a:t>H</a:t>
            </a:r>
            <a:r>
              <a:rPr lang="fr-FR" sz="7400" spc="-350" dirty="0">
                <a:solidFill>
                  <a:srgbClr val="231F20"/>
                </a:solidFill>
              </a:rPr>
              <a:t>Y</a:t>
            </a:r>
            <a:r>
              <a:rPr lang="fr-FR" sz="7400" spc="175" dirty="0">
                <a:solidFill>
                  <a:srgbClr val="231F20"/>
                </a:solidFill>
              </a:rPr>
              <a:t>GIÈNE</a:t>
            </a:r>
            <a:r>
              <a:rPr lang="fr-FR" sz="7400" spc="-185" dirty="0">
                <a:solidFill>
                  <a:srgbClr val="231F20"/>
                </a:solidFill>
              </a:rPr>
              <a:t> </a:t>
            </a:r>
            <a:r>
              <a:rPr lang="fr-FR" sz="7400" spc="60" dirty="0">
                <a:solidFill>
                  <a:srgbClr val="231F20"/>
                </a:solidFill>
              </a:rPr>
              <a:t>NUMÉRIQUE</a:t>
            </a:r>
            <a:endParaRPr lang="fr-FR" sz="7400" dirty="0"/>
          </a:p>
        </p:txBody>
      </p:sp>
      <p:sp>
        <p:nvSpPr>
          <p:cNvPr id="3" name="object 3"/>
          <p:cNvSpPr txBox="1"/>
          <p:nvPr/>
        </p:nvSpPr>
        <p:spPr>
          <a:xfrm>
            <a:off x="1320724" y="5253859"/>
            <a:ext cx="4654078" cy="949106"/>
          </a:xfrm>
          <a:prstGeom prst="rect">
            <a:avLst/>
          </a:prstGeom>
        </p:spPr>
        <p:txBody>
          <a:bodyPr vert="horz" wrap="square" lIns="0" tIns="95885" rIns="0" bIns="0" rtlCol="0">
            <a:spAutoFit/>
          </a:bodyPr>
          <a:lstStyle/>
          <a:p>
            <a:pPr marL="12700" marR="5080" indent="621030">
              <a:lnSpc>
                <a:spcPts val="3300"/>
              </a:lnSpc>
              <a:spcBef>
                <a:spcPts val="755"/>
              </a:spcBef>
            </a:pPr>
            <a:r>
              <a:rPr lang="fr-FR" sz="3300" b="1" spc="240" dirty="0">
                <a:solidFill>
                  <a:srgbClr val="F7D842"/>
                </a:solidFill>
                <a:latin typeface="Calibri"/>
                <a:cs typeface="Calibri"/>
              </a:rPr>
              <a:t>RESSOURCE</a:t>
            </a:r>
            <a:r>
              <a:rPr lang="fr-FR" sz="3300" b="1" spc="-80" dirty="0">
                <a:solidFill>
                  <a:srgbClr val="F7D842"/>
                </a:solidFill>
                <a:latin typeface="Calibri"/>
                <a:cs typeface="Calibri"/>
              </a:rPr>
              <a:t> </a:t>
            </a:r>
            <a:r>
              <a:rPr lang="fr-FR" sz="3300" b="1" spc="375" dirty="0">
                <a:solidFill>
                  <a:srgbClr val="F7D842"/>
                </a:solidFill>
                <a:latin typeface="Calibri"/>
                <a:cs typeface="Calibri"/>
              </a:rPr>
              <a:t>À</a:t>
            </a:r>
            <a:r>
              <a:rPr lang="fr-FR" sz="3300" b="1" spc="-75" dirty="0">
                <a:solidFill>
                  <a:srgbClr val="F7D842"/>
                </a:solidFill>
                <a:latin typeface="Calibri"/>
                <a:cs typeface="Calibri"/>
              </a:rPr>
              <a:t> </a:t>
            </a:r>
            <a:r>
              <a:rPr lang="fr-FR" sz="3300" b="1" spc="290" dirty="0">
                <a:solidFill>
                  <a:srgbClr val="F7D842"/>
                </a:solidFill>
                <a:latin typeface="Calibri"/>
                <a:cs typeface="Calibri"/>
              </a:rPr>
              <a:t>LIRE </a:t>
            </a:r>
            <a:r>
              <a:rPr lang="fr-FR" sz="3300" b="1" spc="155" dirty="0">
                <a:solidFill>
                  <a:srgbClr val="F7D842"/>
                </a:solidFill>
                <a:latin typeface="Calibri"/>
                <a:cs typeface="Calibri"/>
              </a:rPr>
              <a:t>POUR</a:t>
            </a:r>
            <a:r>
              <a:rPr lang="fr-FR" sz="3300" b="1" spc="-85" dirty="0">
                <a:solidFill>
                  <a:srgbClr val="F7D842"/>
                </a:solidFill>
                <a:latin typeface="Calibri"/>
                <a:cs typeface="Calibri"/>
              </a:rPr>
              <a:t> </a:t>
            </a:r>
            <a:r>
              <a:rPr lang="fr-FR" sz="3300" b="1" spc="415" dirty="0">
                <a:solidFill>
                  <a:srgbClr val="F7D842"/>
                </a:solidFill>
                <a:latin typeface="Calibri"/>
                <a:cs typeface="Calibri"/>
              </a:rPr>
              <a:t>ALLER</a:t>
            </a:r>
            <a:r>
              <a:rPr lang="fr-FR" sz="3300" b="1" spc="-80" dirty="0">
                <a:solidFill>
                  <a:srgbClr val="F7D842"/>
                </a:solidFill>
                <a:latin typeface="Calibri"/>
                <a:cs typeface="Calibri"/>
              </a:rPr>
              <a:t> </a:t>
            </a:r>
            <a:r>
              <a:rPr lang="fr-FR" sz="3300" b="1" spc="190" dirty="0">
                <a:solidFill>
                  <a:srgbClr val="F7D842"/>
                </a:solidFill>
                <a:latin typeface="Calibri"/>
                <a:cs typeface="Calibri"/>
              </a:rPr>
              <a:t>PLUS</a:t>
            </a:r>
            <a:r>
              <a:rPr lang="fr-FR" sz="3300" b="1" spc="-85" dirty="0">
                <a:solidFill>
                  <a:srgbClr val="F7D842"/>
                </a:solidFill>
                <a:latin typeface="Calibri"/>
                <a:cs typeface="Calibri"/>
              </a:rPr>
              <a:t> </a:t>
            </a:r>
            <a:r>
              <a:rPr lang="fr-FR" sz="3300" b="1" spc="140" dirty="0">
                <a:solidFill>
                  <a:srgbClr val="F7D842"/>
                </a:solidFill>
                <a:latin typeface="Calibri"/>
                <a:cs typeface="Calibri"/>
              </a:rPr>
              <a:t>LOIN</a:t>
            </a:r>
            <a:endParaRPr lang="fr-FR" sz="3300" b="1" dirty="0">
              <a:latin typeface="Calibri"/>
              <a:cs typeface="Calibri"/>
            </a:endParaRPr>
          </a:p>
        </p:txBody>
      </p:sp>
      <p:grpSp>
        <p:nvGrpSpPr>
          <p:cNvPr id="4" name="object 4"/>
          <p:cNvGrpSpPr/>
          <p:nvPr/>
        </p:nvGrpSpPr>
        <p:grpSpPr>
          <a:xfrm>
            <a:off x="5077022" y="4820147"/>
            <a:ext cx="4802505" cy="4832350"/>
            <a:chOff x="5077022" y="4820147"/>
            <a:chExt cx="4802505" cy="48323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dirty="0"/>
            </a:p>
          </p:txBody>
        </p:sp>
        <p:sp>
          <p:nvSpPr>
            <p:cNvPr id="6" name="object 6">
              <a:hlinkClick r:id="rId2"/>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dirty="0"/>
            </a:p>
          </p:txBody>
        </p:sp>
        <p:sp>
          <p:nvSpPr>
            <p:cNvPr id="7" name="object 7">
              <a:hlinkClick r:id="rId2"/>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dirty="0"/>
            </a:p>
          </p:txBody>
        </p:sp>
        <p:sp>
          <p:nvSpPr>
            <p:cNvPr id="8" name="object 8">
              <a:hlinkClick r:id="rId2"/>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FFFFF"/>
            </a:solidFill>
          </p:spPr>
          <p:txBody>
            <a:bodyPr wrap="square" lIns="0" tIns="0" rIns="0" bIns="0" rtlCol="0"/>
            <a:lstStyle/>
            <a:p>
              <a:endParaRPr dirty="0"/>
            </a:p>
          </p:txBody>
        </p:sp>
        <p:sp>
          <p:nvSpPr>
            <p:cNvPr id="9" name="object 9">
              <a:hlinkClick r:id="rId2"/>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dirty="0"/>
            </a:p>
          </p:txBody>
        </p:sp>
        <p:pic>
          <p:nvPicPr>
            <p:cNvPr id="10" name="object 10">
              <a:hlinkClick r:id="rId2"/>
            </p:cNvPr>
            <p:cNvPicPr/>
            <p:nvPr/>
          </p:nvPicPr>
          <p:blipFill>
            <a:blip r:embed="rId3" cstate="print"/>
            <a:stretch>
              <a:fillRect/>
            </a:stretch>
          </p:blipFill>
          <p:spPr>
            <a:xfrm>
              <a:off x="6429919" y="5138597"/>
              <a:ext cx="2525606" cy="3582413"/>
            </a:xfrm>
            <a:prstGeom prst="rect">
              <a:avLst/>
            </a:prstGeom>
          </p:spPr>
        </p:pic>
        <p:sp>
          <p:nvSpPr>
            <p:cNvPr id="11" name="object 11"/>
            <p:cNvSpPr/>
            <p:nvPr/>
          </p:nvSpPr>
          <p:spPr>
            <a:xfrm>
              <a:off x="5077022" y="6363145"/>
              <a:ext cx="887094" cy="335280"/>
            </a:xfrm>
            <a:custGeom>
              <a:avLst/>
              <a:gdLst/>
              <a:ahLst/>
              <a:cxnLst/>
              <a:rect l="l" t="t" r="r" b="b"/>
              <a:pathLst>
                <a:path w="887095" h="335279">
                  <a:moveTo>
                    <a:pt x="742532" y="276537"/>
                  </a:moveTo>
                  <a:lnTo>
                    <a:pt x="739290" y="287233"/>
                  </a:lnTo>
                  <a:lnTo>
                    <a:pt x="739203" y="302126"/>
                  </a:lnTo>
                  <a:lnTo>
                    <a:pt x="745366" y="315688"/>
                  </a:lnTo>
                  <a:lnTo>
                    <a:pt x="755890" y="326477"/>
                  </a:lnTo>
                  <a:lnTo>
                    <a:pt x="768891" y="333053"/>
                  </a:lnTo>
                  <a:lnTo>
                    <a:pt x="784231" y="334709"/>
                  </a:lnTo>
                  <a:lnTo>
                    <a:pt x="797699" y="330811"/>
                  </a:lnTo>
                  <a:lnTo>
                    <a:pt x="809169" y="322365"/>
                  </a:lnTo>
                  <a:lnTo>
                    <a:pt x="818513" y="310374"/>
                  </a:lnTo>
                  <a:lnTo>
                    <a:pt x="825087" y="299662"/>
                  </a:lnTo>
                  <a:lnTo>
                    <a:pt x="821654" y="299662"/>
                  </a:lnTo>
                  <a:lnTo>
                    <a:pt x="742532" y="276537"/>
                  </a:lnTo>
                  <a:close/>
                </a:path>
                <a:path w="887095" h="335279">
                  <a:moveTo>
                    <a:pt x="850372" y="229994"/>
                  </a:moveTo>
                  <a:lnTo>
                    <a:pt x="813640" y="240806"/>
                  </a:lnTo>
                  <a:lnTo>
                    <a:pt x="766714" y="251871"/>
                  </a:lnTo>
                  <a:lnTo>
                    <a:pt x="756433" y="253715"/>
                  </a:lnTo>
                  <a:lnTo>
                    <a:pt x="742636" y="276194"/>
                  </a:lnTo>
                  <a:lnTo>
                    <a:pt x="742532" y="276537"/>
                  </a:lnTo>
                  <a:lnTo>
                    <a:pt x="821654" y="299662"/>
                  </a:lnTo>
                  <a:lnTo>
                    <a:pt x="822441" y="296521"/>
                  </a:lnTo>
                  <a:lnTo>
                    <a:pt x="822272" y="296521"/>
                  </a:lnTo>
                  <a:lnTo>
                    <a:pt x="823800" y="291526"/>
                  </a:lnTo>
                  <a:lnTo>
                    <a:pt x="840208" y="249621"/>
                  </a:lnTo>
                  <a:lnTo>
                    <a:pt x="846828" y="236504"/>
                  </a:lnTo>
                  <a:lnTo>
                    <a:pt x="850372" y="229994"/>
                  </a:lnTo>
                  <a:close/>
                </a:path>
                <a:path w="887095" h="335279">
                  <a:moveTo>
                    <a:pt x="829740" y="292081"/>
                  </a:moveTo>
                  <a:lnTo>
                    <a:pt x="823643" y="292081"/>
                  </a:lnTo>
                  <a:lnTo>
                    <a:pt x="822942" y="294604"/>
                  </a:lnTo>
                  <a:lnTo>
                    <a:pt x="822282" y="297128"/>
                  </a:lnTo>
                  <a:lnTo>
                    <a:pt x="821654" y="299662"/>
                  </a:lnTo>
                  <a:lnTo>
                    <a:pt x="825087" y="299662"/>
                  </a:lnTo>
                  <a:lnTo>
                    <a:pt x="829740" y="292081"/>
                  </a:lnTo>
                  <a:close/>
                </a:path>
                <a:path w="887095" h="335279">
                  <a:moveTo>
                    <a:pt x="870933" y="156744"/>
                  </a:moveTo>
                  <a:lnTo>
                    <a:pt x="875584" y="167531"/>
                  </a:lnTo>
                  <a:lnTo>
                    <a:pt x="875185" y="184629"/>
                  </a:lnTo>
                  <a:lnTo>
                    <a:pt x="875065" y="186813"/>
                  </a:lnTo>
                  <a:lnTo>
                    <a:pt x="867558" y="203801"/>
                  </a:lnTo>
                  <a:lnTo>
                    <a:pt x="864459" y="208010"/>
                  </a:lnTo>
                  <a:lnTo>
                    <a:pt x="861422" y="212251"/>
                  </a:lnTo>
                  <a:lnTo>
                    <a:pt x="857045" y="218753"/>
                  </a:lnTo>
                  <a:lnTo>
                    <a:pt x="854967" y="221957"/>
                  </a:lnTo>
                  <a:lnTo>
                    <a:pt x="859925" y="227182"/>
                  </a:lnTo>
                  <a:lnTo>
                    <a:pt x="850372" y="229994"/>
                  </a:lnTo>
                  <a:lnTo>
                    <a:pt x="831456" y="269833"/>
                  </a:lnTo>
                  <a:lnTo>
                    <a:pt x="822272" y="296521"/>
                  </a:lnTo>
                  <a:lnTo>
                    <a:pt x="823643" y="292081"/>
                  </a:lnTo>
                  <a:lnTo>
                    <a:pt x="829740" y="292081"/>
                  </a:lnTo>
                  <a:lnTo>
                    <a:pt x="883045" y="205235"/>
                  </a:lnTo>
                  <a:lnTo>
                    <a:pt x="886802" y="193869"/>
                  </a:lnTo>
                  <a:lnTo>
                    <a:pt x="886052" y="181520"/>
                  </a:lnTo>
                  <a:lnTo>
                    <a:pt x="881820" y="169739"/>
                  </a:lnTo>
                  <a:lnTo>
                    <a:pt x="875129" y="160074"/>
                  </a:lnTo>
                  <a:lnTo>
                    <a:pt x="870933" y="156744"/>
                  </a:lnTo>
                  <a:close/>
                </a:path>
                <a:path w="887095" h="335279">
                  <a:moveTo>
                    <a:pt x="823643" y="292081"/>
                  </a:moveTo>
                  <a:lnTo>
                    <a:pt x="822272" y="296521"/>
                  </a:lnTo>
                  <a:lnTo>
                    <a:pt x="822441" y="296521"/>
                  </a:lnTo>
                  <a:lnTo>
                    <a:pt x="822942" y="294604"/>
                  </a:lnTo>
                  <a:lnTo>
                    <a:pt x="823643" y="292081"/>
                  </a:lnTo>
                  <a:close/>
                </a:path>
                <a:path w="887095" h="335279">
                  <a:moveTo>
                    <a:pt x="756433" y="253715"/>
                  </a:moveTo>
                  <a:lnTo>
                    <a:pt x="749048" y="255040"/>
                  </a:lnTo>
                  <a:lnTo>
                    <a:pt x="742636" y="276194"/>
                  </a:lnTo>
                  <a:lnTo>
                    <a:pt x="756433" y="253715"/>
                  </a:lnTo>
                  <a:close/>
                </a:path>
                <a:path w="887095" h="335279">
                  <a:moveTo>
                    <a:pt x="37316" y="0"/>
                  </a:moveTo>
                  <a:lnTo>
                    <a:pt x="22456" y="4211"/>
                  </a:lnTo>
                  <a:lnTo>
                    <a:pt x="9186" y="14561"/>
                  </a:lnTo>
                  <a:lnTo>
                    <a:pt x="1598" y="28614"/>
                  </a:lnTo>
                  <a:lnTo>
                    <a:pt x="0" y="45150"/>
                  </a:lnTo>
                  <a:lnTo>
                    <a:pt x="4426" y="61048"/>
                  </a:lnTo>
                  <a:lnTo>
                    <a:pt x="60282" y="103799"/>
                  </a:lnTo>
                  <a:lnTo>
                    <a:pt x="106296" y="133465"/>
                  </a:lnTo>
                  <a:lnTo>
                    <a:pt x="153405" y="161282"/>
                  </a:lnTo>
                  <a:lnTo>
                    <a:pt x="202060" y="186346"/>
                  </a:lnTo>
                  <a:lnTo>
                    <a:pt x="246299" y="205706"/>
                  </a:lnTo>
                  <a:lnTo>
                    <a:pt x="291494" y="222551"/>
                  </a:lnTo>
                  <a:lnTo>
                    <a:pt x="337510" y="236877"/>
                  </a:lnTo>
                  <a:lnTo>
                    <a:pt x="384215" y="248682"/>
                  </a:lnTo>
                  <a:lnTo>
                    <a:pt x="431477" y="257961"/>
                  </a:lnTo>
                  <a:lnTo>
                    <a:pt x="479161" y="264710"/>
                  </a:lnTo>
                  <a:lnTo>
                    <a:pt x="527137" y="268926"/>
                  </a:lnTo>
                  <a:lnTo>
                    <a:pt x="575269" y="270604"/>
                  </a:lnTo>
                  <a:lnTo>
                    <a:pt x="623426" y="269742"/>
                  </a:lnTo>
                  <a:lnTo>
                    <a:pt x="671474" y="266335"/>
                  </a:lnTo>
                  <a:lnTo>
                    <a:pt x="719282" y="260379"/>
                  </a:lnTo>
                  <a:lnTo>
                    <a:pt x="749048" y="255040"/>
                  </a:lnTo>
                  <a:lnTo>
                    <a:pt x="750332" y="250803"/>
                  </a:lnTo>
                  <a:lnTo>
                    <a:pt x="764584" y="215959"/>
                  </a:lnTo>
                  <a:lnTo>
                    <a:pt x="773544" y="198996"/>
                  </a:lnTo>
                  <a:lnTo>
                    <a:pt x="755364" y="191830"/>
                  </a:lnTo>
                  <a:lnTo>
                    <a:pt x="746571" y="187993"/>
                  </a:lnTo>
                  <a:lnTo>
                    <a:pt x="569599" y="187986"/>
                  </a:lnTo>
                  <a:lnTo>
                    <a:pt x="567336" y="187918"/>
                  </a:lnTo>
                  <a:lnTo>
                    <a:pt x="569564" y="187898"/>
                  </a:lnTo>
                  <a:lnTo>
                    <a:pt x="556971" y="187498"/>
                  </a:lnTo>
                  <a:lnTo>
                    <a:pt x="512543" y="184629"/>
                  </a:lnTo>
                  <a:lnTo>
                    <a:pt x="473495" y="180214"/>
                  </a:lnTo>
                  <a:lnTo>
                    <a:pt x="434685" y="174043"/>
                  </a:lnTo>
                  <a:lnTo>
                    <a:pt x="396196" y="166120"/>
                  </a:lnTo>
                  <a:lnTo>
                    <a:pt x="358108" y="156452"/>
                  </a:lnTo>
                  <a:lnTo>
                    <a:pt x="357517" y="156284"/>
                  </a:lnTo>
                  <a:lnTo>
                    <a:pt x="357239" y="156284"/>
                  </a:lnTo>
                  <a:lnTo>
                    <a:pt x="317627" y="143587"/>
                  </a:lnTo>
                  <a:lnTo>
                    <a:pt x="271846" y="126164"/>
                  </a:lnTo>
                  <a:lnTo>
                    <a:pt x="235541" y="110081"/>
                  </a:lnTo>
                  <a:lnTo>
                    <a:pt x="199106" y="91738"/>
                  </a:lnTo>
                  <a:lnTo>
                    <a:pt x="160664" y="69868"/>
                  </a:lnTo>
                  <a:lnTo>
                    <a:pt x="152910" y="65187"/>
                  </a:lnTo>
                  <a:lnTo>
                    <a:pt x="148680" y="62517"/>
                  </a:lnTo>
                  <a:lnTo>
                    <a:pt x="128246" y="49416"/>
                  </a:lnTo>
                  <a:lnTo>
                    <a:pt x="107994" y="36040"/>
                  </a:lnTo>
                  <a:lnTo>
                    <a:pt x="67802" y="8833"/>
                  </a:lnTo>
                  <a:lnTo>
                    <a:pt x="52766" y="1637"/>
                  </a:lnTo>
                  <a:lnTo>
                    <a:pt x="37316" y="0"/>
                  </a:lnTo>
                  <a:close/>
                </a:path>
                <a:path w="887095" h="335279">
                  <a:moveTo>
                    <a:pt x="773544" y="198996"/>
                  </a:moveTo>
                  <a:lnTo>
                    <a:pt x="764584" y="215959"/>
                  </a:lnTo>
                  <a:lnTo>
                    <a:pt x="750332" y="250803"/>
                  </a:lnTo>
                  <a:lnTo>
                    <a:pt x="749048" y="255040"/>
                  </a:lnTo>
                  <a:lnTo>
                    <a:pt x="756433" y="253715"/>
                  </a:lnTo>
                  <a:lnTo>
                    <a:pt x="786812" y="204221"/>
                  </a:lnTo>
                  <a:lnTo>
                    <a:pt x="773544" y="198996"/>
                  </a:lnTo>
                  <a:close/>
                </a:path>
                <a:path w="887095" h="335279">
                  <a:moveTo>
                    <a:pt x="786812" y="204221"/>
                  </a:moveTo>
                  <a:lnTo>
                    <a:pt x="756433" y="253715"/>
                  </a:lnTo>
                  <a:lnTo>
                    <a:pt x="766714" y="251871"/>
                  </a:lnTo>
                  <a:lnTo>
                    <a:pt x="813640" y="240806"/>
                  </a:lnTo>
                  <a:lnTo>
                    <a:pt x="850372" y="229994"/>
                  </a:lnTo>
                  <a:lnTo>
                    <a:pt x="853936" y="223654"/>
                  </a:lnTo>
                  <a:lnTo>
                    <a:pt x="854248" y="223130"/>
                  </a:lnTo>
                  <a:lnTo>
                    <a:pt x="854943" y="221931"/>
                  </a:lnTo>
                  <a:lnTo>
                    <a:pt x="848739" y="215392"/>
                  </a:lnTo>
                  <a:lnTo>
                    <a:pt x="818450" y="215392"/>
                  </a:lnTo>
                  <a:lnTo>
                    <a:pt x="786812" y="204221"/>
                  </a:lnTo>
                  <a:close/>
                </a:path>
                <a:path w="887095" h="335279">
                  <a:moveTo>
                    <a:pt x="854967" y="221957"/>
                  </a:moveTo>
                  <a:lnTo>
                    <a:pt x="853936" y="223654"/>
                  </a:lnTo>
                  <a:lnTo>
                    <a:pt x="850372" y="229994"/>
                  </a:lnTo>
                  <a:lnTo>
                    <a:pt x="859925" y="227182"/>
                  </a:lnTo>
                  <a:lnTo>
                    <a:pt x="854967" y="221957"/>
                  </a:lnTo>
                  <a:close/>
                </a:path>
                <a:path w="887095" h="335279">
                  <a:moveTo>
                    <a:pt x="854943" y="221931"/>
                  </a:moveTo>
                  <a:lnTo>
                    <a:pt x="854218" y="223130"/>
                  </a:lnTo>
                  <a:lnTo>
                    <a:pt x="854948" y="221957"/>
                  </a:lnTo>
                  <a:close/>
                </a:path>
                <a:path w="887095" h="335279">
                  <a:moveTo>
                    <a:pt x="854677" y="222412"/>
                  </a:moveTo>
                  <a:lnTo>
                    <a:pt x="854218" y="223130"/>
                  </a:lnTo>
                  <a:lnTo>
                    <a:pt x="854677" y="222412"/>
                  </a:lnTo>
                  <a:close/>
                </a:path>
                <a:path w="887095" h="335279">
                  <a:moveTo>
                    <a:pt x="854955" y="221945"/>
                  </a:moveTo>
                  <a:lnTo>
                    <a:pt x="854677" y="222412"/>
                  </a:lnTo>
                  <a:lnTo>
                    <a:pt x="854967" y="221957"/>
                  </a:lnTo>
                  <a:close/>
                </a:path>
                <a:path w="887095" h="335279">
                  <a:moveTo>
                    <a:pt x="856778" y="219162"/>
                  </a:moveTo>
                  <a:lnTo>
                    <a:pt x="856616" y="219162"/>
                  </a:lnTo>
                  <a:lnTo>
                    <a:pt x="854963" y="221931"/>
                  </a:lnTo>
                  <a:lnTo>
                    <a:pt x="856778" y="219162"/>
                  </a:lnTo>
                  <a:close/>
                </a:path>
                <a:path w="887095" h="335279">
                  <a:moveTo>
                    <a:pt x="856616" y="219162"/>
                  </a:moveTo>
                  <a:lnTo>
                    <a:pt x="854943" y="221931"/>
                  </a:lnTo>
                  <a:lnTo>
                    <a:pt x="856616" y="219162"/>
                  </a:lnTo>
                  <a:close/>
                </a:path>
                <a:path w="887095" h="335279">
                  <a:moveTo>
                    <a:pt x="842279" y="147095"/>
                  </a:moveTo>
                  <a:lnTo>
                    <a:pt x="830083" y="149436"/>
                  </a:lnTo>
                  <a:lnTo>
                    <a:pt x="818801" y="153022"/>
                  </a:lnTo>
                  <a:lnTo>
                    <a:pt x="807476" y="156454"/>
                  </a:lnTo>
                  <a:lnTo>
                    <a:pt x="804703" y="157252"/>
                  </a:lnTo>
                  <a:lnTo>
                    <a:pt x="808396" y="172872"/>
                  </a:lnTo>
                  <a:lnTo>
                    <a:pt x="854943" y="221931"/>
                  </a:lnTo>
                  <a:lnTo>
                    <a:pt x="856616" y="219162"/>
                  </a:lnTo>
                  <a:lnTo>
                    <a:pt x="856778" y="219162"/>
                  </a:lnTo>
                  <a:lnTo>
                    <a:pt x="861422" y="212251"/>
                  </a:lnTo>
                  <a:lnTo>
                    <a:pt x="864459" y="208010"/>
                  </a:lnTo>
                  <a:lnTo>
                    <a:pt x="867558" y="203801"/>
                  </a:lnTo>
                  <a:lnTo>
                    <a:pt x="875065" y="186813"/>
                  </a:lnTo>
                  <a:lnTo>
                    <a:pt x="875185" y="184629"/>
                  </a:lnTo>
                  <a:lnTo>
                    <a:pt x="875584" y="167531"/>
                  </a:lnTo>
                  <a:lnTo>
                    <a:pt x="870933" y="156744"/>
                  </a:lnTo>
                  <a:lnTo>
                    <a:pt x="865353" y="152315"/>
                  </a:lnTo>
                  <a:lnTo>
                    <a:pt x="854220" y="148021"/>
                  </a:lnTo>
                  <a:lnTo>
                    <a:pt x="842279" y="147095"/>
                  </a:lnTo>
                  <a:close/>
                </a:path>
                <a:path w="887095" h="335279">
                  <a:moveTo>
                    <a:pt x="806974" y="171373"/>
                  </a:moveTo>
                  <a:lnTo>
                    <a:pt x="786812" y="204221"/>
                  </a:lnTo>
                  <a:lnTo>
                    <a:pt x="818450" y="215392"/>
                  </a:lnTo>
                  <a:lnTo>
                    <a:pt x="808396" y="172872"/>
                  </a:lnTo>
                  <a:lnTo>
                    <a:pt x="806974" y="171373"/>
                  </a:lnTo>
                  <a:close/>
                </a:path>
                <a:path w="887095" h="335279">
                  <a:moveTo>
                    <a:pt x="808396" y="172872"/>
                  </a:moveTo>
                  <a:lnTo>
                    <a:pt x="818450" y="215392"/>
                  </a:lnTo>
                  <a:lnTo>
                    <a:pt x="848739" y="215392"/>
                  </a:lnTo>
                  <a:lnTo>
                    <a:pt x="808396" y="172872"/>
                  </a:lnTo>
                  <a:close/>
                </a:path>
                <a:path w="887095" h="335279">
                  <a:moveTo>
                    <a:pt x="804703" y="157252"/>
                  </a:moveTo>
                  <a:lnTo>
                    <a:pt x="797663" y="159277"/>
                  </a:lnTo>
                  <a:lnTo>
                    <a:pt x="782167" y="182671"/>
                  </a:lnTo>
                  <a:lnTo>
                    <a:pt x="773544" y="198996"/>
                  </a:lnTo>
                  <a:lnTo>
                    <a:pt x="786812" y="204221"/>
                  </a:lnTo>
                  <a:lnTo>
                    <a:pt x="806974" y="171373"/>
                  </a:lnTo>
                  <a:lnTo>
                    <a:pt x="808042" y="171373"/>
                  </a:lnTo>
                  <a:lnTo>
                    <a:pt x="804703" y="157252"/>
                  </a:lnTo>
                  <a:close/>
                </a:path>
                <a:path w="887095" h="335279">
                  <a:moveTo>
                    <a:pt x="773603" y="165681"/>
                  </a:moveTo>
                  <a:lnTo>
                    <a:pt x="772074" y="166001"/>
                  </a:lnTo>
                  <a:lnTo>
                    <a:pt x="756692" y="169456"/>
                  </a:lnTo>
                  <a:lnTo>
                    <a:pt x="748965" y="171027"/>
                  </a:lnTo>
                  <a:lnTo>
                    <a:pt x="727385" y="175111"/>
                  </a:lnTo>
                  <a:lnTo>
                    <a:pt x="720168" y="176282"/>
                  </a:lnTo>
                  <a:lnTo>
                    <a:pt x="724511" y="178365"/>
                  </a:lnTo>
                  <a:lnTo>
                    <a:pt x="755364" y="191830"/>
                  </a:lnTo>
                  <a:lnTo>
                    <a:pt x="773544" y="198996"/>
                  </a:lnTo>
                  <a:lnTo>
                    <a:pt x="782167" y="182671"/>
                  </a:lnTo>
                  <a:lnTo>
                    <a:pt x="793023" y="166282"/>
                  </a:lnTo>
                  <a:lnTo>
                    <a:pt x="771356" y="166282"/>
                  </a:lnTo>
                  <a:lnTo>
                    <a:pt x="773603" y="165681"/>
                  </a:lnTo>
                  <a:close/>
                </a:path>
                <a:path w="887095" h="335279">
                  <a:moveTo>
                    <a:pt x="569564" y="187898"/>
                  </a:moveTo>
                  <a:lnTo>
                    <a:pt x="567336" y="187918"/>
                  </a:lnTo>
                  <a:lnTo>
                    <a:pt x="569599" y="187986"/>
                  </a:lnTo>
                  <a:lnTo>
                    <a:pt x="571861" y="187993"/>
                  </a:lnTo>
                  <a:lnTo>
                    <a:pt x="569564" y="187898"/>
                  </a:lnTo>
                  <a:close/>
                </a:path>
                <a:path w="887095" h="335279">
                  <a:moveTo>
                    <a:pt x="575473" y="187885"/>
                  </a:moveTo>
                  <a:lnTo>
                    <a:pt x="569564" y="187898"/>
                  </a:lnTo>
                  <a:lnTo>
                    <a:pt x="571861" y="187993"/>
                  </a:lnTo>
                  <a:lnTo>
                    <a:pt x="746571" y="187993"/>
                  </a:lnTo>
                  <a:lnTo>
                    <a:pt x="746420" y="187927"/>
                  </a:lnTo>
                  <a:lnTo>
                    <a:pt x="579986" y="187927"/>
                  </a:lnTo>
                  <a:lnTo>
                    <a:pt x="575473" y="187885"/>
                  </a:lnTo>
                  <a:close/>
                </a:path>
                <a:path w="887095" h="335279">
                  <a:moveTo>
                    <a:pt x="720168" y="176282"/>
                  </a:moveTo>
                  <a:lnTo>
                    <a:pt x="662109" y="183969"/>
                  </a:lnTo>
                  <a:lnTo>
                    <a:pt x="623342" y="186813"/>
                  </a:lnTo>
                  <a:lnTo>
                    <a:pt x="584488" y="187906"/>
                  </a:lnTo>
                  <a:lnTo>
                    <a:pt x="579986" y="187927"/>
                  </a:lnTo>
                  <a:lnTo>
                    <a:pt x="746420" y="187927"/>
                  </a:lnTo>
                  <a:lnTo>
                    <a:pt x="724511" y="178365"/>
                  </a:lnTo>
                  <a:lnTo>
                    <a:pt x="720168" y="176282"/>
                  </a:lnTo>
                  <a:close/>
                </a:path>
                <a:path w="887095" h="335279">
                  <a:moveTo>
                    <a:pt x="711989" y="83869"/>
                  </a:moveTo>
                  <a:lnTo>
                    <a:pt x="696346" y="87060"/>
                  </a:lnTo>
                  <a:lnTo>
                    <a:pt x="682789" y="95856"/>
                  </a:lnTo>
                  <a:lnTo>
                    <a:pt x="673030" y="108819"/>
                  </a:lnTo>
                  <a:lnTo>
                    <a:pt x="669212" y="124801"/>
                  </a:lnTo>
                  <a:lnTo>
                    <a:pt x="672398" y="140436"/>
                  </a:lnTo>
                  <a:lnTo>
                    <a:pt x="681177" y="154007"/>
                  </a:lnTo>
                  <a:lnTo>
                    <a:pt x="694139" y="163792"/>
                  </a:lnTo>
                  <a:lnTo>
                    <a:pt x="720168" y="176282"/>
                  </a:lnTo>
                  <a:lnTo>
                    <a:pt x="727385" y="175111"/>
                  </a:lnTo>
                  <a:lnTo>
                    <a:pt x="748965" y="171027"/>
                  </a:lnTo>
                  <a:lnTo>
                    <a:pt x="756692" y="169456"/>
                  </a:lnTo>
                  <a:lnTo>
                    <a:pt x="772074" y="166001"/>
                  </a:lnTo>
                  <a:lnTo>
                    <a:pt x="773603" y="165681"/>
                  </a:lnTo>
                  <a:lnTo>
                    <a:pt x="774870" y="165341"/>
                  </a:lnTo>
                  <a:lnTo>
                    <a:pt x="781425" y="163687"/>
                  </a:lnTo>
                  <a:lnTo>
                    <a:pt x="796104" y="159726"/>
                  </a:lnTo>
                  <a:lnTo>
                    <a:pt x="797663" y="159277"/>
                  </a:lnTo>
                  <a:lnTo>
                    <a:pt x="803204" y="150912"/>
                  </a:lnTo>
                  <a:lnTo>
                    <a:pt x="825438" y="150912"/>
                  </a:lnTo>
                  <a:lnTo>
                    <a:pt x="830083" y="149436"/>
                  </a:lnTo>
                  <a:lnTo>
                    <a:pt x="842279" y="147095"/>
                  </a:lnTo>
                  <a:lnTo>
                    <a:pt x="863448" y="147095"/>
                  </a:lnTo>
                  <a:lnTo>
                    <a:pt x="852323" y="139311"/>
                  </a:lnTo>
                  <a:lnTo>
                    <a:pt x="820554" y="128096"/>
                  </a:lnTo>
                  <a:lnTo>
                    <a:pt x="789232" y="115754"/>
                  </a:lnTo>
                  <a:lnTo>
                    <a:pt x="758375" y="102293"/>
                  </a:lnTo>
                  <a:lnTo>
                    <a:pt x="728002" y="87721"/>
                  </a:lnTo>
                  <a:lnTo>
                    <a:pt x="711989" y="83869"/>
                  </a:lnTo>
                  <a:close/>
                </a:path>
                <a:path w="887095" h="335279">
                  <a:moveTo>
                    <a:pt x="808042" y="171373"/>
                  </a:moveTo>
                  <a:lnTo>
                    <a:pt x="806974" y="171373"/>
                  </a:lnTo>
                  <a:lnTo>
                    <a:pt x="808396" y="172872"/>
                  </a:lnTo>
                  <a:lnTo>
                    <a:pt x="808042" y="171373"/>
                  </a:lnTo>
                  <a:close/>
                </a:path>
                <a:path w="887095" h="335279">
                  <a:moveTo>
                    <a:pt x="775636" y="165254"/>
                  </a:moveTo>
                  <a:lnTo>
                    <a:pt x="773603" y="165681"/>
                  </a:lnTo>
                  <a:lnTo>
                    <a:pt x="771356" y="166282"/>
                  </a:lnTo>
                  <a:lnTo>
                    <a:pt x="773503" y="165801"/>
                  </a:lnTo>
                  <a:lnTo>
                    <a:pt x="775636" y="165254"/>
                  </a:lnTo>
                  <a:close/>
                </a:path>
                <a:path w="887095" h="335279">
                  <a:moveTo>
                    <a:pt x="793704" y="165254"/>
                  </a:moveTo>
                  <a:lnTo>
                    <a:pt x="775636" y="165254"/>
                  </a:lnTo>
                  <a:lnTo>
                    <a:pt x="773503" y="165801"/>
                  </a:lnTo>
                  <a:lnTo>
                    <a:pt x="771356" y="166282"/>
                  </a:lnTo>
                  <a:lnTo>
                    <a:pt x="793023" y="166282"/>
                  </a:lnTo>
                  <a:lnTo>
                    <a:pt x="793704" y="165254"/>
                  </a:lnTo>
                  <a:close/>
                </a:path>
                <a:path w="887095" h="335279">
                  <a:moveTo>
                    <a:pt x="797663" y="159277"/>
                  </a:moveTo>
                  <a:lnTo>
                    <a:pt x="796104" y="159726"/>
                  </a:lnTo>
                  <a:lnTo>
                    <a:pt x="781425" y="163687"/>
                  </a:lnTo>
                  <a:lnTo>
                    <a:pt x="774870" y="165341"/>
                  </a:lnTo>
                  <a:lnTo>
                    <a:pt x="773603" y="165681"/>
                  </a:lnTo>
                  <a:lnTo>
                    <a:pt x="775636" y="165254"/>
                  </a:lnTo>
                  <a:lnTo>
                    <a:pt x="793704" y="165254"/>
                  </a:lnTo>
                  <a:lnTo>
                    <a:pt x="797663" y="159277"/>
                  </a:lnTo>
                  <a:close/>
                </a:path>
                <a:path w="887095" h="335279">
                  <a:moveTo>
                    <a:pt x="803204" y="150912"/>
                  </a:moveTo>
                  <a:lnTo>
                    <a:pt x="797663" y="159277"/>
                  </a:lnTo>
                  <a:lnTo>
                    <a:pt x="804703" y="157252"/>
                  </a:lnTo>
                  <a:lnTo>
                    <a:pt x="803204" y="150912"/>
                  </a:lnTo>
                  <a:close/>
                </a:path>
                <a:path w="887095" h="335279">
                  <a:moveTo>
                    <a:pt x="825438" y="150912"/>
                  </a:moveTo>
                  <a:lnTo>
                    <a:pt x="803204" y="150912"/>
                  </a:lnTo>
                  <a:lnTo>
                    <a:pt x="804703" y="157252"/>
                  </a:lnTo>
                  <a:lnTo>
                    <a:pt x="807485" y="156452"/>
                  </a:lnTo>
                  <a:lnTo>
                    <a:pt x="818801" y="153022"/>
                  </a:lnTo>
                  <a:lnTo>
                    <a:pt x="825438" y="150912"/>
                  </a:lnTo>
                  <a:close/>
                </a:path>
                <a:path w="887095" h="335279">
                  <a:moveTo>
                    <a:pt x="863448" y="147095"/>
                  </a:moveTo>
                  <a:lnTo>
                    <a:pt x="842279" y="147095"/>
                  </a:lnTo>
                  <a:lnTo>
                    <a:pt x="854220" y="148021"/>
                  </a:lnTo>
                  <a:lnTo>
                    <a:pt x="865353" y="152315"/>
                  </a:lnTo>
                  <a:lnTo>
                    <a:pt x="870933" y="156744"/>
                  </a:lnTo>
                  <a:lnTo>
                    <a:pt x="868209" y="150425"/>
                  </a:lnTo>
                  <a:lnTo>
                    <a:pt x="863448" y="147095"/>
                  </a:lnTo>
                  <a:close/>
                </a:path>
                <a:path w="887095" h="335279">
                  <a:moveTo>
                    <a:pt x="351605" y="154609"/>
                  </a:moveTo>
                  <a:lnTo>
                    <a:pt x="357239" y="156284"/>
                  </a:lnTo>
                  <a:lnTo>
                    <a:pt x="357517" y="156284"/>
                  </a:lnTo>
                  <a:lnTo>
                    <a:pt x="351605" y="154609"/>
                  </a:lnTo>
                  <a:close/>
                </a:path>
                <a:path w="887095" h="335279">
                  <a:moveTo>
                    <a:pt x="152910" y="65187"/>
                  </a:moveTo>
                  <a:lnTo>
                    <a:pt x="160585" y="69868"/>
                  </a:lnTo>
                  <a:lnTo>
                    <a:pt x="157137" y="67739"/>
                  </a:lnTo>
                  <a:lnTo>
                    <a:pt x="152910" y="65187"/>
                  </a:lnTo>
                  <a:close/>
                </a:path>
                <a:path w="887095" h="335279">
                  <a:moveTo>
                    <a:pt x="157137" y="67739"/>
                  </a:moveTo>
                  <a:lnTo>
                    <a:pt x="160585" y="69868"/>
                  </a:lnTo>
                  <a:lnTo>
                    <a:pt x="157137" y="67739"/>
                  </a:lnTo>
                  <a:close/>
                </a:path>
                <a:path w="887095" h="335279">
                  <a:moveTo>
                    <a:pt x="153004" y="65187"/>
                  </a:moveTo>
                  <a:lnTo>
                    <a:pt x="157137" y="67739"/>
                  </a:lnTo>
                  <a:lnTo>
                    <a:pt x="153004" y="65187"/>
                  </a:lnTo>
                  <a:close/>
                </a:path>
              </a:pathLst>
            </a:custGeom>
            <a:solidFill>
              <a:srgbClr val="FCEDAF"/>
            </a:solidFill>
          </p:spPr>
          <p:txBody>
            <a:bodyPr wrap="square" lIns="0" tIns="0" rIns="0" bIns="0" rtlCol="0"/>
            <a:lstStyle/>
            <a:p>
              <a:endParaRPr dirty="0"/>
            </a:p>
          </p:txBody>
        </p:sp>
      </p:grpSp>
      <p:sp>
        <p:nvSpPr>
          <p:cNvPr id="12" name="object 12"/>
          <p:cNvSpPr txBox="1"/>
          <p:nvPr/>
        </p:nvSpPr>
        <p:spPr>
          <a:xfrm>
            <a:off x="10983213" y="2437645"/>
            <a:ext cx="7616825" cy="702500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Calibri"/>
                <a:cs typeface="Calibri"/>
              </a:rPr>
              <a:t>Choisir</a:t>
            </a:r>
            <a:r>
              <a:rPr sz="2450" spc="30" dirty="0">
                <a:solidFill>
                  <a:srgbClr val="231F20"/>
                </a:solidFill>
                <a:latin typeface="Calibri"/>
                <a:cs typeface="Calibri"/>
              </a:rPr>
              <a:t> </a:t>
            </a:r>
            <a:r>
              <a:rPr sz="2450" dirty="0">
                <a:solidFill>
                  <a:srgbClr val="231F20"/>
                </a:solidFill>
                <a:latin typeface="Calibri"/>
                <a:cs typeface="Calibri"/>
              </a:rPr>
              <a:t>avec</a:t>
            </a:r>
            <a:r>
              <a:rPr sz="2450" spc="30" dirty="0">
                <a:solidFill>
                  <a:srgbClr val="231F20"/>
                </a:solidFill>
                <a:latin typeface="Calibri"/>
                <a:cs typeface="Calibri"/>
              </a:rPr>
              <a:t> </a:t>
            </a:r>
            <a:r>
              <a:rPr sz="2450" spc="65" dirty="0">
                <a:solidFill>
                  <a:srgbClr val="231F20"/>
                </a:solidFill>
                <a:latin typeface="Calibri"/>
                <a:cs typeface="Calibri"/>
              </a:rPr>
              <a:t>soin</a:t>
            </a:r>
            <a:r>
              <a:rPr sz="2450" spc="25" dirty="0">
                <a:solidFill>
                  <a:srgbClr val="231F20"/>
                </a:solidFill>
                <a:latin typeface="Calibri"/>
                <a:cs typeface="Calibri"/>
              </a:rPr>
              <a:t> </a:t>
            </a:r>
            <a:r>
              <a:rPr sz="2450" b="1" spc="80" dirty="0">
                <a:solidFill>
                  <a:srgbClr val="231F20"/>
                </a:solidFill>
                <a:latin typeface="Calibri"/>
                <a:cs typeface="Calibri"/>
              </a:rPr>
              <a:t>ses</a:t>
            </a:r>
            <a:r>
              <a:rPr sz="2450" b="1" spc="45" dirty="0">
                <a:solidFill>
                  <a:srgbClr val="231F20"/>
                </a:solidFill>
                <a:latin typeface="Calibri"/>
                <a:cs typeface="Calibri"/>
              </a:rPr>
              <a:t> </a:t>
            </a:r>
            <a:r>
              <a:rPr sz="2450" b="1" spc="60" dirty="0">
                <a:solidFill>
                  <a:srgbClr val="231F20"/>
                </a:solidFill>
                <a:latin typeface="Calibri"/>
                <a:cs typeface="Calibri"/>
              </a:rPr>
              <a:t>mots</a:t>
            </a:r>
            <a:r>
              <a:rPr sz="2450" b="1" spc="30" dirty="0">
                <a:solidFill>
                  <a:srgbClr val="231F20"/>
                </a:solidFill>
                <a:latin typeface="Calibri"/>
                <a:cs typeface="Calibri"/>
              </a:rPr>
              <a:t> </a:t>
            </a:r>
            <a:r>
              <a:rPr sz="2450" b="1" dirty="0">
                <a:solidFill>
                  <a:srgbClr val="231F20"/>
                </a:solidFill>
                <a:latin typeface="Calibri"/>
                <a:cs typeface="Calibri"/>
              </a:rPr>
              <a:t>de</a:t>
            </a:r>
            <a:r>
              <a:rPr sz="2450" b="1" spc="25" dirty="0">
                <a:solidFill>
                  <a:srgbClr val="231F20"/>
                </a:solidFill>
                <a:latin typeface="Calibri"/>
                <a:cs typeface="Calibri"/>
              </a:rPr>
              <a:t> </a:t>
            </a:r>
            <a:r>
              <a:rPr sz="2450" b="1" spc="65" dirty="0">
                <a:solidFill>
                  <a:srgbClr val="231F20"/>
                </a:solidFill>
                <a:latin typeface="Calibri"/>
                <a:cs typeface="Calibri"/>
              </a:rPr>
              <a:t>passe</a:t>
            </a:r>
            <a:endParaRPr sz="2450" b="1" dirty="0">
              <a:latin typeface="Calibri"/>
              <a:cs typeface="Calibri"/>
            </a:endParaRPr>
          </a:p>
          <a:p>
            <a:pPr marL="12700" marR="349885">
              <a:lnSpc>
                <a:spcPts val="2580"/>
              </a:lnSpc>
              <a:spcBef>
                <a:spcPts val="2600"/>
              </a:spcBef>
            </a:pPr>
            <a:r>
              <a:rPr sz="2450" b="1" dirty="0">
                <a:solidFill>
                  <a:srgbClr val="231F20"/>
                </a:solidFill>
                <a:latin typeface="Calibri"/>
                <a:cs typeface="Calibri"/>
              </a:rPr>
              <a:t>Mettre</a:t>
            </a:r>
            <a:r>
              <a:rPr sz="2450" b="1" spc="120" dirty="0">
                <a:solidFill>
                  <a:srgbClr val="231F20"/>
                </a:solidFill>
                <a:latin typeface="Calibri"/>
                <a:cs typeface="Calibri"/>
              </a:rPr>
              <a:t> </a:t>
            </a:r>
            <a:r>
              <a:rPr sz="2450" b="1" spc="90" dirty="0">
                <a:solidFill>
                  <a:srgbClr val="231F20"/>
                </a:solidFill>
                <a:latin typeface="Calibri"/>
                <a:cs typeface="Calibri"/>
              </a:rPr>
              <a:t>à</a:t>
            </a:r>
            <a:r>
              <a:rPr sz="2450" b="1" spc="120" dirty="0">
                <a:solidFill>
                  <a:srgbClr val="231F20"/>
                </a:solidFill>
                <a:latin typeface="Calibri"/>
                <a:cs typeface="Calibri"/>
              </a:rPr>
              <a:t> </a:t>
            </a:r>
            <a:r>
              <a:rPr sz="2450" b="1" spc="75" dirty="0">
                <a:solidFill>
                  <a:srgbClr val="231F20"/>
                </a:solidFill>
                <a:latin typeface="Calibri"/>
                <a:cs typeface="Calibri"/>
              </a:rPr>
              <a:t>jour</a:t>
            </a:r>
            <a:r>
              <a:rPr sz="2450" b="1" spc="125" dirty="0">
                <a:solidFill>
                  <a:srgbClr val="231F20"/>
                </a:solidFill>
                <a:latin typeface="Calibri"/>
                <a:cs typeface="Calibri"/>
              </a:rPr>
              <a:t> </a:t>
            </a:r>
            <a:r>
              <a:rPr sz="2450" dirty="0">
                <a:solidFill>
                  <a:srgbClr val="231F20"/>
                </a:solidFill>
                <a:latin typeface="Calibri"/>
                <a:cs typeface="Calibri"/>
              </a:rPr>
              <a:t>régulièrement</a:t>
            </a:r>
            <a:r>
              <a:rPr sz="2450" spc="125" dirty="0">
                <a:solidFill>
                  <a:srgbClr val="231F20"/>
                </a:solidFill>
                <a:latin typeface="Calibri"/>
                <a:cs typeface="Calibri"/>
              </a:rPr>
              <a:t> </a:t>
            </a:r>
            <a:r>
              <a:rPr sz="2450" dirty="0">
                <a:solidFill>
                  <a:srgbClr val="231F20"/>
                </a:solidFill>
                <a:latin typeface="Calibri"/>
                <a:cs typeface="Calibri"/>
              </a:rPr>
              <a:t>et</a:t>
            </a:r>
            <a:r>
              <a:rPr sz="2450" spc="120" dirty="0">
                <a:solidFill>
                  <a:srgbClr val="231F20"/>
                </a:solidFill>
                <a:latin typeface="Calibri"/>
                <a:cs typeface="Calibri"/>
              </a:rPr>
              <a:t> </a:t>
            </a:r>
            <a:r>
              <a:rPr sz="2450" spc="60" dirty="0">
                <a:solidFill>
                  <a:srgbClr val="231F20"/>
                </a:solidFill>
                <a:latin typeface="Calibri"/>
                <a:cs typeface="Calibri"/>
              </a:rPr>
              <a:t>appliquer</a:t>
            </a:r>
            <a:r>
              <a:rPr sz="2450" spc="125" dirty="0">
                <a:solidFill>
                  <a:srgbClr val="231F20"/>
                </a:solidFill>
                <a:latin typeface="Calibri"/>
                <a:cs typeface="Calibri"/>
              </a:rPr>
              <a:t> </a:t>
            </a:r>
            <a:r>
              <a:rPr sz="2450" spc="90" dirty="0">
                <a:solidFill>
                  <a:srgbClr val="231F20"/>
                </a:solidFill>
                <a:latin typeface="Calibri"/>
                <a:cs typeface="Calibri"/>
              </a:rPr>
              <a:t>les</a:t>
            </a:r>
            <a:r>
              <a:rPr sz="2450" spc="120" dirty="0">
                <a:solidFill>
                  <a:srgbClr val="231F20"/>
                </a:solidFill>
                <a:latin typeface="Calibri"/>
                <a:cs typeface="Calibri"/>
              </a:rPr>
              <a:t> </a:t>
            </a:r>
            <a:r>
              <a:rPr sz="2450" spc="55" dirty="0">
                <a:solidFill>
                  <a:srgbClr val="231F20"/>
                </a:solidFill>
                <a:latin typeface="Calibri"/>
                <a:cs typeface="Calibri"/>
              </a:rPr>
              <a:t>correctifs </a:t>
            </a:r>
            <a:r>
              <a:rPr sz="2450" spc="75" dirty="0">
                <a:solidFill>
                  <a:srgbClr val="231F20"/>
                </a:solidFill>
                <a:latin typeface="Calibri"/>
                <a:cs typeface="Calibri"/>
              </a:rPr>
              <a:t>sur</a:t>
            </a:r>
            <a:r>
              <a:rPr sz="2450" spc="-10" dirty="0">
                <a:solidFill>
                  <a:srgbClr val="231F20"/>
                </a:solidFill>
                <a:latin typeface="Calibri"/>
                <a:cs typeface="Calibri"/>
              </a:rPr>
              <a:t> </a:t>
            </a:r>
            <a:r>
              <a:rPr sz="2450" spc="90" dirty="0">
                <a:solidFill>
                  <a:srgbClr val="231F20"/>
                </a:solidFill>
                <a:latin typeface="Calibri"/>
                <a:cs typeface="Calibri"/>
              </a:rPr>
              <a:t>les</a:t>
            </a:r>
            <a:r>
              <a:rPr sz="2450" dirty="0">
                <a:solidFill>
                  <a:srgbClr val="231F20"/>
                </a:solidFill>
                <a:latin typeface="Calibri"/>
                <a:cs typeface="Calibri"/>
              </a:rPr>
              <a:t> </a:t>
            </a:r>
            <a:r>
              <a:rPr sz="2450" spc="55" dirty="0">
                <a:solidFill>
                  <a:srgbClr val="231F20"/>
                </a:solidFill>
                <a:latin typeface="Calibri"/>
                <a:cs typeface="Calibri"/>
              </a:rPr>
              <a:t>appareils</a:t>
            </a:r>
            <a:endParaRPr sz="2450" dirty="0">
              <a:latin typeface="Calibri"/>
              <a:cs typeface="Calibri"/>
            </a:endParaRPr>
          </a:p>
          <a:p>
            <a:pPr marL="12700">
              <a:lnSpc>
                <a:spcPct val="100000"/>
              </a:lnSpc>
              <a:spcBef>
                <a:spcPts val="2180"/>
              </a:spcBef>
            </a:pPr>
            <a:r>
              <a:rPr sz="2450" spc="65" dirty="0">
                <a:solidFill>
                  <a:srgbClr val="231F20"/>
                </a:solidFill>
                <a:latin typeface="Calibri"/>
                <a:cs typeface="Calibri"/>
              </a:rPr>
              <a:t>Effectuer</a:t>
            </a:r>
            <a:r>
              <a:rPr sz="2450" spc="95" dirty="0">
                <a:solidFill>
                  <a:srgbClr val="231F20"/>
                </a:solidFill>
                <a:latin typeface="Calibri"/>
                <a:cs typeface="Calibri"/>
              </a:rPr>
              <a:t> </a:t>
            </a:r>
            <a:r>
              <a:rPr sz="2450" dirty="0">
                <a:solidFill>
                  <a:srgbClr val="231F20"/>
                </a:solidFill>
                <a:latin typeface="Calibri"/>
                <a:cs typeface="Calibri"/>
              </a:rPr>
              <a:t>des</a:t>
            </a:r>
            <a:r>
              <a:rPr sz="2450" spc="90" dirty="0">
                <a:solidFill>
                  <a:srgbClr val="231F20"/>
                </a:solidFill>
                <a:latin typeface="Calibri"/>
                <a:cs typeface="Calibri"/>
              </a:rPr>
              <a:t> </a:t>
            </a:r>
            <a:r>
              <a:rPr sz="2450" b="1" spc="70" dirty="0">
                <a:solidFill>
                  <a:srgbClr val="231F20"/>
                </a:solidFill>
                <a:latin typeface="Calibri"/>
                <a:cs typeface="Calibri"/>
              </a:rPr>
              <a:t>sauvegardes</a:t>
            </a:r>
            <a:r>
              <a:rPr sz="2450" spc="100" dirty="0">
                <a:solidFill>
                  <a:srgbClr val="231F20"/>
                </a:solidFill>
                <a:latin typeface="Calibri"/>
                <a:cs typeface="Calibri"/>
              </a:rPr>
              <a:t> </a:t>
            </a:r>
            <a:r>
              <a:rPr sz="2450" dirty="0">
                <a:solidFill>
                  <a:srgbClr val="231F20"/>
                </a:solidFill>
                <a:latin typeface="Calibri"/>
                <a:cs typeface="Calibri"/>
              </a:rPr>
              <a:t>de</a:t>
            </a:r>
            <a:r>
              <a:rPr sz="2450" spc="95" dirty="0">
                <a:solidFill>
                  <a:srgbClr val="231F20"/>
                </a:solidFill>
                <a:latin typeface="Calibri"/>
                <a:cs typeface="Calibri"/>
              </a:rPr>
              <a:t> </a:t>
            </a:r>
            <a:r>
              <a:rPr sz="2450" dirty="0">
                <a:solidFill>
                  <a:srgbClr val="231F20"/>
                </a:solidFill>
                <a:latin typeface="Calibri"/>
                <a:cs typeface="Calibri"/>
              </a:rPr>
              <a:t>vos</a:t>
            </a:r>
            <a:r>
              <a:rPr sz="2450" spc="90" dirty="0">
                <a:solidFill>
                  <a:srgbClr val="231F20"/>
                </a:solidFill>
                <a:latin typeface="Calibri"/>
                <a:cs typeface="Calibri"/>
              </a:rPr>
              <a:t> </a:t>
            </a:r>
            <a:r>
              <a:rPr sz="2450" dirty="0">
                <a:solidFill>
                  <a:srgbClr val="231F20"/>
                </a:solidFill>
                <a:latin typeface="Calibri"/>
                <a:cs typeface="Calibri"/>
              </a:rPr>
              <a:t>données</a:t>
            </a:r>
            <a:r>
              <a:rPr sz="2450" spc="95" dirty="0">
                <a:solidFill>
                  <a:srgbClr val="231F20"/>
                </a:solidFill>
                <a:latin typeface="Calibri"/>
                <a:cs typeface="Calibri"/>
              </a:rPr>
              <a:t> </a:t>
            </a:r>
            <a:r>
              <a:rPr sz="2450" spc="-10" dirty="0">
                <a:solidFill>
                  <a:srgbClr val="231F20"/>
                </a:solidFill>
                <a:latin typeface="Calibri"/>
                <a:cs typeface="Calibri"/>
              </a:rPr>
              <a:t>régulièrement</a:t>
            </a:r>
            <a:endParaRPr sz="2450" dirty="0">
              <a:latin typeface="Calibri"/>
              <a:cs typeface="Calibri"/>
            </a:endParaRPr>
          </a:p>
          <a:p>
            <a:pPr marL="12700">
              <a:lnSpc>
                <a:spcPct val="100000"/>
              </a:lnSpc>
              <a:spcBef>
                <a:spcPts val="2210"/>
              </a:spcBef>
            </a:pPr>
            <a:r>
              <a:rPr sz="2450" b="1" spc="105" dirty="0">
                <a:solidFill>
                  <a:srgbClr val="231F20"/>
                </a:solidFill>
                <a:latin typeface="Calibri"/>
                <a:cs typeface="Calibri"/>
              </a:rPr>
              <a:t>Sécuriser</a:t>
            </a:r>
            <a:r>
              <a:rPr sz="2450" b="1" dirty="0">
                <a:solidFill>
                  <a:srgbClr val="231F20"/>
                </a:solidFill>
                <a:latin typeface="Calibri"/>
                <a:cs typeface="Calibri"/>
              </a:rPr>
              <a:t> </a:t>
            </a:r>
            <a:r>
              <a:rPr sz="2450" b="1" spc="90" dirty="0">
                <a:solidFill>
                  <a:srgbClr val="231F20"/>
                </a:solidFill>
                <a:latin typeface="Calibri"/>
                <a:cs typeface="Calibri"/>
              </a:rPr>
              <a:t>l’accès</a:t>
            </a:r>
            <a:r>
              <a:rPr sz="2450" b="1" spc="30" dirty="0">
                <a:solidFill>
                  <a:srgbClr val="231F20"/>
                </a:solidFill>
                <a:latin typeface="Calibri"/>
                <a:cs typeface="Calibri"/>
              </a:rPr>
              <a:t> </a:t>
            </a:r>
            <a:r>
              <a:rPr sz="2450" spc="80" dirty="0">
                <a:solidFill>
                  <a:srgbClr val="231F20"/>
                </a:solidFill>
                <a:latin typeface="Calibri"/>
                <a:cs typeface="Calibri"/>
              </a:rPr>
              <a:t>à</a:t>
            </a:r>
            <a:r>
              <a:rPr sz="2450" spc="10" dirty="0">
                <a:solidFill>
                  <a:srgbClr val="231F20"/>
                </a:solidFill>
                <a:latin typeface="Calibri"/>
                <a:cs typeface="Calibri"/>
              </a:rPr>
              <a:t> </a:t>
            </a:r>
            <a:r>
              <a:rPr sz="2450" dirty="0">
                <a:solidFill>
                  <a:srgbClr val="231F20"/>
                </a:solidFill>
                <a:latin typeface="Calibri"/>
                <a:cs typeface="Calibri"/>
              </a:rPr>
              <a:t>votre</a:t>
            </a:r>
            <a:r>
              <a:rPr sz="2450" spc="5" dirty="0">
                <a:solidFill>
                  <a:srgbClr val="231F20"/>
                </a:solidFill>
                <a:latin typeface="Calibri"/>
                <a:cs typeface="Calibri"/>
              </a:rPr>
              <a:t> </a:t>
            </a:r>
            <a:r>
              <a:rPr sz="2450" spc="100" dirty="0">
                <a:solidFill>
                  <a:srgbClr val="231F20"/>
                </a:solidFill>
                <a:latin typeface="Calibri"/>
                <a:cs typeface="Calibri"/>
              </a:rPr>
              <a:t>Wi-</a:t>
            </a:r>
            <a:r>
              <a:rPr sz="2450" spc="50" dirty="0">
                <a:solidFill>
                  <a:srgbClr val="231F20"/>
                </a:solidFill>
                <a:latin typeface="Calibri"/>
                <a:cs typeface="Calibri"/>
              </a:rPr>
              <a:t>Fi</a:t>
            </a:r>
            <a:endParaRPr sz="2450" dirty="0">
              <a:latin typeface="Calibri"/>
              <a:cs typeface="Calibri"/>
            </a:endParaRPr>
          </a:p>
          <a:p>
            <a:pPr marL="12700" marR="339090">
              <a:lnSpc>
                <a:spcPts val="2580"/>
              </a:lnSpc>
              <a:spcBef>
                <a:spcPts val="2600"/>
              </a:spcBef>
            </a:pPr>
            <a:r>
              <a:rPr sz="2450" spc="65" dirty="0">
                <a:solidFill>
                  <a:srgbClr val="231F20"/>
                </a:solidFill>
                <a:latin typeface="Calibri"/>
                <a:cs typeface="Calibri"/>
              </a:rPr>
              <a:t>Être</a:t>
            </a:r>
            <a:r>
              <a:rPr sz="2450" spc="20" dirty="0">
                <a:solidFill>
                  <a:srgbClr val="231F20"/>
                </a:solidFill>
                <a:latin typeface="Calibri"/>
                <a:cs typeface="Calibri"/>
              </a:rPr>
              <a:t> </a:t>
            </a:r>
            <a:r>
              <a:rPr sz="2450" spc="100" dirty="0">
                <a:solidFill>
                  <a:srgbClr val="231F20"/>
                </a:solidFill>
                <a:latin typeface="Calibri"/>
                <a:cs typeface="Calibri"/>
              </a:rPr>
              <a:t>aussi</a:t>
            </a:r>
            <a:r>
              <a:rPr sz="2450" spc="15" dirty="0">
                <a:solidFill>
                  <a:srgbClr val="231F20"/>
                </a:solidFill>
                <a:latin typeface="Calibri"/>
                <a:cs typeface="Calibri"/>
              </a:rPr>
              <a:t> </a:t>
            </a:r>
            <a:r>
              <a:rPr sz="2450" b="1" spc="55" dirty="0">
                <a:solidFill>
                  <a:srgbClr val="231F20"/>
                </a:solidFill>
                <a:latin typeface="Calibri"/>
                <a:cs typeface="Calibri"/>
              </a:rPr>
              <a:t>prudent</a:t>
            </a:r>
            <a:r>
              <a:rPr sz="2450" spc="25" dirty="0">
                <a:solidFill>
                  <a:srgbClr val="231F20"/>
                </a:solidFill>
                <a:latin typeface="Calibri"/>
                <a:cs typeface="Calibri"/>
              </a:rPr>
              <a:t> </a:t>
            </a:r>
            <a:r>
              <a:rPr sz="2450" dirty="0">
                <a:solidFill>
                  <a:srgbClr val="231F20"/>
                </a:solidFill>
                <a:latin typeface="Calibri"/>
                <a:cs typeface="Calibri"/>
              </a:rPr>
              <a:t>avec</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smartphone</a:t>
            </a:r>
            <a:r>
              <a:rPr sz="2450" spc="25" dirty="0">
                <a:solidFill>
                  <a:srgbClr val="231F20"/>
                </a:solidFill>
                <a:latin typeface="Calibri"/>
                <a:cs typeface="Calibri"/>
              </a:rPr>
              <a:t> </a:t>
            </a:r>
            <a:r>
              <a:rPr sz="2450" dirty="0">
                <a:solidFill>
                  <a:srgbClr val="231F20"/>
                </a:solidFill>
                <a:latin typeface="Calibri"/>
                <a:cs typeface="Calibri"/>
              </a:rPr>
              <a:t>ou</a:t>
            </a:r>
            <a:r>
              <a:rPr sz="2450" spc="15" dirty="0">
                <a:solidFill>
                  <a:srgbClr val="231F20"/>
                </a:solidFill>
                <a:latin typeface="Calibri"/>
                <a:cs typeface="Calibri"/>
              </a:rPr>
              <a:t> </a:t>
            </a:r>
            <a:r>
              <a:rPr sz="2450" spc="90" dirty="0">
                <a:solidFill>
                  <a:srgbClr val="231F20"/>
                </a:solidFill>
                <a:latin typeface="Calibri"/>
                <a:cs typeface="Calibri"/>
              </a:rPr>
              <a:t>sa</a:t>
            </a:r>
            <a:r>
              <a:rPr sz="2450" spc="15" dirty="0">
                <a:solidFill>
                  <a:srgbClr val="231F20"/>
                </a:solidFill>
                <a:latin typeface="Calibri"/>
                <a:cs typeface="Calibri"/>
              </a:rPr>
              <a:t> </a:t>
            </a:r>
            <a:r>
              <a:rPr sz="2450" spc="35" dirty="0">
                <a:solidFill>
                  <a:srgbClr val="231F20"/>
                </a:solidFill>
                <a:latin typeface="Calibri"/>
                <a:cs typeface="Calibri"/>
              </a:rPr>
              <a:t>tablette </a:t>
            </a:r>
            <a:r>
              <a:rPr sz="2450" dirty="0">
                <a:solidFill>
                  <a:srgbClr val="231F20"/>
                </a:solidFill>
                <a:latin typeface="Calibri"/>
                <a:cs typeface="Calibri"/>
              </a:rPr>
              <a:t>qu’avec</a:t>
            </a:r>
            <a:r>
              <a:rPr sz="2450" spc="90" dirty="0">
                <a:solidFill>
                  <a:srgbClr val="231F20"/>
                </a:solidFill>
                <a:latin typeface="Calibri"/>
                <a:cs typeface="Calibri"/>
              </a:rPr>
              <a:t> </a:t>
            </a:r>
            <a:r>
              <a:rPr sz="2450" spc="55" dirty="0">
                <a:solidFill>
                  <a:srgbClr val="231F20"/>
                </a:solidFill>
                <a:latin typeface="Calibri"/>
                <a:cs typeface="Calibri"/>
              </a:rPr>
              <a:t>son</a:t>
            </a:r>
            <a:r>
              <a:rPr sz="2450" spc="85" dirty="0">
                <a:solidFill>
                  <a:srgbClr val="231F20"/>
                </a:solidFill>
                <a:latin typeface="Calibri"/>
                <a:cs typeface="Calibri"/>
              </a:rPr>
              <a:t> </a:t>
            </a:r>
            <a:r>
              <a:rPr sz="2450" spc="-10" dirty="0">
                <a:solidFill>
                  <a:srgbClr val="231F20"/>
                </a:solidFill>
                <a:latin typeface="Calibri"/>
                <a:cs typeface="Calibri"/>
              </a:rPr>
              <a:t>ordinateur</a:t>
            </a:r>
            <a:endParaRPr sz="2450" dirty="0">
              <a:latin typeface="Calibri"/>
              <a:cs typeface="Calibri"/>
            </a:endParaRPr>
          </a:p>
          <a:p>
            <a:pPr marL="12700" marR="434975">
              <a:lnSpc>
                <a:spcPts val="5150"/>
              </a:lnSpc>
              <a:spcBef>
                <a:spcPts val="509"/>
              </a:spcBef>
            </a:pPr>
            <a:r>
              <a:rPr sz="2450" spc="65" dirty="0">
                <a:solidFill>
                  <a:srgbClr val="231F20"/>
                </a:solidFill>
                <a:latin typeface="Calibri"/>
                <a:cs typeface="Calibri"/>
              </a:rPr>
              <a:t>Être</a:t>
            </a:r>
            <a:r>
              <a:rPr sz="2450" dirty="0">
                <a:solidFill>
                  <a:srgbClr val="231F20"/>
                </a:solidFill>
                <a:latin typeface="Calibri"/>
                <a:cs typeface="Calibri"/>
              </a:rPr>
              <a:t> </a:t>
            </a:r>
            <a:r>
              <a:rPr sz="2450" b="1" spc="55" dirty="0">
                <a:solidFill>
                  <a:srgbClr val="231F20"/>
                </a:solidFill>
                <a:latin typeface="Calibri"/>
                <a:cs typeface="Calibri"/>
              </a:rPr>
              <a:t>prudent</a:t>
            </a:r>
            <a:r>
              <a:rPr sz="2450" spc="5" dirty="0">
                <a:solidFill>
                  <a:srgbClr val="231F20"/>
                </a:solidFill>
                <a:latin typeface="Calibri"/>
                <a:cs typeface="Calibri"/>
              </a:rPr>
              <a:t> </a:t>
            </a:r>
            <a:r>
              <a:rPr sz="2450" spc="80" dirty="0">
                <a:solidFill>
                  <a:srgbClr val="231F20"/>
                </a:solidFill>
                <a:latin typeface="Calibri"/>
                <a:cs typeface="Calibri"/>
              </a:rPr>
              <a:t>lors</a:t>
            </a:r>
            <a:r>
              <a:rPr sz="2450" dirty="0">
                <a:solidFill>
                  <a:srgbClr val="231F20"/>
                </a:solidFill>
                <a:latin typeface="Calibri"/>
                <a:cs typeface="Calibri"/>
              </a:rPr>
              <a:t> de</a:t>
            </a:r>
            <a:r>
              <a:rPr sz="2450" spc="5" dirty="0">
                <a:solidFill>
                  <a:srgbClr val="231F20"/>
                </a:solidFill>
                <a:latin typeface="Calibri"/>
                <a:cs typeface="Calibri"/>
              </a:rPr>
              <a:t> </a:t>
            </a:r>
            <a:r>
              <a:rPr sz="2450" spc="75" dirty="0">
                <a:solidFill>
                  <a:srgbClr val="231F20"/>
                </a:solidFill>
                <a:latin typeface="Calibri"/>
                <a:cs typeface="Calibri"/>
              </a:rPr>
              <a:t>l’utilisation</a:t>
            </a:r>
            <a:r>
              <a:rPr sz="2450"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90" dirty="0">
                <a:solidFill>
                  <a:srgbClr val="231F20"/>
                </a:solidFill>
                <a:latin typeface="Calibri"/>
                <a:cs typeface="Calibri"/>
              </a:rPr>
              <a:t>sa</a:t>
            </a:r>
            <a:r>
              <a:rPr sz="2450" dirty="0">
                <a:solidFill>
                  <a:srgbClr val="231F20"/>
                </a:solidFill>
                <a:latin typeface="Calibri"/>
                <a:cs typeface="Calibri"/>
              </a:rPr>
              <a:t> </a:t>
            </a:r>
            <a:r>
              <a:rPr sz="2450" spc="55" dirty="0">
                <a:solidFill>
                  <a:srgbClr val="231F20"/>
                </a:solidFill>
                <a:latin typeface="Calibri"/>
                <a:cs typeface="Calibri"/>
              </a:rPr>
              <a:t>messagerie </a:t>
            </a:r>
            <a:r>
              <a:rPr sz="2450" dirty="0">
                <a:solidFill>
                  <a:srgbClr val="231F20"/>
                </a:solidFill>
                <a:latin typeface="Calibri"/>
                <a:cs typeface="Calibri"/>
              </a:rPr>
              <a:t>Télécharger</a:t>
            </a:r>
            <a:r>
              <a:rPr sz="2450" spc="120" dirty="0">
                <a:solidFill>
                  <a:srgbClr val="231F20"/>
                </a:solidFill>
                <a:latin typeface="Calibri"/>
                <a:cs typeface="Calibri"/>
              </a:rPr>
              <a:t> </a:t>
            </a:r>
            <a:r>
              <a:rPr sz="2450" spc="80" dirty="0">
                <a:solidFill>
                  <a:srgbClr val="231F20"/>
                </a:solidFill>
                <a:latin typeface="Calibri"/>
                <a:cs typeface="Calibri"/>
              </a:rPr>
              <a:t>ses</a:t>
            </a:r>
            <a:r>
              <a:rPr sz="2450" spc="120" dirty="0">
                <a:solidFill>
                  <a:srgbClr val="231F20"/>
                </a:solidFill>
                <a:latin typeface="Calibri"/>
                <a:cs typeface="Calibri"/>
              </a:rPr>
              <a:t> </a:t>
            </a:r>
            <a:r>
              <a:rPr sz="2450" dirty="0">
                <a:solidFill>
                  <a:srgbClr val="231F20"/>
                </a:solidFill>
                <a:latin typeface="Calibri"/>
                <a:cs typeface="Calibri"/>
              </a:rPr>
              <a:t>programmes</a:t>
            </a:r>
            <a:r>
              <a:rPr sz="2450" spc="125" dirty="0">
                <a:solidFill>
                  <a:srgbClr val="231F20"/>
                </a:solidFill>
                <a:latin typeface="Calibri"/>
                <a:cs typeface="Calibri"/>
              </a:rPr>
              <a:t> </a:t>
            </a:r>
            <a:r>
              <a:rPr sz="2450" spc="75" dirty="0">
                <a:solidFill>
                  <a:srgbClr val="231F20"/>
                </a:solidFill>
                <a:latin typeface="Calibri"/>
                <a:cs typeface="Calibri"/>
              </a:rPr>
              <a:t>sur</a:t>
            </a:r>
            <a:r>
              <a:rPr sz="2450" spc="120" dirty="0">
                <a:solidFill>
                  <a:srgbClr val="231F20"/>
                </a:solidFill>
                <a:latin typeface="Calibri"/>
                <a:cs typeface="Calibri"/>
              </a:rPr>
              <a:t> </a:t>
            </a:r>
            <a:r>
              <a:rPr sz="2450" spc="90" dirty="0">
                <a:solidFill>
                  <a:srgbClr val="231F20"/>
                </a:solidFill>
                <a:latin typeface="Calibri"/>
                <a:cs typeface="Calibri"/>
              </a:rPr>
              <a:t>les</a:t>
            </a:r>
            <a:r>
              <a:rPr sz="2450" spc="150" dirty="0">
                <a:solidFill>
                  <a:srgbClr val="231F20"/>
                </a:solidFill>
                <a:latin typeface="Calibri"/>
                <a:cs typeface="Calibri"/>
              </a:rPr>
              <a:t> </a:t>
            </a:r>
            <a:r>
              <a:rPr sz="2450" b="1" spc="95" dirty="0">
                <a:solidFill>
                  <a:srgbClr val="231F20"/>
                </a:solidFill>
                <a:latin typeface="Calibri"/>
                <a:cs typeface="Calibri"/>
              </a:rPr>
              <a:t>sites</a:t>
            </a:r>
            <a:r>
              <a:rPr sz="2450" b="1" spc="125" dirty="0">
                <a:solidFill>
                  <a:srgbClr val="231F20"/>
                </a:solidFill>
                <a:latin typeface="Calibri"/>
                <a:cs typeface="Calibri"/>
              </a:rPr>
              <a:t> </a:t>
            </a:r>
            <a:r>
              <a:rPr sz="2450" b="1" spc="85" dirty="0">
                <a:solidFill>
                  <a:srgbClr val="231F20"/>
                </a:solidFill>
                <a:latin typeface="Calibri"/>
                <a:cs typeface="Calibri"/>
              </a:rPr>
              <a:t>officiels</a:t>
            </a:r>
            <a:r>
              <a:rPr sz="2450" b="1" spc="120" dirty="0">
                <a:solidFill>
                  <a:srgbClr val="231F20"/>
                </a:solidFill>
                <a:latin typeface="Calibri"/>
                <a:cs typeface="Calibri"/>
              </a:rPr>
              <a:t> </a:t>
            </a:r>
            <a:r>
              <a:rPr sz="2450" b="1" spc="25" dirty="0">
                <a:solidFill>
                  <a:srgbClr val="231F20"/>
                </a:solidFill>
                <a:latin typeface="Calibri"/>
                <a:cs typeface="Calibri"/>
              </a:rPr>
              <a:t>des</a:t>
            </a:r>
            <a:endParaRPr sz="2450" b="1" dirty="0">
              <a:latin typeface="Calibri"/>
              <a:cs typeface="Calibri"/>
            </a:endParaRPr>
          </a:p>
          <a:p>
            <a:pPr marL="12700">
              <a:lnSpc>
                <a:spcPts val="2035"/>
              </a:lnSpc>
            </a:pPr>
            <a:r>
              <a:rPr sz="2450" b="1" spc="55" dirty="0">
                <a:solidFill>
                  <a:srgbClr val="231F20"/>
                </a:solidFill>
                <a:latin typeface="Calibri"/>
                <a:cs typeface="Calibri"/>
              </a:rPr>
              <a:t>éditeurs</a:t>
            </a:r>
            <a:endParaRPr sz="2450" b="1" dirty="0">
              <a:latin typeface="Calibri"/>
              <a:cs typeface="Calibri"/>
            </a:endParaRPr>
          </a:p>
          <a:p>
            <a:pPr marL="12700">
              <a:lnSpc>
                <a:spcPct val="100000"/>
              </a:lnSpc>
              <a:spcBef>
                <a:spcPts val="2210"/>
              </a:spcBef>
            </a:pPr>
            <a:r>
              <a:rPr sz="2450" spc="65" dirty="0">
                <a:solidFill>
                  <a:srgbClr val="231F20"/>
                </a:solidFill>
                <a:latin typeface="Calibri"/>
                <a:cs typeface="Calibri"/>
              </a:rPr>
              <a:t>Être</a:t>
            </a:r>
            <a:r>
              <a:rPr sz="2450" spc="70" dirty="0">
                <a:solidFill>
                  <a:srgbClr val="231F20"/>
                </a:solidFill>
                <a:latin typeface="Calibri"/>
                <a:cs typeface="Calibri"/>
              </a:rPr>
              <a:t> </a:t>
            </a:r>
            <a:r>
              <a:rPr sz="2450" b="1" spc="110" dirty="0">
                <a:solidFill>
                  <a:srgbClr val="231F20"/>
                </a:solidFill>
                <a:latin typeface="Calibri"/>
                <a:cs typeface="Calibri"/>
              </a:rPr>
              <a:t>vigilant</a:t>
            </a:r>
            <a:r>
              <a:rPr sz="2450" spc="75" dirty="0">
                <a:solidFill>
                  <a:srgbClr val="231F20"/>
                </a:solidFill>
                <a:latin typeface="Calibri"/>
                <a:cs typeface="Calibri"/>
              </a:rPr>
              <a:t> </a:t>
            </a:r>
            <a:r>
              <a:rPr sz="2450" spc="80" dirty="0">
                <a:solidFill>
                  <a:srgbClr val="231F20"/>
                </a:solidFill>
                <a:latin typeface="Calibri"/>
                <a:cs typeface="Calibri"/>
              </a:rPr>
              <a:t>lors</a:t>
            </a:r>
            <a:r>
              <a:rPr sz="2450" spc="70" dirty="0">
                <a:solidFill>
                  <a:srgbClr val="231F20"/>
                </a:solidFill>
                <a:latin typeface="Calibri"/>
                <a:cs typeface="Calibri"/>
              </a:rPr>
              <a:t> </a:t>
            </a:r>
            <a:r>
              <a:rPr sz="2450" dirty="0">
                <a:solidFill>
                  <a:srgbClr val="231F20"/>
                </a:solidFill>
                <a:latin typeface="Calibri"/>
                <a:cs typeface="Calibri"/>
              </a:rPr>
              <a:t>d’un</a:t>
            </a:r>
            <a:r>
              <a:rPr sz="2450" spc="80" dirty="0">
                <a:solidFill>
                  <a:srgbClr val="231F20"/>
                </a:solidFill>
                <a:latin typeface="Calibri"/>
                <a:cs typeface="Calibri"/>
              </a:rPr>
              <a:t> </a:t>
            </a:r>
            <a:r>
              <a:rPr sz="2450" dirty="0">
                <a:solidFill>
                  <a:srgbClr val="231F20"/>
                </a:solidFill>
                <a:latin typeface="Calibri"/>
                <a:cs typeface="Calibri"/>
              </a:rPr>
              <a:t>paiement</a:t>
            </a:r>
            <a:r>
              <a:rPr sz="2450" spc="75" dirty="0">
                <a:solidFill>
                  <a:srgbClr val="231F20"/>
                </a:solidFill>
                <a:latin typeface="Calibri"/>
                <a:cs typeface="Calibri"/>
              </a:rPr>
              <a:t> sur</a:t>
            </a:r>
            <a:r>
              <a:rPr sz="2450" spc="70" dirty="0">
                <a:solidFill>
                  <a:srgbClr val="231F20"/>
                </a:solidFill>
                <a:latin typeface="Calibri"/>
                <a:cs typeface="Calibri"/>
              </a:rPr>
              <a:t> </a:t>
            </a:r>
            <a:r>
              <a:rPr sz="2450" spc="-10" dirty="0">
                <a:solidFill>
                  <a:srgbClr val="231F20"/>
                </a:solidFill>
                <a:latin typeface="Calibri"/>
                <a:cs typeface="Calibri"/>
              </a:rPr>
              <a:t>Internet</a:t>
            </a:r>
            <a:endParaRPr sz="2450" dirty="0">
              <a:latin typeface="Calibri"/>
              <a:cs typeface="Calibri"/>
            </a:endParaRPr>
          </a:p>
          <a:p>
            <a:pPr marL="12700" marR="1336675">
              <a:lnSpc>
                <a:spcPts val="2580"/>
              </a:lnSpc>
              <a:spcBef>
                <a:spcPts val="2600"/>
              </a:spcBef>
            </a:pPr>
            <a:r>
              <a:rPr sz="2450" b="1" spc="55" dirty="0">
                <a:solidFill>
                  <a:srgbClr val="231F20"/>
                </a:solidFill>
                <a:latin typeface="Calibri"/>
                <a:cs typeface="Calibri"/>
              </a:rPr>
              <a:t>Prendre</a:t>
            </a:r>
            <a:r>
              <a:rPr sz="2450" b="1" spc="5" dirty="0">
                <a:solidFill>
                  <a:srgbClr val="231F20"/>
                </a:solidFill>
                <a:latin typeface="Calibri"/>
                <a:cs typeface="Calibri"/>
              </a:rPr>
              <a:t> </a:t>
            </a:r>
            <a:r>
              <a:rPr sz="2450" b="1" spc="75" dirty="0">
                <a:solidFill>
                  <a:srgbClr val="231F20"/>
                </a:solidFill>
                <a:latin typeface="Calibri"/>
                <a:cs typeface="Calibri"/>
              </a:rPr>
              <a:t>soin</a:t>
            </a:r>
            <a:r>
              <a:rPr sz="2450" b="1"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80" dirty="0">
                <a:solidFill>
                  <a:srgbClr val="231F20"/>
                </a:solidFill>
                <a:latin typeface="Calibri"/>
                <a:cs typeface="Calibri"/>
              </a:rPr>
              <a:t>ses</a:t>
            </a:r>
            <a:r>
              <a:rPr sz="2450" spc="5" dirty="0">
                <a:solidFill>
                  <a:srgbClr val="231F20"/>
                </a:solidFill>
                <a:latin typeface="Calibri"/>
                <a:cs typeface="Calibri"/>
              </a:rPr>
              <a:t> </a:t>
            </a:r>
            <a:r>
              <a:rPr sz="2450" spc="55" dirty="0">
                <a:solidFill>
                  <a:srgbClr val="231F20"/>
                </a:solidFill>
                <a:latin typeface="Calibri"/>
                <a:cs typeface="Calibri"/>
              </a:rPr>
              <a:t>informations</a:t>
            </a:r>
            <a:r>
              <a:rPr sz="2450" spc="5" dirty="0">
                <a:solidFill>
                  <a:srgbClr val="231F20"/>
                </a:solidFill>
                <a:latin typeface="Calibri"/>
                <a:cs typeface="Calibri"/>
              </a:rPr>
              <a:t> </a:t>
            </a:r>
            <a:r>
              <a:rPr sz="2450" spc="45" dirty="0">
                <a:solidFill>
                  <a:srgbClr val="231F20"/>
                </a:solidFill>
                <a:latin typeface="Calibri"/>
                <a:cs typeface="Calibri"/>
              </a:rPr>
              <a:t>personnelles, </a:t>
            </a:r>
            <a:r>
              <a:rPr sz="2450" spc="55" dirty="0">
                <a:solidFill>
                  <a:srgbClr val="231F20"/>
                </a:solidFill>
                <a:latin typeface="Calibri"/>
                <a:cs typeface="Calibri"/>
              </a:rPr>
              <a:t>professionnelles</a:t>
            </a:r>
            <a:r>
              <a:rPr sz="2450" spc="20" dirty="0">
                <a:solidFill>
                  <a:srgbClr val="231F20"/>
                </a:solidFill>
                <a:latin typeface="Calibri"/>
                <a:cs typeface="Calibri"/>
              </a:rPr>
              <a:t> </a:t>
            </a:r>
            <a:r>
              <a:rPr sz="2450" dirty="0">
                <a:solidFill>
                  <a:srgbClr val="231F20"/>
                </a:solidFill>
                <a:latin typeface="Calibri"/>
                <a:cs typeface="Calibri"/>
              </a:rPr>
              <a:t>et</a:t>
            </a:r>
            <a:r>
              <a:rPr sz="2450" spc="25" dirty="0">
                <a:solidFill>
                  <a:srgbClr val="231F20"/>
                </a:solidFill>
                <a:latin typeface="Calibri"/>
                <a:cs typeface="Calibri"/>
              </a:rPr>
              <a:t> </a:t>
            </a:r>
            <a:r>
              <a:rPr sz="2450" dirty="0">
                <a:solidFill>
                  <a:srgbClr val="231F20"/>
                </a:solidFill>
                <a:latin typeface="Calibri"/>
                <a:cs typeface="Calibri"/>
              </a:rPr>
              <a:t>de</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identité</a:t>
            </a:r>
            <a:r>
              <a:rPr sz="2450" spc="25" dirty="0">
                <a:solidFill>
                  <a:srgbClr val="231F20"/>
                </a:solidFill>
                <a:latin typeface="Calibri"/>
                <a:cs typeface="Calibri"/>
              </a:rPr>
              <a:t> </a:t>
            </a:r>
            <a:r>
              <a:rPr sz="2450" spc="-10" dirty="0">
                <a:solidFill>
                  <a:srgbClr val="231F20"/>
                </a:solidFill>
                <a:latin typeface="Calibri"/>
                <a:cs typeface="Calibri"/>
              </a:rPr>
              <a:t>numérique</a:t>
            </a:r>
            <a:endParaRPr sz="2450" dirty="0">
              <a:latin typeface="Calibri"/>
              <a:cs typeface="Calibri"/>
            </a:endParaRP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9" name="object 19"/>
          <p:cNvGrpSpPr/>
          <p:nvPr/>
        </p:nvGrpSpPr>
        <p:grpSpPr>
          <a:xfrm>
            <a:off x="10275462" y="4089200"/>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2" name="object 22"/>
          <p:cNvGrpSpPr/>
          <p:nvPr/>
        </p:nvGrpSpPr>
        <p:grpSpPr>
          <a:xfrm>
            <a:off x="10275462" y="473771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25" name="object 25"/>
          <p:cNvGrpSpPr/>
          <p:nvPr/>
        </p:nvGrpSpPr>
        <p:grpSpPr>
          <a:xfrm>
            <a:off x="10275462" y="5386232"/>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8" name="object 28"/>
          <p:cNvGrpSpPr/>
          <p:nvPr/>
        </p:nvGrpSpPr>
        <p:grpSpPr>
          <a:xfrm>
            <a:off x="10275462" y="6379236"/>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1" name="object 31"/>
          <p:cNvGrpSpPr/>
          <p:nvPr/>
        </p:nvGrpSpPr>
        <p:grpSpPr>
          <a:xfrm>
            <a:off x="10275462" y="7034972"/>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4" name="object 34"/>
          <p:cNvGrpSpPr/>
          <p:nvPr/>
        </p:nvGrpSpPr>
        <p:grpSpPr>
          <a:xfrm>
            <a:off x="10275462" y="8020754"/>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4"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a:spLocks noGrp="1"/>
          </p:cNvSpPr>
          <p:nvPr>
            <p:ph type="title" idx="4294967295"/>
          </p:nvPr>
        </p:nvSpPr>
        <p:spPr>
          <a:xfrm>
            <a:off x="5424950" y="4605898"/>
            <a:ext cx="9580099"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75" dirty="0">
                <a:solidFill>
                  <a:srgbClr val="231F20"/>
                </a:solidFill>
                <a:uFill>
                  <a:solidFill>
                    <a:srgbClr val="231F20"/>
                  </a:solidFill>
                </a:uFill>
              </a:rPr>
              <a:t>UN</a:t>
            </a:r>
            <a:r>
              <a:rPr lang="fr-FR" sz="7400" b="1" u="sng" spc="-180" dirty="0">
                <a:solidFill>
                  <a:srgbClr val="231F20"/>
                </a:solidFill>
                <a:uFill>
                  <a:solidFill>
                    <a:srgbClr val="231F20"/>
                  </a:solidFill>
                </a:uFill>
              </a:rPr>
              <a:t> </a:t>
            </a:r>
            <a:r>
              <a:rPr lang="fr-FR" sz="7400" b="1" u="sng" spc="365" dirty="0">
                <a:solidFill>
                  <a:srgbClr val="231F20"/>
                </a:solidFill>
                <a:uFill>
                  <a:solidFill>
                    <a:srgbClr val="231F20"/>
                  </a:solidFill>
                </a:uFill>
              </a:rPr>
              <a:t>GESTE</a:t>
            </a:r>
            <a:r>
              <a:rPr lang="fr-FR" sz="7400" b="1" u="sng" spc="-180" dirty="0">
                <a:solidFill>
                  <a:srgbClr val="231F20"/>
                </a:solidFill>
                <a:uFill>
                  <a:solidFill>
                    <a:srgbClr val="231F20"/>
                  </a:solidFill>
                </a:uFill>
              </a:rPr>
              <a:t> </a:t>
            </a:r>
            <a:r>
              <a:rPr lang="fr-FR" sz="7400" b="1" u="sng" spc="850" dirty="0">
                <a:solidFill>
                  <a:srgbClr val="231F20"/>
                </a:solidFill>
                <a:uFill>
                  <a:solidFill>
                    <a:srgbClr val="231F20"/>
                  </a:solidFill>
                </a:uFill>
              </a:rPr>
              <a:t>À</a:t>
            </a:r>
            <a:r>
              <a:rPr lang="fr-FR" sz="7400" b="1" u="sng" spc="-175"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80" dirty="0">
                <a:solidFill>
                  <a:srgbClr val="231F20"/>
                </a:solidFill>
              </a:rPr>
              <a:t> </a:t>
            </a:r>
            <a:r>
              <a:rPr sz="7400" b="1" spc="-370" dirty="0">
                <a:solidFill>
                  <a:srgbClr val="231F20"/>
                </a:solidFill>
              </a:rPr>
              <a:t>:</a:t>
            </a:r>
            <a:endParaRPr sz="7400" b="1" dirty="0"/>
          </a:p>
        </p:txBody>
      </p:sp>
      <p:sp>
        <p:nvSpPr>
          <p:cNvPr id="12" name="object 12"/>
          <p:cNvSpPr/>
          <p:nvPr/>
        </p:nvSpPr>
        <p:spPr>
          <a:xfrm>
            <a:off x="3295693" y="6398167"/>
            <a:ext cx="13510260"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dirty="0"/>
          </a:p>
        </p:txBody>
      </p:sp>
      <p:sp>
        <p:nvSpPr>
          <p:cNvPr id="13" name="object 13"/>
          <p:cNvSpPr txBox="1"/>
          <p:nvPr/>
        </p:nvSpPr>
        <p:spPr>
          <a:xfrm>
            <a:off x="3295694" y="6680884"/>
            <a:ext cx="13510260"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PRENDRE L’HABITUDE DE VERROUILLER L’ÉCRAN </a:t>
            </a:r>
            <a:b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b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DE SES APPAREILS LORSQUE L’ON S’EN ÉLOIGNE</a:t>
            </a:r>
            <a:endParaRPr lang="fr-FR" sz="4100" b="1" dirty="0">
              <a:latin typeface="Calibri" panose="020F0502020204030204" pitchFamily="34" charset="0"/>
              <a:ea typeface="Calibri" panose="020F0502020204030204" pitchFamily="34" charset="0"/>
              <a:cs typeface="Calibri" panose="020F0502020204030204" pitchFamily="34" charset="0"/>
            </a:endParaRPr>
          </a:p>
          <a:p>
            <a:pPr marL="12065" marR="5080" algn="ctr">
              <a:lnSpc>
                <a:spcPct val="100499"/>
              </a:lnSpc>
              <a:spcBef>
                <a:spcPts val="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POUR ÉVITER TOUT ACCÈS NON AUTORISÉ, NOTAMMENT EN CAS DE PERTE OU DE VOL.</a:t>
            </a:r>
            <a:endParaRPr lang="fr-FR" sz="4100" b="1" dirty="0">
              <a:latin typeface="Calibri" panose="020F0502020204030204" pitchFamily="34" charset="0"/>
              <a:ea typeface="Calibri" panose="020F0502020204030204" pitchFamily="34" charset="0"/>
              <a:cs typeface="Calibri" panose="020F0502020204030204" pitchFamily="34" charset="0"/>
            </a:endParaRP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0966450" y="6127313"/>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7516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6470650" y="3393320"/>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marR="15240" algn="just">
              <a:lnSpc>
                <a:spcPts val="10340"/>
              </a:lnSpc>
              <a:spcBef>
                <a:spcPts val="610"/>
              </a:spcBef>
            </a:pPr>
            <a:r>
              <a:rPr lang="fr-FR" sz="9050" b="1" spc="-170" dirty="0">
                <a:solidFill>
                  <a:srgbClr val="1D1D1B"/>
                </a:solidFill>
                <a:latin typeface="Calibri"/>
                <a:cs typeface="Calibri"/>
              </a:rPr>
              <a:t>JE NE SUIS PAS UN HACKER ET POURTANT JE TRAVAILLE DANS  LA  CYBERSÉCURITÉ</a:t>
            </a:r>
            <a:endParaRPr lang="fr-FR" sz="9050" b="1" spc="-170" dirty="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70747" y="5297695"/>
            <a:ext cx="7415530" cy="5107940"/>
            <a:chOff x="11370747" y="5297695"/>
            <a:chExt cx="7415530" cy="5107940"/>
          </a:xfrm>
        </p:grpSpPr>
        <p:sp>
          <p:nvSpPr>
            <p:cNvPr id="3" name="object 3">
              <a:hlinkClick r:id="rId2"/>
            </p:cNvPr>
            <p:cNvSpPr/>
            <p:nvPr/>
          </p:nvSpPr>
          <p:spPr>
            <a:xfrm>
              <a:off x="11370742" y="5297696"/>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dirty="0"/>
            </a:p>
          </p:txBody>
        </p:sp>
        <p:pic>
          <p:nvPicPr>
            <p:cNvPr id="4" name="object 4">
              <a:hlinkClick r:id="rId2"/>
            </p:cNvPr>
            <p:cNvPicPr/>
            <p:nvPr/>
          </p:nvPicPr>
          <p:blipFill>
            <a:blip r:embed="rId3" cstate="print"/>
            <a:stretch>
              <a:fillRect/>
            </a:stretch>
          </p:blipFill>
          <p:spPr>
            <a:xfrm>
              <a:off x="11549640" y="5707398"/>
              <a:ext cx="7021626" cy="4044996"/>
            </a:xfrm>
            <a:prstGeom prst="rect">
              <a:avLst/>
            </a:prstGeom>
          </p:spPr>
        </p:pic>
        <p:sp>
          <p:nvSpPr>
            <p:cNvPr id="5" name="object 5"/>
            <p:cNvSpPr/>
            <p:nvPr/>
          </p:nvSpPr>
          <p:spPr>
            <a:xfrm>
              <a:off x="16178507" y="9670640"/>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178507" y="9670640"/>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dirty="0"/>
          </a:p>
        </p:txBody>
      </p:sp>
      <p:sp>
        <p:nvSpPr>
          <p:cNvPr id="9" name="object 9"/>
          <p:cNvSpPr txBox="1"/>
          <p:nvPr/>
        </p:nvSpPr>
        <p:spPr>
          <a:xfrm>
            <a:off x="1182717" y="2420510"/>
            <a:ext cx="10698133" cy="5304657"/>
          </a:xfrm>
          <a:prstGeom prst="rect">
            <a:avLst/>
          </a:prstGeom>
        </p:spPr>
        <p:txBody>
          <a:bodyPr vert="horz" wrap="square" lIns="0" tIns="201295" rIns="0" bIns="0" rtlCol="0">
            <a:spAutoFit/>
          </a:bodyPr>
          <a:lstStyle/>
          <a:p>
            <a:pPr marL="12700" marR="2496820" algn="l">
              <a:lnSpc>
                <a:spcPts val="7420"/>
              </a:lnSpc>
              <a:spcBef>
                <a:spcPts val="1585"/>
              </a:spcBef>
            </a:pPr>
            <a:r>
              <a:rPr lang="fr-FR" sz="7400" b="1" spc="-150" dirty="0">
                <a:solidFill>
                  <a:srgbClr val="231F20"/>
                </a:solidFill>
                <a:latin typeface="Calibri"/>
                <a:cs typeface="Calibri"/>
              </a:rPr>
              <a:t>EN QUOI CONSISTE TON MÉTIER ?</a:t>
            </a:r>
            <a:endParaRPr lang="fr-FR" sz="7400" b="1" spc="-150" dirty="0">
              <a:latin typeface="Calibri"/>
              <a:cs typeface="Calibri"/>
            </a:endParaRPr>
          </a:p>
          <a:p>
            <a:pPr marL="259715" indent="-247650">
              <a:lnSpc>
                <a:spcPct val="100000"/>
              </a:lnSpc>
              <a:spcBef>
                <a:spcPts val="1989"/>
              </a:spcBef>
              <a:buSzPct val="134693"/>
              <a:buFont typeface="Arial"/>
              <a:buChar char="•"/>
              <a:tabLst>
                <a:tab pos="260350" algn="l"/>
              </a:tabLst>
            </a:pPr>
            <a:r>
              <a:rPr sz="2450" b="1" dirty="0">
                <a:solidFill>
                  <a:srgbClr val="231F20"/>
                </a:solidFill>
                <a:latin typeface="Calibri"/>
                <a:cs typeface="Calibri"/>
              </a:rPr>
              <a:t>Comment</a:t>
            </a:r>
            <a:r>
              <a:rPr sz="2450" b="1" spc="25" dirty="0">
                <a:solidFill>
                  <a:srgbClr val="231F20"/>
                </a:solidFill>
                <a:latin typeface="Calibri"/>
                <a:cs typeface="Calibri"/>
              </a:rPr>
              <a:t> </a:t>
            </a:r>
            <a:r>
              <a:rPr sz="2450" b="1" spc="65" dirty="0">
                <a:solidFill>
                  <a:srgbClr val="231F20"/>
                </a:solidFill>
                <a:latin typeface="Calibri"/>
                <a:cs typeface="Calibri"/>
              </a:rPr>
              <a:t>es-</a:t>
            </a:r>
            <a:r>
              <a:rPr sz="2450" b="1" spc="70" dirty="0">
                <a:solidFill>
                  <a:srgbClr val="231F20"/>
                </a:solidFill>
                <a:latin typeface="Calibri"/>
                <a:cs typeface="Calibri"/>
              </a:rPr>
              <a:t>tu</a:t>
            </a:r>
            <a:r>
              <a:rPr sz="2450" b="1" spc="30" dirty="0">
                <a:solidFill>
                  <a:srgbClr val="231F20"/>
                </a:solidFill>
                <a:latin typeface="Calibri"/>
                <a:cs typeface="Calibri"/>
              </a:rPr>
              <a:t> </a:t>
            </a:r>
            <a:r>
              <a:rPr sz="2450" b="1" spc="55" dirty="0">
                <a:solidFill>
                  <a:srgbClr val="231F20"/>
                </a:solidFill>
                <a:latin typeface="Calibri"/>
                <a:cs typeface="Calibri"/>
              </a:rPr>
              <a:t>arrivé</a:t>
            </a:r>
            <a:r>
              <a:rPr sz="2450" b="1" spc="30" dirty="0">
                <a:solidFill>
                  <a:srgbClr val="231F20"/>
                </a:solidFill>
                <a:latin typeface="Calibri"/>
                <a:cs typeface="Calibri"/>
              </a:rPr>
              <a:t> </a:t>
            </a:r>
            <a:r>
              <a:rPr sz="2450" b="1" spc="70" dirty="0">
                <a:solidFill>
                  <a:srgbClr val="231F20"/>
                </a:solidFill>
                <a:latin typeface="Calibri"/>
                <a:cs typeface="Calibri"/>
              </a:rPr>
              <a:t>dans</a:t>
            </a:r>
            <a:r>
              <a:rPr sz="2450" b="1" spc="35" dirty="0">
                <a:solidFill>
                  <a:srgbClr val="231F20"/>
                </a:solidFill>
                <a:latin typeface="Calibri"/>
                <a:cs typeface="Calibri"/>
              </a:rPr>
              <a:t> </a:t>
            </a:r>
            <a:r>
              <a:rPr sz="2450" b="1" spc="125" dirty="0">
                <a:solidFill>
                  <a:srgbClr val="231F20"/>
                </a:solidFill>
                <a:latin typeface="Calibri"/>
                <a:cs typeface="Calibri"/>
              </a:rPr>
              <a:t>la</a:t>
            </a:r>
            <a:r>
              <a:rPr sz="2450" b="1" spc="30" dirty="0">
                <a:solidFill>
                  <a:srgbClr val="231F20"/>
                </a:solidFill>
                <a:latin typeface="Calibri"/>
                <a:cs typeface="Calibri"/>
              </a:rPr>
              <a:t> </a:t>
            </a:r>
            <a:r>
              <a:rPr sz="2450" b="1" spc="60" dirty="0">
                <a:solidFill>
                  <a:srgbClr val="231F20"/>
                </a:solidFill>
                <a:latin typeface="Calibri"/>
                <a:cs typeface="Calibri"/>
              </a:rPr>
              <a:t>cybersécurité</a:t>
            </a:r>
            <a:r>
              <a:rPr sz="2450" b="1" spc="3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Qu’est-ce</a:t>
            </a:r>
            <a:r>
              <a:rPr sz="2450" b="1" spc="95" dirty="0">
                <a:solidFill>
                  <a:srgbClr val="231F20"/>
                </a:solidFill>
                <a:latin typeface="Calibri"/>
                <a:cs typeface="Calibri"/>
              </a:rPr>
              <a:t> </a:t>
            </a:r>
            <a:r>
              <a:rPr sz="2450" b="1" spc="55" dirty="0">
                <a:solidFill>
                  <a:srgbClr val="231F20"/>
                </a:solidFill>
                <a:latin typeface="Calibri"/>
                <a:cs typeface="Calibri"/>
              </a:rPr>
              <a:t>qui</a:t>
            </a:r>
            <a:r>
              <a:rPr sz="2450" b="1" spc="100" dirty="0">
                <a:solidFill>
                  <a:srgbClr val="231F20"/>
                </a:solidFill>
                <a:latin typeface="Calibri"/>
                <a:cs typeface="Calibri"/>
              </a:rPr>
              <a:t> </a:t>
            </a:r>
            <a:r>
              <a:rPr sz="2450" b="1" dirty="0">
                <a:solidFill>
                  <a:srgbClr val="231F20"/>
                </a:solidFill>
                <a:latin typeface="Calibri"/>
                <a:cs typeface="Calibri"/>
              </a:rPr>
              <a:t>te</a:t>
            </a:r>
            <a:r>
              <a:rPr sz="2450" b="1" spc="95" dirty="0">
                <a:solidFill>
                  <a:srgbClr val="231F20"/>
                </a:solidFill>
                <a:latin typeface="Calibri"/>
                <a:cs typeface="Calibri"/>
              </a:rPr>
              <a:t> </a:t>
            </a:r>
            <a:r>
              <a:rPr sz="2450" b="1" spc="80" dirty="0">
                <a:solidFill>
                  <a:srgbClr val="231F20"/>
                </a:solidFill>
                <a:latin typeface="Calibri"/>
                <a:cs typeface="Calibri"/>
              </a:rPr>
              <a:t>plaît</a:t>
            </a:r>
            <a:r>
              <a:rPr sz="2450" b="1" spc="100" dirty="0">
                <a:solidFill>
                  <a:srgbClr val="231F20"/>
                </a:solidFill>
                <a:latin typeface="Calibri"/>
                <a:cs typeface="Calibri"/>
              </a:rPr>
              <a:t> </a:t>
            </a:r>
            <a:r>
              <a:rPr sz="2450" b="1" spc="70" dirty="0">
                <a:solidFill>
                  <a:srgbClr val="231F20"/>
                </a:solidFill>
                <a:latin typeface="Calibri"/>
                <a:cs typeface="Calibri"/>
              </a:rPr>
              <a:t>dans</a:t>
            </a:r>
            <a:r>
              <a:rPr sz="2450" b="1" spc="95" dirty="0">
                <a:solidFill>
                  <a:srgbClr val="231F20"/>
                </a:solidFill>
                <a:latin typeface="Calibri"/>
                <a:cs typeface="Calibri"/>
              </a:rPr>
              <a:t> </a:t>
            </a:r>
            <a:r>
              <a:rPr sz="2450" b="1" dirty="0">
                <a:solidFill>
                  <a:srgbClr val="231F20"/>
                </a:solidFill>
                <a:latin typeface="Calibri"/>
                <a:cs typeface="Calibri"/>
              </a:rPr>
              <a:t>ton</a:t>
            </a:r>
            <a:r>
              <a:rPr sz="2450" b="1" spc="95" dirty="0">
                <a:solidFill>
                  <a:srgbClr val="231F20"/>
                </a:solidFill>
                <a:latin typeface="Calibri"/>
                <a:cs typeface="Calibri"/>
              </a:rPr>
              <a:t> </a:t>
            </a:r>
            <a:r>
              <a:rPr sz="2450" b="1" dirty="0">
                <a:solidFill>
                  <a:srgbClr val="231F20"/>
                </a:solidFill>
                <a:latin typeface="Calibri"/>
                <a:cs typeface="Calibri"/>
              </a:rPr>
              <a:t>métier</a:t>
            </a:r>
            <a:r>
              <a:rPr sz="2450" b="1" spc="9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60985" indent="-248920">
              <a:lnSpc>
                <a:spcPct val="100000"/>
              </a:lnSpc>
              <a:spcBef>
                <a:spcPts val="359"/>
              </a:spcBef>
              <a:buSzPct val="134693"/>
              <a:buFont typeface="Arial"/>
              <a:buChar char="•"/>
              <a:tabLst>
                <a:tab pos="261620" algn="l"/>
              </a:tabLst>
            </a:pPr>
            <a:r>
              <a:rPr sz="2450" b="1" spc="95" dirty="0">
                <a:solidFill>
                  <a:srgbClr val="231F20"/>
                </a:solidFill>
                <a:latin typeface="Calibri"/>
                <a:cs typeface="Calibri"/>
              </a:rPr>
              <a:t>À</a:t>
            </a:r>
            <a:r>
              <a:rPr sz="2450" b="1" spc="75" dirty="0">
                <a:solidFill>
                  <a:srgbClr val="231F20"/>
                </a:solidFill>
                <a:latin typeface="Calibri"/>
                <a:cs typeface="Calibri"/>
              </a:rPr>
              <a:t> </a:t>
            </a:r>
            <a:r>
              <a:rPr sz="2450" b="1" dirty="0">
                <a:solidFill>
                  <a:srgbClr val="231F20"/>
                </a:solidFill>
                <a:latin typeface="Calibri"/>
                <a:cs typeface="Calibri"/>
              </a:rPr>
              <a:t>quoi</a:t>
            </a:r>
            <a:r>
              <a:rPr sz="2450" b="1" spc="70" dirty="0">
                <a:solidFill>
                  <a:srgbClr val="231F20"/>
                </a:solidFill>
                <a:latin typeface="Calibri"/>
                <a:cs typeface="Calibri"/>
              </a:rPr>
              <a:t> </a:t>
            </a:r>
            <a:r>
              <a:rPr sz="2450" b="1" spc="50" dirty="0">
                <a:solidFill>
                  <a:srgbClr val="231F20"/>
                </a:solidFill>
                <a:latin typeface="Calibri"/>
                <a:cs typeface="Calibri"/>
              </a:rPr>
              <a:t>ressemble</a:t>
            </a:r>
            <a:r>
              <a:rPr sz="2450" b="1" spc="70" dirty="0">
                <a:solidFill>
                  <a:srgbClr val="231F20"/>
                </a:solidFill>
                <a:latin typeface="Calibri"/>
                <a:cs typeface="Calibri"/>
              </a:rPr>
              <a:t> </a:t>
            </a:r>
            <a:r>
              <a:rPr sz="2450" b="1" dirty="0">
                <a:solidFill>
                  <a:srgbClr val="231F20"/>
                </a:solidFill>
                <a:latin typeface="Calibri"/>
                <a:cs typeface="Calibri"/>
              </a:rPr>
              <a:t>une</a:t>
            </a:r>
            <a:r>
              <a:rPr sz="2450" b="1" spc="65" dirty="0">
                <a:solidFill>
                  <a:srgbClr val="231F20"/>
                </a:solidFill>
                <a:latin typeface="Calibri"/>
                <a:cs typeface="Calibri"/>
              </a:rPr>
              <a:t> </a:t>
            </a:r>
            <a:r>
              <a:rPr sz="2450" b="1" dirty="0">
                <a:solidFill>
                  <a:srgbClr val="231F20"/>
                </a:solidFill>
                <a:latin typeface="Calibri"/>
                <a:cs typeface="Calibri"/>
              </a:rPr>
              <a:t>journée</a:t>
            </a:r>
            <a:r>
              <a:rPr sz="2450" b="1" spc="65" dirty="0">
                <a:solidFill>
                  <a:srgbClr val="231F20"/>
                </a:solidFill>
                <a:latin typeface="Calibri"/>
                <a:cs typeface="Calibri"/>
              </a:rPr>
              <a:t> </a:t>
            </a:r>
            <a:r>
              <a:rPr sz="2450" b="1" dirty="0">
                <a:solidFill>
                  <a:srgbClr val="231F20"/>
                </a:solidFill>
                <a:latin typeface="Calibri"/>
                <a:cs typeface="Calibri"/>
              </a:rPr>
              <a:t>type</a:t>
            </a:r>
            <a:r>
              <a:rPr sz="2450" b="1" spc="70" dirty="0">
                <a:solidFill>
                  <a:srgbClr val="231F20"/>
                </a:solidFill>
                <a:latin typeface="Calibri"/>
                <a:cs typeface="Calibri"/>
              </a:rPr>
              <a:t> dans </a:t>
            </a:r>
            <a:r>
              <a:rPr sz="2450" b="1" spc="125" dirty="0">
                <a:solidFill>
                  <a:srgbClr val="231F20"/>
                </a:solidFill>
                <a:latin typeface="Calibri"/>
                <a:cs typeface="Calibri"/>
              </a:rPr>
              <a:t>la</a:t>
            </a:r>
            <a:r>
              <a:rPr sz="2450" b="1" spc="75" dirty="0">
                <a:solidFill>
                  <a:srgbClr val="231F20"/>
                </a:solidFill>
                <a:latin typeface="Calibri"/>
                <a:cs typeface="Calibri"/>
              </a:rPr>
              <a:t> </a:t>
            </a:r>
            <a:r>
              <a:rPr sz="2450" b="1" spc="60" dirty="0">
                <a:solidFill>
                  <a:srgbClr val="231F20"/>
                </a:solidFill>
                <a:latin typeface="Calibri"/>
                <a:cs typeface="Calibri"/>
              </a:rPr>
              <a:t>cybersécurité</a:t>
            </a:r>
            <a:r>
              <a:rPr sz="2450" b="1" spc="7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105" dirty="0">
                <a:solidFill>
                  <a:srgbClr val="231F20"/>
                </a:solidFill>
                <a:latin typeface="Calibri"/>
                <a:cs typeface="Calibri"/>
              </a:rPr>
              <a:t>Faut-</a:t>
            </a:r>
            <a:r>
              <a:rPr sz="2450" b="1" spc="60" dirty="0">
                <a:solidFill>
                  <a:srgbClr val="231F20"/>
                </a:solidFill>
                <a:latin typeface="Calibri"/>
                <a:cs typeface="Calibri"/>
              </a:rPr>
              <a:t>il</a:t>
            </a:r>
            <a:r>
              <a:rPr sz="2450" b="1" spc="114" dirty="0">
                <a:solidFill>
                  <a:srgbClr val="231F20"/>
                </a:solidFill>
                <a:latin typeface="Calibri"/>
                <a:cs typeface="Calibri"/>
              </a:rPr>
              <a:t> </a:t>
            </a:r>
            <a:r>
              <a:rPr sz="2450" b="1" dirty="0">
                <a:solidFill>
                  <a:srgbClr val="231F20"/>
                </a:solidFill>
                <a:latin typeface="Calibri"/>
                <a:cs typeface="Calibri"/>
              </a:rPr>
              <a:t>savoir</a:t>
            </a:r>
            <a:r>
              <a:rPr sz="2450" b="1" spc="120" dirty="0">
                <a:solidFill>
                  <a:srgbClr val="231F20"/>
                </a:solidFill>
                <a:latin typeface="Calibri"/>
                <a:cs typeface="Calibri"/>
              </a:rPr>
              <a:t> </a:t>
            </a:r>
            <a:r>
              <a:rPr sz="2450" b="1" spc="55" dirty="0">
                <a:solidFill>
                  <a:srgbClr val="231F20"/>
                </a:solidFill>
                <a:latin typeface="Calibri"/>
                <a:cs typeface="Calibri"/>
              </a:rPr>
              <a:t>parler</a:t>
            </a:r>
            <a:r>
              <a:rPr sz="2450" b="1" spc="125" dirty="0">
                <a:solidFill>
                  <a:srgbClr val="231F20"/>
                </a:solidFill>
                <a:latin typeface="Calibri"/>
                <a:cs typeface="Calibri"/>
              </a:rPr>
              <a:t> </a:t>
            </a:r>
            <a:r>
              <a:rPr sz="2450" b="1" spc="110" dirty="0">
                <a:solidFill>
                  <a:srgbClr val="231F20"/>
                </a:solidFill>
                <a:latin typeface="Calibri"/>
                <a:cs typeface="Calibri"/>
              </a:rPr>
              <a:t>anglais</a:t>
            </a:r>
            <a:r>
              <a:rPr sz="2450" b="1" spc="125" dirty="0">
                <a:solidFill>
                  <a:srgbClr val="231F20"/>
                </a:solidFill>
                <a:latin typeface="Calibri"/>
                <a:cs typeface="Calibri"/>
              </a:rPr>
              <a:t> </a:t>
            </a:r>
            <a:r>
              <a:rPr sz="2450" b="1" dirty="0">
                <a:solidFill>
                  <a:srgbClr val="231F20"/>
                </a:solidFill>
                <a:latin typeface="Calibri"/>
                <a:cs typeface="Calibri"/>
              </a:rPr>
              <a:t>pour</a:t>
            </a:r>
            <a:r>
              <a:rPr sz="2450" b="1" spc="120" dirty="0">
                <a:solidFill>
                  <a:srgbClr val="231F20"/>
                </a:solidFill>
                <a:latin typeface="Calibri"/>
                <a:cs typeface="Calibri"/>
              </a:rPr>
              <a:t> </a:t>
            </a:r>
            <a:r>
              <a:rPr sz="2450" b="1" dirty="0">
                <a:solidFill>
                  <a:srgbClr val="231F20"/>
                </a:solidFill>
                <a:latin typeface="Calibri"/>
                <a:cs typeface="Calibri"/>
              </a:rPr>
              <a:t>exercer</a:t>
            </a:r>
            <a:r>
              <a:rPr sz="2450" b="1" spc="125" dirty="0">
                <a:solidFill>
                  <a:srgbClr val="231F20"/>
                </a:solidFill>
                <a:latin typeface="Calibri"/>
                <a:cs typeface="Calibri"/>
              </a:rPr>
              <a:t> </a:t>
            </a:r>
            <a:r>
              <a:rPr sz="2450" b="1" dirty="0">
                <a:solidFill>
                  <a:srgbClr val="231F20"/>
                </a:solidFill>
                <a:latin typeface="Calibri"/>
                <a:cs typeface="Calibri"/>
              </a:rPr>
              <a:t>ton</a:t>
            </a:r>
            <a:r>
              <a:rPr sz="2450" b="1" spc="120" dirty="0">
                <a:solidFill>
                  <a:srgbClr val="231F20"/>
                </a:solidFill>
                <a:latin typeface="Calibri"/>
                <a:cs typeface="Calibri"/>
              </a:rPr>
              <a:t> </a:t>
            </a:r>
            <a:r>
              <a:rPr sz="2450" b="1" dirty="0">
                <a:solidFill>
                  <a:srgbClr val="231F20"/>
                </a:solidFill>
                <a:latin typeface="Calibri"/>
                <a:cs typeface="Calibri"/>
              </a:rPr>
              <a:t>métier</a:t>
            </a:r>
            <a:r>
              <a:rPr sz="2450" b="1" spc="1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9"/>
              </a:spcBef>
              <a:buSzPct val="134693"/>
              <a:buFont typeface="Arial"/>
              <a:buChar char="•"/>
              <a:tabLst>
                <a:tab pos="260350" algn="l"/>
              </a:tabLst>
            </a:pPr>
            <a:r>
              <a:rPr sz="2450" b="1" spc="85" dirty="0">
                <a:solidFill>
                  <a:srgbClr val="231F20"/>
                </a:solidFill>
                <a:latin typeface="Calibri"/>
                <a:cs typeface="Calibri"/>
              </a:rPr>
              <a:t>As-</a:t>
            </a:r>
            <a:r>
              <a:rPr sz="2450" b="1" spc="90" dirty="0">
                <a:solidFill>
                  <a:srgbClr val="231F20"/>
                </a:solidFill>
                <a:latin typeface="Calibri"/>
                <a:cs typeface="Calibri"/>
              </a:rPr>
              <a:t>tu</a:t>
            </a:r>
            <a:r>
              <a:rPr sz="2450" b="1" spc="25" dirty="0">
                <a:solidFill>
                  <a:srgbClr val="231F20"/>
                </a:solidFill>
                <a:latin typeface="Calibri"/>
                <a:cs typeface="Calibri"/>
              </a:rPr>
              <a:t> </a:t>
            </a:r>
            <a:r>
              <a:rPr sz="2450" b="1" spc="50" dirty="0">
                <a:solidFill>
                  <a:srgbClr val="231F20"/>
                </a:solidFill>
                <a:latin typeface="Calibri"/>
                <a:cs typeface="Calibri"/>
              </a:rPr>
              <a:t>déjà</a:t>
            </a:r>
            <a:r>
              <a:rPr sz="2450" b="1" spc="30" dirty="0">
                <a:solidFill>
                  <a:srgbClr val="231F20"/>
                </a:solidFill>
                <a:latin typeface="Calibri"/>
                <a:cs typeface="Calibri"/>
              </a:rPr>
              <a:t> </a:t>
            </a:r>
            <a:r>
              <a:rPr sz="2450" b="1" dirty="0">
                <a:solidFill>
                  <a:srgbClr val="231F20"/>
                </a:solidFill>
                <a:latin typeface="Calibri"/>
                <a:cs typeface="Calibri"/>
              </a:rPr>
              <a:t>été</a:t>
            </a:r>
            <a:r>
              <a:rPr sz="2450" b="1" spc="30" dirty="0">
                <a:solidFill>
                  <a:srgbClr val="231F20"/>
                </a:solidFill>
                <a:latin typeface="Calibri"/>
                <a:cs typeface="Calibri"/>
              </a:rPr>
              <a:t> </a:t>
            </a:r>
            <a:r>
              <a:rPr sz="2450" b="1" spc="60" dirty="0">
                <a:solidFill>
                  <a:srgbClr val="231F20"/>
                </a:solidFill>
                <a:latin typeface="Calibri"/>
                <a:cs typeface="Calibri"/>
              </a:rPr>
              <a:t>victime</a:t>
            </a:r>
            <a:r>
              <a:rPr sz="2450" b="1" spc="3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65" dirty="0">
                <a:solidFill>
                  <a:srgbClr val="231F20"/>
                </a:solidFill>
                <a:latin typeface="Calibri"/>
                <a:cs typeface="Calibri"/>
              </a:rPr>
              <a:t>virus</a:t>
            </a:r>
            <a:r>
              <a:rPr sz="2450" b="1" spc="35" dirty="0">
                <a:solidFill>
                  <a:srgbClr val="231F20"/>
                </a:solidFill>
                <a:latin typeface="Calibri"/>
                <a:cs typeface="Calibri"/>
              </a:rPr>
              <a:t> </a:t>
            </a:r>
            <a:r>
              <a:rPr sz="2450" b="1" dirty="0">
                <a:solidFill>
                  <a:srgbClr val="231F20"/>
                </a:solidFill>
                <a:latin typeface="Calibri"/>
                <a:cs typeface="Calibri"/>
              </a:rPr>
              <a:t>ou</a:t>
            </a:r>
            <a:r>
              <a:rPr sz="2450" b="1" spc="2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75" dirty="0">
                <a:solidFill>
                  <a:srgbClr val="231F20"/>
                </a:solidFill>
                <a:latin typeface="Calibri"/>
                <a:cs typeface="Calibri"/>
              </a:rPr>
              <a:t>phishing</a:t>
            </a:r>
            <a:r>
              <a:rPr sz="2450" b="1" spc="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65" dirty="0">
                <a:solidFill>
                  <a:srgbClr val="231F20"/>
                </a:solidFill>
                <a:latin typeface="Calibri"/>
                <a:cs typeface="Calibri"/>
              </a:rPr>
              <a:t>Quels</a:t>
            </a:r>
            <a:r>
              <a:rPr sz="2450" b="1" spc="-5" dirty="0">
                <a:solidFill>
                  <a:srgbClr val="231F20"/>
                </a:solidFill>
                <a:latin typeface="Calibri"/>
                <a:cs typeface="Calibri"/>
              </a:rPr>
              <a:t> </a:t>
            </a:r>
            <a:r>
              <a:rPr sz="2450" b="1" spc="50" dirty="0">
                <a:solidFill>
                  <a:srgbClr val="231F20"/>
                </a:solidFill>
                <a:latin typeface="Calibri"/>
                <a:cs typeface="Calibri"/>
              </a:rPr>
              <a:t>sont</a:t>
            </a:r>
            <a:r>
              <a:rPr sz="2450" b="1" spc="-5" dirty="0">
                <a:solidFill>
                  <a:srgbClr val="231F20"/>
                </a:solidFill>
                <a:latin typeface="Calibri"/>
                <a:cs typeface="Calibri"/>
              </a:rPr>
              <a:t> </a:t>
            </a:r>
            <a:r>
              <a:rPr sz="2450" b="1" spc="50" dirty="0">
                <a:solidFill>
                  <a:srgbClr val="231F20"/>
                </a:solidFill>
                <a:latin typeface="Calibri"/>
                <a:cs typeface="Calibri"/>
              </a:rPr>
              <a:t>tes</a:t>
            </a:r>
            <a:r>
              <a:rPr sz="2450" b="1" dirty="0">
                <a:solidFill>
                  <a:srgbClr val="231F20"/>
                </a:solidFill>
                <a:latin typeface="Calibri"/>
                <a:cs typeface="Calibri"/>
              </a:rPr>
              <a:t> </a:t>
            </a:r>
            <a:r>
              <a:rPr sz="2450" b="1" spc="55" dirty="0">
                <a:solidFill>
                  <a:srgbClr val="231F20"/>
                </a:solidFill>
                <a:latin typeface="Calibri"/>
                <a:cs typeface="Calibri"/>
              </a:rPr>
              <a:t>trois</a:t>
            </a:r>
            <a:r>
              <a:rPr sz="2450" b="1" spc="-10" dirty="0">
                <a:solidFill>
                  <a:srgbClr val="231F20"/>
                </a:solidFill>
                <a:latin typeface="Calibri"/>
                <a:cs typeface="Calibri"/>
              </a:rPr>
              <a:t> </a:t>
            </a:r>
            <a:r>
              <a:rPr sz="2450" b="1" spc="85" dirty="0">
                <a:solidFill>
                  <a:srgbClr val="231F20"/>
                </a:solidFill>
                <a:latin typeface="Calibri"/>
                <a:cs typeface="Calibri"/>
              </a:rPr>
              <a:t>conseils</a:t>
            </a:r>
            <a:r>
              <a:rPr sz="2450" b="1" spc="-10" dirty="0">
                <a:solidFill>
                  <a:srgbClr val="231F20"/>
                </a:solidFill>
                <a:latin typeface="Calibri"/>
                <a:cs typeface="Calibri"/>
              </a:rPr>
              <a:t> </a:t>
            </a:r>
            <a:r>
              <a:rPr sz="2450" b="1" spc="60" dirty="0">
                <a:solidFill>
                  <a:srgbClr val="231F20"/>
                </a:solidFill>
                <a:latin typeface="Calibri"/>
                <a:cs typeface="Calibri"/>
              </a:rPr>
              <a:t>cybersécurité</a:t>
            </a:r>
            <a:r>
              <a:rPr sz="2450" b="1"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a:t>
            </a:r>
            <a:r>
              <a:rPr sz="2450" b="1" spc="5" dirty="0">
                <a:solidFill>
                  <a:srgbClr val="231F20"/>
                </a:solidFill>
                <a:latin typeface="Calibri"/>
                <a:cs typeface="Calibri"/>
              </a:rPr>
              <a:t> </a:t>
            </a:r>
            <a:r>
              <a:rPr sz="2450" b="1" spc="70" dirty="0">
                <a:solidFill>
                  <a:srgbClr val="231F20"/>
                </a:solidFill>
                <a:latin typeface="Calibri"/>
                <a:cs typeface="Calibri"/>
              </a:rPr>
              <a:t>dirais-</a:t>
            </a:r>
            <a:r>
              <a:rPr sz="2450" b="1" spc="114" dirty="0">
                <a:solidFill>
                  <a:srgbClr val="231F20"/>
                </a:solidFill>
                <a:latin typeface="Calibri"/>
                <a:cs typeface="Calibri"/>
              </a:rPr>
              <a:t>tu</a:t>
            </a:r>
            <a:r>
              <a:rPr sz="2450" b="1" spc="5" dirty="0">
                <a:solidFill>
                  <a:srgbClr val="231F20"/>
                </a:solidFill>
                <a:latin typeface="Calibri"/>
                <a:cs typeface="Calibri"/>
              </a:rPr>
              <a:t> </a:t>
            </a:r>
            <a:r>
              <a:rPr sz="2450" b="1" spc="70" dirty="0">
                <a:solidFill>
                  <a:srgbClr val="231F20"/>
                </a:solidFill>
                <a:latin typeface="Calibri"/>
                <a:cs typeface="Calibri"/>
              </a:rPr>
              <a:t>aux</a:t>
            </a:r>
            <a:r>
              <a:rPr sz="2450" b="1" spc="5" dirty="0">
                <a:solidFill>
                  <a:srgbClr val="231F20"/>
                </a:solidFill>
                <a:latin typeface="Calibri"/>
                <a:cs typeface="Calibri"/>
              </a:rPr>
              <a:t> </a:t>
            </a:r>
            <a:r>
              <a:rPr sz="2450" b="1" spc="60" dirty="0">
                <a:solidFill>
                  <a:srgbClr val="231F20"/>
                </a:solidFill>
                <a:latin typeface="Calibri"/>
                <a:cs typeface="Calibri"/>
              </a:rPr>
              <a:t>jeunes</a:t>
            </a:r>
            <a:r>
              <a:rPr sz="2450" b="1" dirty="0">
                <a:solidFill>
                  <a:srgbClr val="231F20"/>
                </a:solidFill>
                <a:latin typeface="Calibri"/>
                <a:cs typeface="Calibri"/>
              </a:rPr>
              <a:t> </a:t>
            </a:r>
            <a:r>
              <a:rPr sz="2450" b="1" spc="55" dirty="0">
                <a:solidFill>
                  <a:srgbClr val="231F20"/>
                </a:solidFill>
                <a:latin typeface="Calibri"/>
                <a:cs typeface="Calibri"/>
              </a:rPr>
              <a:t>qui</a:t>
            </a:r>
            <a:r>
              <a:rPr sz="2450" b="1" spc="10" dirty="0">
                <a:solidFill>
                  <a:srgbClr val="231F20"/>
                </a:solidFill>
                <a:latin typeface="Calibri"/>
                <a:cs typeface="Calibri"/>
              </a:rPr>
              <a:t> </a:t>
            </a:r>
            <a:r>
              <a:rPr sz="2450" b="1" spc="50" dirty="0">
                <a:solidFill>
                  <a:srgbClr val="231F20"/>
                </a:solidFill>
                <a:latin typeface="Calibri"/>
                <a:cs typeface="Calibri"/>
              </a:rPr>
              <a:t>hésitent</a:t>
            </a:r>
            <a:r>
              <a:rPr sz="2450" b="1" spc="5" dirty="0">
                <a:solidFill>
                  <a:srgbClr val="231F20"/>
                </a:solidFill>
                <a:latin typeface="Calibri"/>
                <a:cs typeface="Calibri"/>
              </a:rPr>
              <a:t> </a:t>
            </a:r>
            <a:r>
              <a:rPr sz="2450" b="1" spc="80" dirty="0">
                <a:solidFill>
                  <a:srgbClr val="231F20"/>
                </a:solidFill>
                <a:latin typeface="Calibri"/>
                <a:cs typeface="Calibri"/>
              </a:rPr>
              <a:t>à</a:t>
            </a:r>
            <a:r>
              <a:rPr sz="2450" b="1" spc="5" dirty="0">
                <a:solidFill>
                  <a:srgbClr val="231F20"/>
                </a:solidFill>
                <a:latin typeface="Calibri"/>
                <a:cs typeface="Calibri"/>
              </a:rPr>
              <a:t> </a:t>
            </a:r>
            <a:r>
              <a:rPr sz="2450" b="1" spc="60" dirty="0">
                <a:solidFill>
                  <a:srgbClr val="231F20"/>
                </a:solidFill>
                <a:latin typeface="Calibri"/>
                <a:cs typeface="Calibri"/>
              </a:rPr>
              <a:t>se</a:t>
            </a:r>
            <a:r>
              <a:rPr sz="2450" b="1" dirty="0">
                <a:solidFill>
                  <a:srgbClr val="231F20"/>
                </a:solidFill>
                <a:latin typeface="Calibri"/>
                <a:cs typeface="Calibri"/>
              </a:rPr>
              <a:t> </a:t>
            </a:r>
            <a:r>
              <a:rPr sz="2450" b="1" spc="80" dirty="0">
                <a:solidFill>
                  <a:srgbClr val="231F20"/>
                </a:solidFill>
                <a:latin typeface="Calibri"/>
                <a:cs typeface="Calibri"/>
              </a:rPr>
              <a:t>lancer</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60" dirty="0">
                <a:solidFill>
                  <a:srgbClr val="231F20"/>
                </a:solidFill>
                <a:latin typeface="Calibri"/>
                <a:cs typeface="Calibri"/>
              </a:rPr>
              <a:t>cybersécurité</a:t>
            </a:r>
            <a:r>
              <a:rPr sz="2450" b="1" spc="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dirty="0"/>
          </a:p>
        </p:txBody>
      </p:sp>
      <p:sp>
        <p:nvSpPr>
          <p:cNvPr id="13" name="object 13"/>
          <p:cNvSpPr/>
          <p:nvPr/>
        </p:nvSpPr>
        <p:spPr>
          <a:xfrm>
            <a:off x="10663330" y="5245930"/>
            <a:ext cx="746592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dirty="0"/>
          </a:p>
        </p:txBody>
      </p:sp>
      <p:sp>
        <p:nvSpPr>
          <p:cNvPr id="15" name="object 15"/>
          <p:cNvSpPr/>
          <p:nvPr/>
        </p:nvSpPr>
        <p:spPr>
          <a:xfrm>
            <a:off x="10138995" y="7712074"/>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22" name="object 14">
            <a:extLst>
              <a:ext uri="{FF2B5EF4-FFF2-40B4-BE49-F238E27FC236}">
                <a16:creationId xmlns:a16="http://schemas.microsoft.com/office/drawing/2014/main" id="{2300B4CE-8909-A906-DD96-CDEB79B1C05D}"/>
              </a:ext>
            </a:extLst>
          </p:cNvPr>
          <p:cNvSpPr txBox="1"/>
          <p:nvPr/>
        </p:nvSpPr>
        <p:spPr>
          <a:xfrm>
            <a:off x="1250338" y="4740275"/>
            <a:ext cx="17640912" cy="4618355"/>
          </a:xfrm>
          <a:prstGeom prst="rect">
            <a:avLst/>
          </a:prstGeom>
        </p:spPr>
        <p:txBody>
          <a:bodyPr vert="horz" wrap="square" lIns="0" tIns="101600" rIns="0" bIns="0" rtlCol="0">
            <a:spAutoFit/>
          </a:bodyPr>
          <a:lstStyle/>
          <a:p>
            <a:pPr marL="12065" marR="5080" algn="ctr">
              <a:lnSpc>
                <a:spcPts val="11930"/>
              </a:lnSpc>
              <a:spcBef>
                <a:spcPts val="800"/>
              </a:spcBef>
            </a:pPr>
            <a:r>
              <a:rPr lang="fr-FR" sz="10250" b="1" spc="-150" dirty="0">
                <a:solidFill>
                  <a:srgbClr val="1D1D1B"/>
                </a:solidFill>
                <a:latin typeface="Calibri"/>
                <a:cs typeface="Calibri"/>
              </a:rPr>
              <a:t>BOUSCULER LES IDÉES REÇUES SUR LES MÉTIERS</a:t>
            </a:r>
            <a:endParaRPr lang="fr-FR" sz="10250" b="1" spc="-150" dirty="0">
              <a:latin typeface="Calibri"/>
              <a:cs typeface="Calibri"/>
            </a:endParaRPr>
          </a:p>
          <a:p>
            <a:pPr marR="17780" algn="ctr">
              <a:lnSpc>
                <a:spcPts val="11605"/>
              </a:lnSpc>
            </a:pPr>
            <a:r>
              <a:rPr lang="fr-FR" sz="10250" b="1" spc="-150" dirty="0">
                <a:solidFill>
                  <a:srgbClr val="1D1D1B"/>
                </a:solidFill>
                <a:latin typeface="Calibri"/>
                <a:cs typeface="Calibri"/>
              </a:rPr>
              <a:t>DE LA CYBERSÉCURITÉ</a:t>
            </a:r>
            <a:endParaRPr lang="fr-FR" sz="10250" b="1" spc="-15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3" name="object 3"/>
          <p:cNvSpPr txBox="1"/>
          <p:nvPr/>
        </p:nvSpPr>
        <p:spPr>
          <a:xfrm>
            <a:off x="3614484" y="5288879"/>
            <a:ext cx="13752766" cy="128176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C6E59546-1C08-75B3-5BE8-0A769984747F}"/>
              </a:ext>
            </a:extLst>
          </p:cNvPr>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3614484" y="5288879"/>
            <a:ext cx="13752766" cy="290214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a:p>
            <a:pPr marL="2493010" marR="2487930" indent="635" algn="ctr">
              <a:lnSpc>
                <a:spcPct val="103899"/>
              </a:lnSpc>
              <a:spcBef>
                <a:spcPts val="2500"/>
              </a:spcBef>
            </a:pPr>
            <a:r>
              <a:rPr lang="fr-FR" sz="2050" b="1" dirty="0">
                <a:solidFill>
                  <a:srgbClr val="9A604D"/>
                </a:solidFill>
                <a:latin typeface="Calibri"/>
                <a:cs typeface="Calibri"/>
              </a:rPr>
              <a:t>Oui</a:t>
            </a:r>
            <a:r>
              <a:rPr sz="2050" b="1" dirty="0">
                <a:solidFill>
                  <a:srgbClr val="9A604D"/>
                </a:solidFill>
                <a:latin typeface="Calibri"/>
                <a:cs typeface="Calibri"/>
              </a:rPr>
              <a:t>,</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dirty="0">
                <a:solidFill>
                  <a:srgbClr val="9A604D"/>
                </a:solidFill>
                <a:latin typeface="Calibri"/>
                <a:cs typeface="Calibri"/>
              </a:rPr>
              <a:t>secteur</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45" dirty="0">
                <a:solidFill>
                  <a:srgbClr val="9A604D"/>
                </a:solidFill>
                <a:latin typeface="Calibri"/>
                <a:cs typeface="Calibri"/>
              </a:rPr>
              <a:t>cybersécurité</a:t>
            </a:r>
            <a:r>
              <a:rPr sz="2050" b="1" spc="85" dirty="0">
                <a:solidFill>
                  <a:srgbClr val="9A604D"/>
                </a:solidFill>
                <a:latin typeface="Calibri"/>
                <a:cs typeface="Calibri"/>
              </a:rPr>
              <a:t> </a:t>
            </a:r>
            <a:r>
              <a:rPr sz="2050" b="1" dirty="0">
                <a:solidFill>
                  <a:srgbClr val="9A604D"/>
                </a:solidFill>
                <a:latin typeface="Calibri"/>
                <a:cs typeface="Calibri"/>
              </a:rPr>
              <a:t>recrute</a:t>
            </a:r>
            <a:r>
              <a:rPr sz="2050" b="1" spc="90" dirty="0">
                <a:solidFill>
                  <a:srgbClr val="9A604D"/>
                </a:solidFill>
                <a:latin typeface="Calibri"/>
                <a:cs typeface="Calibri"/>
              </a:rPr>
              <a:t> </a:t>
            </a:r>
            <a:r>
              <a:rPr sz="2050" b="1" dirty="0">
                <a:solidFill>
                  <a:srgbClr val="9A604D"/>
                </a:solidFill>
                <a:latin typeface="Calibri"/>
                <a:cs typeface="Calibri"/>
              </a:rPr>
              <a:t>en</a:t>
            </a:r>
            <a:r>
              <a:rPr sz="2050" b="1" spc="85" dirty="0">
                <a:solidFill>
                  <a:srgbClr val="9A604D"/>
                </a:solidFill>
                <a:latin typeface="Calibri"/>
                <a:cs typeface="Calibri"/>
              </a:rPr>
              <a:t> </a:t>
            </a:r>
            <a:r>
              <a:rPr sz="2050" b="1" spc="50" dirty="0">
                <a:solidFill>
                  <a:srgbClr val="9A604D"/>
                </a:solidFill>
                <a:latin typeface="Calibri"/>
                <a:cs typeface="Calibri"/>
              </a:rPr>
              <a:t>France</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5" dirty="0">
                <a:solidFill>
                  <a:srgbClr val="9A604D"/>
                </a:solidFill>
                <a:latin typeface="Calibri"/>
                <a:cs typeface="Calibri"/>
              </a:rPr>
              <a:t> </a:t>
            </a:r>
            <a:r>
              <a:rPr sz="2050" b="1" dirty="0">
                <a:solidFill>
                  <a:srgbClr val="9A604D"/>
                </a:solidFill>
                <a:latin typeface="Calibri"/>
                <a:cs typeface="Calibri"/>
              </a:rPr>
              <a:t>dans</a:t>
            </a:r>
            <a:r>
              <a:rPr sz="2050" b="1" spc="8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spc="-10" dirty="0">
                <a:solidFill>
                  <a:srgbClr val="9A604D"/>
                </a:solidFill>
                <a:latin typeface="Calibri"/>
                <a:cs typeface="Calibri"/>
              </a:rPr>
              <a:t>monde. </a:t>
            </a:r>
            <a:r>
              <a:rPr sz="2050" b="1" spc="110" dirty="0">
                <a:solidFill>
                  <a:srgbClr val="9A604D"/>
                </a:solidFill>
                <a:latin typeface="Calibri"/>
                <a:cs typeface="Calibri"/>
              </a:rPr>
              <a:t>Il</a:t>
            </a:r>
            <a:r>
              <a:rPr sz="2050" b="1" spc="40" dirty="0">
                <a:solidFill>
                  <a:srgbClr val="9A604D"/>
                </a:solidFill>
                <a:latin typeface="Calibri"/>
                <a:cs typeface="Calibri"/>
              </a:rPr>
              <a:t> </a:t>
            </a:r>
            <a:r>
              <a:rPr sz="2050" b="1" dirty="0">
                <a:solidFill>
                  <a:srgbClr val="9A604D"/>
                </a:solidFill>
                <a:latin typeface="Calibri"/>
                <a:cs typeface="Calibri"/>
              </a:rPr>
              <a:t>y</a:t>
            </a:r>
            <a:r>
              <a:rPr sz="2050" b="1" spc="65" dirty="0">
                <a:solidFill>
                  <a:srgbClr val="9A604D"/>
                </a:solidFill>
                <a:latin typeface="Calibri"/>
                <a:cs typeface="Calibri"/>
              </a:rPr>
              <a:t> </a:t>
            </a:r>
            <a:r>
              <a:rPr sz="2050" b="1" spc="55" dirty="0">
                <a:solidFill>
                  <a:srgbClr val="9A604D"/>
                </a:solidFill>
                <a:latin typeface="Calibri"/>
                <a:cs typeface="Calibri"/>
              </a:rPr>
              <a:t>a</a:t>
            </a:r>
            <a:r>
              <a:rPr sz="2050" b="1" spc="60" dirty="0">
                <a:solidFill>
                  <a:srgbClr val="9A604D"/>
                </a:solidFill>
                <a:latin typeface="Calibri"/>
                <a:cs typeface="Calibri"/>
              </a:rPr>
              <a:t> </a:t>
            </a:r>
            <a:r>
              <a:rPr sz="2050" b="1" dirty="0">
                <a:solidFill>
                  <a:srgbClr val="9A604D"/>
                </a:solidFill>
                <a:latin typeface="Calibri"/>
                <a:cs typeface="Calibri"/>
              </a:rPr>
              <a:t>une</a:t>
            </a:r>
            <a:r>
              <a:rPr sz="2050" b="1" spc="55" dirty="0">
                <a:solidFill>
                  <a:srgbClr val="9A604D"/>
                </a:solidFill>
                <a:latin typeface="Calibri"/>
                <a:cs typeface="Calibri"/>
              </a:rPr>
              <a:t> </a:t>
            </a:r>
            <a:r>
              <a:rPr sz="2050" b="1" dirty="0">
                <a:solidFill>
                  <a:srgbClr val="9A604D"/>
                </a:solidFill>
                <a:latin typeface="Calibri"/>
                <a:cs typeface="Calibri"/>
              </a:rPr>
              <a:t>pénurie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60" dirty="0">
                <a:solidFill>
                  <a:srgbClr val="9A604D"/>
                </a:solidFill>
                <a:latin typeface="Calibri"/>
                <a:cs typeface="Calibri"/>
              </a:rPr>
              <a:t> </a:t>
            </a:r>
            <a:r>
              <a:rPr sz="2050" b="1" spc="55" dirty="0">
                <a:solidFill>
                  <a:srgbClr val="9A604D"/>
                </a:solidFill>
                <a:latin typeface="Calibri"/>
                <a:cs typeface="Calibri"/>
              </a:rPr>
              <a:t>talents</a:t>
            </a:r>
            <a:r>
              <a:rPr sz="2050" b="1" spc="60" dirty="0">
                <a:solidFill>
                  <a:srgbClr val="9A604D"/>
                </a:solidFill>
                <a:latin typeface="Calibri"/>
                <a:cs typeface="Calibri"/>
              </a:rPr>
              <a:t> </a:t>
            </a:r>
            <a:r>
              <a:rPr sz="2050" b="1" dirty="0">
                <a:solidFill>
                  <a:srgbClr val="9A604D"/>
                </a:solidFill>
                <a:latin typeface="Calibri"/>
                <a:cs typeface="Calibri"/>
              </a:rPr>
              <a:t>dans</a:t>
            </a:r>
            <a:r>
              <a:rPr sz="2050" b="1" spc="60" dirty="0">
                <a:solidFill>
                  <a:srgbClr val="9A604D"/>
                </a:solidFill>
                <a:latin typeface="Calibri"/>
                <a:cs typeface="Calibri"/>
              </a:rPr>
              <a:t> le</a:t>
            </a:r>
            <a:r>
              <a:rPr sz="2050" b="1" spc="65" dirty="0">
                <a:solidFill>
                  <a:srgbClr val="9A604D"/>
                </a:solidFill>
                <a:latin typeface="Calibri"/>
                <a:cs typeface="Calibri"/>
              </a:rPr>
              <a:t> </a:t>
            </a:r>
            <a:r>
              <a:rPr sz="2050" b="1" dirty="0">
                <a:solidFill>
                  <a:srgbClr val="9A604D"/>
                </a:solidFill>
                <a:latin typeface="Calibri"/>
                <a:cs typeface="Calibri"/>
              </a:rPr>
              <a:t>domaine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60" dirty="0">
                <a:solidFill>
                  <a:srgbClr val="9A604D"/>
                </a:solidFill>
                <a:latin typeface="Calibri"/>
                <a:cs typeface="Calibri"/>
              </a:rPr>
              <a:t> </a:t>
            </a:r>
            <a:r>
              <a:rPr sz="2050" b="1" spc="45" dirty="0">
                <a:solidFill>
                  <a:srgbClr val="9A604D"/>
                </a:solidFill>
                <a:latin typeface="Calibri"/>
                <a:cs typeface="Calibri"/>
              </a:rPr>
              <a:t>cybersécurité</a:t>
            </a:r>
            <a:r>
              <a:rPr sz="2050" b="1" spc="65" dirty="0">
                <a:solidFill>
                  <a:srgbClr val="9A604D"/>
                </a:solidFill>
                <a:latin typeface="Calibri"/>
                <a:cs typeface="Calibri"/>
              </a:rPr>
              <a:t> </a:t>
            </a:r>
            <a:r>
              <a:rPr sz="2050" b="1" spc="-20" dirty="0">
                <a:solidFill>
                  <a:srgbClr val="9A604D"/>
                </a:solidFill>
                <a:latin typeface="Calibri"/>
                <a:cs typeface="Calibri"/>
              </a:rPr>
              <a:t>avec </a:t>
            </a:r>
            <a:r>
              <a:rPr sz="2050" b="1" spc="70" dirty="0">
                <a:solidFill>
                  <a:srgbClr val="9A604D"/>
                </a:solidFill>
                <a:latin typeface="Calibri"/>
                <a:cs typeface="Calibri"/>
              </a:rPr>
              <a:t>15</a:t>
            </a:r>
            <a:r>
              <a:rPr sz="2050" b="1" spc="75" dirty="0">
                <a:solidFill>
                  <a:srgbClr val="9A604D"/>
                </a:solidFill>
                <a:latin typeface="Calibri"/>
                <a:cs typeface="Calibri"/>
              </a:rPr>
              <a:t> </a:t>
            </a:r>
            <a:r>
              <a:rPr sz="2050" b="1" spc="70" dirty="0">
                <a:solidFill>
                  <a:srgbClr val="9A604D"/>
                </a:solidFill>
                <a:latin typeface="Calibri"/>
                <a:cs typeface="Calibri"/>
              </a:rPr>
              <a:t>000</a:t>
            </a:r>
            <a:r>
              <a:rPr sz="2050" b="1" spc="75" dirty="0">
                <a:solidFill>
                  <a:srgbClr val="9A604D"/>
                </a:solidFill>
                <a:latin typeface="Calibri"/>
                <a:cs typeface="Calibri"/>
              </a:rPr>
              <a:t> </a:t>
            </a:r>
            <a:r>
              <a:rPr sz="2050" b="1" spc="55" dirty="0">
                <a:solidFill>
                  <a:srgbClr val="9A604D"/>
                </a:solidFill>
                <a:latin typeface="Calibri"/>
                <a:cs typeface="Calibri"/>
              </a:rPr>
              <a:t>à</a:t>
            </a:r>
            <a:r>
              <a:rPr sz="2050" b="1" spc="75" dirty="0">
                <a:solidFill>
                  <a:srgbClr val="9A604D"/>
                </a:solidFill>
                <a:latin typeface="Calibri"/>
                <a:cs typeface="Calibri"/>
              </a:rPr>
              <a:t> </a:t>
            </a:r>
            <a:r>
              <a:rPr sz="2050" b="1" dirty="0">
                <a:solidFill>
                  <a:srgbClr val="9A604D"/>
                </a:solidFill>
                <a:latin typeface="Calibri"/>
                <a:cs typeface="Calibri"/>
              </a:rPr>
              <a:t>pourvoir</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75" dirty="0">
                <a:solidFill>
                  <a:srgbClr val="9A604D"/>
                </a:solidFill>
                <a:latin typeface="Calibri"/>
                <a:cs typeface="Calibri"/>
              </a:rPr>
              <a:t> </a:t>
            </a:r>
            <a:r>
              <a:rPr sz="2050" b="1" spc="50"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et,</a:t>
            </a:r>
            <a:r>
              <a:rPr sz="2050" b="1" spc="75" dirty="0">
                <a:solidFill>
                  <a:srgbClr val="9A604D"/>
                </a:solidFill>
                <a:latin typeface="Calibri"/>
                <a:cs typeface="Calibri"/>
              </a:rPr>
              <a:t> </a:t>
            </a:r>
            <a:r>
              <a:rPr sz="2050" b="1" spc="65" dirty="0">
                <a:solidFill>
                  <a:srgbClr val="9A604D"/>
                </a:solidFill>
                <a:latin typeface="Calibri"/>
                <a:cs typeface="Calibri"/>
              </a:rPr>
              <a:t>plus</a:t>
            </a:r>
            <a:r>
              <a:rPr sz="2050" b="1" spc="70" dirty="0">
                <a:solidFill>
                  <a:srgbClr val="9A604D"/>
                </a:solidFill>
                <a:latin typeface="Calibri"/>
                <a:cs typeface="Calibri"/>
              </a:rPr>
              <a:t> </a:t>
            </a:r>
            <a:r>
              <a:rPr sz="2050" b="1" dirty="0">
                <a:solidFill>
                  <a:srgbClr val="9A604D"/>
                </a:solidFill>
                <a:latin typeface="Calibri"/>
                <a:cs typeface="Calibri"/>
              </a:rPr>
              <a:t>globalement,</a:t>
            </a:r>
            <a:r>
              <a:rPr sz="2050" b="1" spc="75" dirty="0">
                <a:solidFill>
                  <a:srgbClr val="9A604D"/>
                </a:solidFill>
                <a:latin typeface="Calibri"/>
                <a:cs typeface="Calibri"/>
              </a:rPr>
              <a:t> </a:t>
            </a:r>
            <a:r>
              <a:rPr sz="2050" b="1" spc="60" dirty="0">
                <a:solidFill>
                  <a:srgbClr val="9A604D"/>
                </a:solidFill>
                <a:latin typeface="Calibri"/>
                <a:cs typeface="Calibri"/>
              </a:rPr>
              <a:t>plusieurs</a:t>
            </a:r>
            <a:r>
              <a:rPr sz="2050" b="1" spc="75" dirty="0">
                <a:solidFill>
                  <a:srgbClr val="9A604D"/>
                </a:solidFill>
                <a:latin typeface="Calibri"/>
                <a:cs typeface="Calibri"/>
              </a:rPr>
              <a:t> </a:t>
            </a:r>
            <a:r>
              <a:rPr sz="2050" b="1" spc="65" dirty="0">
                <a:solidFill>
                  <a:srgbClr val="9A604D"/>
                </a:solidFill>
                <a:latin typeface="Calibri"/>
                <a:cs typeface="Calibri"/>
              </a:rPr>
              <a:t>millions</a:t>
            </a:r>
            <a:r>
              <a:rPr sz="2050" b="1" spc="70"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postes</a:t>
            </a:r>
            <a:r>
              <a:rPr sz="2050" b="1" spc="80" dirty="0">
                <a:solidFill>
                  <a:srgbClr val="9A604D"/>
                </a:solidFill>
                <a:latin typeface="Calibri"/>
                <a:cs typeface="Calibri"/>
              </a:rPr>
              <a:t> </a:t>
            </a:r>
            <a:r>
              <a:rPr sz="2050" b="1" spc="65" dirty="0">
                <a:solidFill>
                  <a:srgbClr val="9A604D"/>
                </a:solidFill>
                <a:latin typeface="Calibri"/>
                <a:cs typeface="Calibri"/>
              </a:rPr>
              <a:t>sans</a:t>
            </a:r>
            <a:r>
              <a:rPr sz="2050" b="1" spc="70" dirty="0">
                <a:solidFill>
                  <a:srgbClr val="9A604D"/>
                </a:solidFill>
                <a:latin typeface="Calibri"/>
                <a:cs typeface="Calibri"/>
              </a:rPr>
              <a:t> </a:t>
            </a:r>
            <a:r>
              <a:rPr sz="2050" b="1" spc="45" dirty="0">
                <a:solidFill>
                  <a:srgbClr val="9A604D"/>
                </a:solidFill>
                <a:latin typeface="Calibri"/>
                <a:cs typeface="Calibri"/>
              </a:rPr>
              <a:t>candidat</a:t>
            </a:r>
            <a:r>
              <a:rPr sz="2050" b="1" spc="8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0" dirty="0">
                <a:solidFill>
                  <a:srgbClr val="9A604D"/>
                </a:solidFill>
                <a:latin typeface="Calibri"/>
                <a:cs typeface="Calibri"/>
              </a:rPr>
              <a:t> </a:t>
            </a:r>
            <a:r>
              <a:rPr sz="2050" b="1" spc="-10" dirty="0">
                <a:solidFill>
                  <a:srgbClr val="9A604D"/>
                </a:solidFill>
                <a:latin typeface="Calibri"/>
                <a:cs typeface="Calibri"/>
              </a:rPr>
              <a:t>monde.</a:t>
            </a:r>
            <a:endParaRPr sz="2050" b="1" dirty="0">
              <a:latin typeface="Calibri"/>
              <a:cs typeface="Calibri"/>
            </a:endParaRPr>
          </a:p>
        </p:txBody>
      </p:sp>
      <p:sp>
        <p:nvSpPr>
          <p:cNvPr id="27" name="object 10">
            <a:extLst>
              <a:ext uri="{FF2B5EF4-FFF2-40B4-BE49-F238E27FC236}">
                <a16:creationId xmlns:a16="http://schemas.microsoft.com/office/drawing/2014/main" id="{E9E42E4C-0695-6001-65EC-F58A565533F9}"/>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B96E6AD-2622-BB2D-6E31-F77FF8DB6146}"/>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F50AB0DF-446A-D43C-30E1-39888451D28D}"/>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D6C511BB-F6F7-F8D5-A572-8460328C26CB}"/>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F1EF0890-7E98-B56D-9485-3C458B007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16B4CF90-4253-42E9-213D-9AC237B64DC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0534ACC4-63C2-BBDB-26AB-D6A1B3FBA9C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2332C040-4D42-E01B-9B93-22B6F4882B9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90E66E8-6C95-5732-74D3-5D2280AB2D9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0E4A874-AE44-D439-5631-6BD71E24170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3EC2128-EC9E-93BA-F771-2C82CD8A49B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51B2A67-EE43-EFAF-C454-21796E4741EC}"/>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5C8C916-A4BA-4B57-BD47-FED92855613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9AF8454F-4D7E-6D25-33E5-5085C4AB729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3456382C-46D8-B5C8-B191-D99D6EFDA50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C60A60EC-3963-E2F9-8E08-E4DCFD2DBCF0}"/>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C8DC3058-DEBD-7752-54DB-AB1746F801F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A53A226-C627-E621-D850-2AF4673B06D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56F27D61-7FB9-097A-B217-DB74D44BC7A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4D9FA3FE-E694-F9B1-1D31-E4ED27E05A25}"/>
                </a:ext>
              </a:extLst>
            </p:cNvPr>
            <p:cNvPicPr/>
            <p:nvPr/>
          </p:nvPicPr>
          <p:blipFill>
            <a:blip r:embed="rId4" cstate="print"/>
            <a:stretch>
              <a:fillRect/>
            </a:stretch>
          </p:blipFill>
          <p:spPr>
            <a:xfrm>
              <a:off x="7098407" y="664936"/>
              <a:ext cx="90708" cy="160403"/>
            </a:xfrm>
            <a:prstGeom prst="rect">
              <a:avLst/>
            </a:prstGeom>
          </p:spPr>
        </p:pic>
      </p:grpSp>
      <p:sp>
        <p:nvSpPr>
          <p:cNvPr id="15" name="object 4">
            <a:extLst>
              <a:ext uri="{FF2B5EF4-FFF2-40B4-BE49-F238E27FC236}">
                <a16:creationId xmlns:a16="http://schemas.microsoft.com/office/drawing/2014/main" id="{941D110A-A8E3-7C3E-4B03-6DA5E3BFCAAB}"/>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16" name="object 5">
            <a:extLst>
              <a:ext uri="{FF2B5EF4-FFF2-40B4-BE49-F238E27FC236}">
                <a16:creationId xmlns:a16="http://schemas.microsoft.com/office/drawing/2014/main" id="{B15CC271-2EA0-6CD5-69C2-C1E14C26E98A}"/>
              </a:ext>
            </a:extLst>
          </p:cNvPr>
          <p:cNvSpPr txBox="1"/>
          <p:nvPr/>
        </p:nvSpPr>
        <p:spPr>
          <a:xfrm rot="20880000">
            <a:off x="8824371" y="4087801"/>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POURQUOI LA CYBERSÉCURITÉ NOUS CONCERNE(RA) TOUTES ET TOUS ?</a:t>
            </a:r>
            <a:endParaRPr lang="fr-FR" sz="4800" b="1" dirty="0"/>
          </a:p>
        </p:txBody>
      </p:sp>
      <p:grpSp>
        <p:nvGrpSpPr>
          <p:cNvPr id="3" name="object 3"/>
          <p:cNvGrpSpPr/>
          <p:nvPr/>
        </p:nvGrpSpPr>
        <p:grpSpPr>
          <a:xfrm>
            <a:off x="858612" y="2392346"/>
            <a:ext cx="4309110" cy="6523990"/>
            <a:chOff x="858612" y="2392346"/>
            <a:chExt cx="4309110" cy="6523990"/>
          </a:xfrm>
        </p:grpSpPr>
        <p:sp>
          <p:nvSpPr>
            <p:cNvPr id="4" name="object 4"/>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5" name="object 5"/>
            <p:cNvPicPr/>
            <p:nvPr/>
          </p:nvPicPr>
          <p:blipFill>
            <a:blip r:embed="rId2" cstate="print"/>
            <a:stretch>
              <a:fillRect/>
            </a:stretch>
          </p:blipFill>
          <p:spPr>
            <a:xfrm>
              <a:off x="858612" y="2392346"/>
              <a:ext cx="4121265" cy="6309091"/>
            </a:xfrm>
            <a:prstGeom prst="rect">
              <a:avLst/>
            </a:prstGeom>
          </p:spPr>
        </p:pic>
      </p:grpSp>
      <p:sp>
        <p:nvSpPr>
          <p:cNvPr id="6" name="object 6"/>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CHAQUE JOUR, SOIT</a:t>
            </a:r>
          </a:p>
        </p:txBody>
      </p:sp>
      <p:sp>
        <p:nvSpPr>
          <p:cNvPr id="8" name="object 8"/>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D'ATTAQUES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SUR</a:t>
            </a:r>
            <a:r>
              <a:rPr lang="fr-FR" sz="2800" b="1" spc="-45" dirty="0">
                <a:latin typeface="Calibri"/>
                <a:cs typeface="Calibri"/>
              </a:rPr>
              <a:t> </a:t>
            </a:r>
            <a:r>
              <a:rPr lang="fr-FR" sz="2800" b="1" spc="305" dirty="0">
                <a:latin typeface="Calibri"/>
                <a:cs typeface="Calibri"/>
              </a:rPr>
              <a:t>LES</a:t>
            </a:r>
            <a:r>
              <a:rPr lang="fr-FR" sz="2800" b="1" spc="-45" dirty="0">
                <a:latin typeface="Calibri"/>
                <a:cs typeface="Calibri"/>
              </a:rPr>
              <a:t> </a:t>
            </a:r>
            <a:r>
              <a:rPr lang="fr-FR" sz="2800" b="1" dirty="0">
                <a:latin typeface="Calibri"/>
                <a:cs typeface="Calibri"/>
              </a:rPr>
              <a:t>MOTS</a:t>
            </a:r>
            <a:r>
              <a:rPr lang="fr-FR" sz="2800" b="1" spc="-45" dirty="0">
                <a:latin typeface="Calibri"/>
                <a:cs typeface="Calibri"/>
              </a:rPr>
              <a:t> </a:t>
            </a:r>
            <a:r>
              <a:rPr lang="fr-FR" sz="2800" b="1" dirty="0">
                <a:latin typeface="Calibri"/>
                <a:cs typeface="Calibri"/>
              </a:rPr>
              <a:t>DE</a:t>
            </a:r>
            <a:r>
              <a:rPr lang="fr-FR" sz="2800" b="1" spc="-40" dirty="0">
                <a:latin typeface="Calibri"/>
                <a:cs typeface="Calibri"/>
              </a:rPr>
              <a:t> </a:t>
            </a:r>
            <a:r>
              <a:rPr lang="fr-FR" sz="2800" b="1" spc="100" dirty="0">
                <a:latin typeface="Calibri"/>
                <a:cs typeface="Calibri"/>
              </a:rPr>
              <a:t>PASSE</a:t>
            </a:r>
            <a:endParaRPr lang="fr-FR" sz="2800" b="1" dirty="0">
              <a:latin typeface="Calibri"/>
              <a:cs typeface="Calibri"/>
            </a:endParaRPr>
          </a:p>
        </p:txBody>
      </p:sp>
      <p:sp>
        <p:nvSpPr>
          <p:cNvPr id="9" name="object 9"/>
          <p:cNvSpPr txBox="1"/>
          <p:nvPr/>
        </p:nvSpPr>
        <p:spPr>
          <a:xfrm>
            <a:off x="1513183" y="2492726"/>
            <a:ext cx="3013075" cy="1099404"/>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LES</a:t>
            </a:r>
            <a:r>
              <a:rPr lang="fr-FR" sz="4000" b="1" spc="-125" dirty="0">
                <a:latin typeface="Calibri"/>
                <a:cs typeface="Calibri"/>
              </a:rPr>
              <a:t> </a:t>
            </a:r>
            <a:r>
              <a:rPr lang="fr-FR" sz="4000" b="1" spc="225" dirty="0">
                <a:latin typeface="Calibri"/>
                <a:cs typeface="Calibri"/>
              </a:rPr>
              <a:t>PIRATES</a:t>
            </a:r>
            <a:endParaRPr lang="fr-FR" sz="4000" b="1" dirty="0">
              <a:latin typeface="Calibri"/>
              <a:cs typeface="Calibri"/>
            </a:endParaRPr>
          </a:p>
          <a:p>
            <a:pPr marL="6350">
              <a:lnSpc>
                <a:spcPts val="2970"/>
              </a:lnSpc>
            </a:pPr>
            <a:r>
              <a:rPr lang="fr-FR" b="1" spc="210" dirty="0">
                <a:latin typeface="Calibri"/>
                <a:cs typeface="Calibri"/>
              </a:rPr>
              <a:t>LANCENT</a:t>
            </a:r>
            <a:r>
              <a:rPr lang="fr-FR" b="1" spc="-55" dirty="0">
                <a:latin typeface="Calibri"/>
                <a:cs typeface="Calibri"/>
              </a:rPr>
              <a:t> </a:t>
            </a:r>
            <a:r>
              <a:rPr lang="fr-FR" b="1" spc="65" dirty="0">
                <a:latin typeface="Calibri"/>
                <a:cs typeface="Calibri"/>
              </a:rPr>
              <a:t>EN</a:t>
            </a:r>
            <a:r>
              <a:rPr lang="fr-FR" b="1" spc="-55" dirty="0">
                <a:latin typeface="Calibri"/>
                <a:cs typeface="Calibri"/>
              </a:rPr>
              <a:t> </a:t>
            </a:r>
            <a:r>
              <a:rPr lang="fr-FR" b="1" spc="-10" dirty="0">
                <a:latin typeface="Calibri"/>
                <a:cs typeface="Calibri"/>
              </a:rPr>
              <a:t>MOYENNE</a:t>
            </a:r>
            <a:endParaRPr lang="fr-FR" b="1" dirty="0">
              <a:latin typeface="Calibri"/>
              <a:cs typeface="Calibri"/>
            </a:endParaRPr>
          </a:p>
        </p:txBody>
      </p:sp>
      <p:sp>
        <p:nvSpPr>
          <p:cNvPr id="10" name="object 10">
            <a:hlinkClick r:id="rId3"/>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5" name="object 7">
            <a:extLst>
              <a:ext uri="{FF2B5EF4-FFF2-40B4-BE49-F238E27FC236}">
                <a16:creationId xmlns:a16="http://schemas.microsoft.com/office/drawing/2014/main" id="{3A792308-3887-E946-5CBE-D13E218BACE0}"/>
              </a:ext>
            </a:extLst>
          </p:cNvPr>
          <p:cNvSpPr txBox="1"/>
          <p:nvPr/>
        </p:nvSpPr>
        <p:spPr>
          <a:xfrm>
            <a:off x="1474154" y="7324880"/>
            <a:ext cx="3320096" cy="1183016"/>
          </a:xfrm>
          <a:prstGeom prst="rect">
            <a:avLst/>
          </a:prstGeom>
        </p:spPr>
        <p:txBody>
          <a:bodyPr vert="horz" wrap="square" lIns="0" tIns="13335" rIns="0" bIns="0" rtlCol="0">
            <a:spAutoFit/>
          </a:bodyPr>
          <a:lstStyle/>
          <a:p>
            <a:pPr marL="25400">
              <a:lnSpc>
                <a:spcPct val="100000"/>
              </a:lnSpc>
              <a:spcBef>
                <a:spcPts val="105"/>
              </a:spcBef>
            </a:pPr>
            <a:r>
              <a:rPr sz="11400" b="1" spc="-15" baseline="-19371" dirty="0">
                <a:latin typeface="Calibri"/>
                <a:cs typeface="Calibri"/>
              </a:rPr>
              <a:t>579</a:t>
            </a:r>
            <a:r>
              <a:rPr lang="fr-FR" sz="2800" b="1" spc="-10" dirty="0">
                <a:latin typeface="Calibri"/>
                <a:cs typeface="Calibri"/>
              </a:rPr>
              <a:t>/SECONDE</a:t>
            </a:r>
            <a:endParaRPr sz="3300" b="1" dirty="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538036" y="8778875"/>
            <a:ext cx="11152813" cy="1968168"/>
          </a:xfrm>
          <a:prstGeom prst="rect">
            <a:avLst/>
          </a:prstGeom>
        </p:spPr>
        <p:txBody>
          <a:bodyPr vert="horz" wrap="square" lIns="0" tIns="12065" rIns="0" bIns="0" rtlCol="0">
            <a:spAutoFit/>
          </a:bodyPr>
          <a:lstStyle/>
          <a:p>
            <a:pPr marL="1726564" marR="1674495" indent="-46990" algn="ctr">
              <a:lnSpc>
                <a:spcPct val="103899"/>
              </a:lnSpc>
              <a:spcBef>
                <a:spcPts val="1730"/>
              </a:spcBef>
            </a:pPr>
            <a:r>
              <a:rPr sz="2050" b="1" dirty="0">
                <a:solidFill>
                  <a:srgbClr val="9A604D"/>
                </a:solidFill>
                <a:latin typeface="Calibri"/>
                <a:cs typeface="Calibri"/>
              </a:rPr>
              <a:t>Non,</a:t>
            </a:r>
            <a:r>
              <a:rPr sz="2050" b="1" spc="105" dirty="0">
                <a:solidFill>
                  <a:srgbClr val="9A604D"/>
                </a:solidFill>
                <a:latin typeface="Calibri"/>
                <a:cs typeface="Calibri"/>
              </a:rPr>
              <a:t> </a:t>
            </a:r>
            <a:r>
              <a:rPr sz="2050" b="1" spc="50" dirty="0">
                <a:solidFill>
                  <a:srgbClr val="9A604D"/>
                </a:solidFill>
                <a:latin typeface="Calibri"/>
                <a:cs typeface="Calibri"/>
              </a:rPr>
              <a:t>travailler</a:t>
            </a:r>
            <a:r>
              <a:rPr sz="2050" b="1" spc="120" dirty="0">
                <a:solidFill>
                  <a:srgbClr val="9A604D"/>
                </a:solidFill>
                <a:latin typeface="Calibri"/>
                <a:cs typeface="Calibri"/>
              </a:rPr>
              <a:t> </a:t>
            </a:r>
            <a:r>
              <a:rPr sz="2050" b="1" dirty="0">
                <a:solidFill>
                  <a:srgbClr val="9A604D"/>
                </a:solidFill>
                <a:latin typeface="Calibri"/>
                <a:cs typeface="Calibri"/>
              </a:rPr>
              <a:t>dans</a:t>
            </a:r>
            <a:r>
              <a:rPr sz="2050" b="1" spc="120" dirty="0">
                <a:solidFill>
                  <a:srgbClr val="9A604D"/>
                </a:solidFill>
                <a:latin typeface="Calibri"/>
                <a:cs typeface="Calibri"/>
              </a:rPr>
              <a:t> </a:t>
            </a:r>
            <a:r>
              <a:rPr sz="2050" b="1" spc="95" dirty="0">
                <a:solidFill>
                  <a:srgbClr val="9A604D"/>
                </a:solidFill>
                <a:latin typeface="Calibri"/>
                <a:cs typeface="Calibri"/>
              </a:rPr>
              <a:t>la</a:t>
            </a:r>
            <a:r>
              <a:rPr sz="2050" b="1" spc="114" dirty="0">
                <a:solidFill>
                  <a:srgbClr val="9A604D"/>
                </a:solidFill>
                <a:latin typeface="Calibri"/>
                <a:cs typeface="Calibri"/>
              </a:rPr>
              <a:t> </a:t>
            </a:r>
            <a:r>
              <a:rPr sz="2050" b="1" spc="45" dirty="0">
                <a:solidFill>
                  <a:srgbClr val="9A604D"/>
                </a:solidFill>
                <a:latin typeface="Calibri"/>
                <a:cs typeface="Calibri"/>
              </a:rPr>
              <a:t>cybersécurité</a:t>
            </a:r>
            <a:r>
              <a:rPr sz="2050" b="1" spc="120" dirty="0">
                <a:solidFill>
                  <a:srgbClr val="9A604D"/>
                </a:solidFill>
                <a:latin typeface="Calibri"/>
                <a:cs typeface="Calibri"/>
              </a:rPr>
              <a:t> </a:t>
            </a:r>
            <a:r>
              <a:rPr sz="2050" b="1" dirty="0">
                <a:solidFill>
                  <a:srgbClr val="9A604D"/>
                </a:solidFill>
                <a:latin typeface="Calibri"/>
                <a:cs typeface="Calibri"/>
              </a:rPr>
              <a:t>ne</a:t>
            </a:r>
            <a:r>
              <a:rPr sz="2050" b="1" spc="120" dirty="0">
                <a:solidFill>
                  <a:srgbClr val="9A604D"/>
                </a:solidFill>
                <a:latin typeface="Calibri"/>
                <a:cs typeface="Calibri"/>
              </a:rPr>
              <a:t> </a:t>
            </a:r>
            <a:r>
              <a:rPr sz="2050" b="1" dirty="0">
                <a:solidFill>
                  <a:srgbClr val="9A604D"/>
                </a:solidFill>
                <a:latin typeface="Calibri"/>
                <a:cs typeface="Calibri"/>
              </a:rPr>
              <a:t>veut</a:t>
            </a:r>
            <a:r>
              <a:rPr sz="2050" b="1" spc="120" dirty="0">
                <a:solidFill>
                  <a:srgbClr val="9A604D"/>
                </a:solidFill>
                <a:latin typeface="Calibri"/>
                <a:cs typeface="Calibri"/>
              </a:rPr>
              <a:t> </a:t>
            </a:r>
            <a:r>
              <a:rPr sz="2050" b="1" spc="50" dirty="0">
                <a:solidFill>
                  <a:srgbClr val="9A604D"/>
                </a:solidFill>
                <a:latin typeface="Calibri"/>
                <a:cs typeface="Calibri"/>
              </a:rPr>
              <a:t>pas</a:t>
            </a:r>
            <a:r>
              <a:rPr sz="2050" b="1" spc="114" dirty="0">
                <a:solidFill>
                  <a:srgbClr val="9A604D"/>
                </a:solidFill>
                <a:latin typeface="Calibri"/>
                <a:cs typeface="Calibri"/>
              </a:rPr>
              <a:t> </a:t>
            </a:r>
            <a:r>
              <a:rPr sz="2050" b="1" dirty="0">
                <a:solidFill>
                  <a:srgbClr val="9A604D"/>
                </a:solidFill>
                <a:latin typeface="Calibri"/>
                <a:cs typeface="Calibri"/>
              </a:rPr>
              <a:t>nécessairement</a:t>
            </a:r>
            <a:r>
              <a:rPr sz="2050" b="1" spc="120" dirty="0">
                <a:solidFill>
                  <a:srgbClr val="9A604D"/>
                </a:solidFill>
                <a:latin typeface="Calibri"/>
                <a:cs typeface="Calibri"/>
              </a:rPr>
              <a:t> </a:t>
            </a:r>
            <a:r>
              <a:rPr sz="2050" b="1" spc="-20" dirty="0">
                <a:solidFill>
                  <a:srgbClr val="9A604D"/>
                </a:solidFill>
                <a:latin typeface="Calibri"/>
                <a:cs typeface="Calibri"/>
              </a:rPr>
              <a:t>dire </a:t>
            </a:r>
            <a:r>
              <a:rPr sz="2050" b="1" dirty="0">
                <a:solidFill>
                  <a:srgbClr val="9A604D"/>
                </a:solidFill>
                <a:latin typeface="Calibri"/>
                <a:cs typeface="Calibri"/>
              </a:rPr>
              <a:t>être</a:t>
            </a:r>
            <a:r>
              <a:rPr sz="2050" b="1" spc="140" dirty="0">
                <a:solidFill>
                  <a:srgbClr val="9A604D"/>
                </a:solidFill>
                <a:latin typeface="Calibri"/>
                <a:cs typeface="Calibri"/>
              </a:rPr>
              <a:t> </a:t>
            </a:r>
            <a:r>
              <a:rPr sz="2050" b="1" dirty="0">
                <a:solidFill>
                  <a:srgbClr val="9A604D"/>
                </a:solidFill>
                <a:latin typeface="Calibri"/>
                <a:cs typeface="Calibri"/>
              </a:rPr>
              <a:t>ingénieur.</a:t>
            </a:r>
            <a:r>
              <a:rPr sz="2050" b="1" spc="135" dirty="0">
                <a:solidFill>
                  <a:srgbClr val="9A604D"/>
                </a:solidFill>
                <a:latin typeface="Calibri"/>
                <a:cs typeface="Calibri"/>
              </a:rPr>
              <a:t> </a:t>
            </a:r>
            <a:r>
              <a:rPr sz="2050" b="1" spc="65" dirty="0">
                <a:solidFill>
                  <a:srgbClr val="9A604D"/>
                </a:solidFill>
                <a:latin typeface="Calibri"/>
                <a:cs typeface="Calibri"/>
              </a:rPr>
              <a:t>Certains</a:t>
            </a:r>
            <a:r>
              <a:rPr sz="2050" b="1" spc="140" dirty="0">
                <a:solidFill>
                  <a:srgbClr val="9A604D"/>
                </a:solidFill>
                <a:latin typeface="Calibri"/>
                <a:cs typeface="Calibri"/>
              </a:rPr>
              <a:t> </a:t>
            </a:r>
            <a:r>
              <a:rPr sz="2050" b="1" dirty="0">
                <a:solidFill>
                  <a:srgbClr val="9A604D"/>
                </a:solidFill>
                <a:latin typeface="Calibri"/>
                <a:cs typeface="Calibri"/>
              </a:rPr>
              <a:t>métiers</a:t>
            </a:r>
            <a:r>
              <a:rPr sz="2050" b="1" spc="145" dirty="0">
                <a:solidFill>
                  <a:srgbClr val="9A604D"/>
                </a:solidFill>
                <a:latin typeface="Calibri"/>
                <a:cs typeface="Calibri"/>
              </a:rPr>
              <a:t> </a:t>
            </a:r>
            <a:r>
              <a:rPr sz="2050" b="1" dirty="0">
                <a:solidFill>
                  <a:srgbClr val="9A604D"/>
                </a:solidFill>
                <a:latin typeface="Calibri"/>
                <a:cs typeface="Calibri"/>
              </a:rPr>
              <a:t>existent</a:t>
            </a:r>
            <a:r>
              <a:rPr sz="2050" b="1" spc="140" dirty="0">
                <a:solidFill>
                  <a:srgbClr val="9A604D"/>
                </a:solidFill>
                <a:latin typeface="Calibri"/>
                <a:cs typeface="Calibri"/>
              </a:rPr>
              <a:t> </a:t>
            </a:r>
            <a:r>
              <a:rPr sz="2050" b="1" spc="55" dirty="0">
                <a:solidFill>
                  <a:srgbClr val="9A604D"/>
                </a:solidFill>
                <a:latin typeface="Calibri"/>
                <a:cs typeface="Calibri"/>
              </a:rPr>
              <a:t>à</a:t>
            </a:r>
            <a:r>
              <a:rPr sz="2050" b="1" spc="140" dirty="0">
                <a:solidFill>
                  <a:srgbClr val="9A604D"/>
                </a:solidFill>
                <a:latin typeface="Calibri"/>
                <a:cs typeface="Calibri"/>
              </a:rPr>
              <a:t> </a:t>
            </a:r>
            <a:r>
              <a:rPr sz="2050" b="1" spc="90" dirty="0">
                <a:solidFill>
                  <a:srgbClr val="9A604D"/>
                </a:solidFill>
                <a:latin typeface="Calibri"/>
                <a:cs typeface="Calibri"/>
              </a:rPr>
              <a:t>Bac</a:t>
            </a:r>
            <a:r>
              <a:rPr sz="2050" b="1" spc="135" dirty="0">
                <a:solidFill>
                  <a:srgbClr val="9A604D"/>
                </a:solidFill>
                <a:latin typeface="Calibri"/>
                <a:cs typeface="Calibri"/>
              </a:rPr>
              <a:t> </a:t>
            </a:r>
            <a:r>
              <a:rPr sz="2050" b="1" dirty="0">
                <a:solidFill>
                  <a:srgbClr val="9A604D"/>
                </a:solidFill>
                <a:latin typeface="Calibri"/>
                <a:cs typeface="Calibri"/>
              </a:rPr>
              <a:t>+3,</a:t>
            </a:r>
            <a:r>
              <a:rPr sz="2050" b="1" spc="140" dirty="0">
                <a:solidFill>
                  <a:srgbClr val="9A604D"/>
                </a:solidFill>
                <a:latin typeface="Calibri"/>
                <a:cs typeface="Calibri"/>
              </a:rPr>
              <a:t> </a:t>
            </a:r>
            <a:r>
              <a:rPr sz="2050" b="1" dirty="0">
                <a:solidFill>
                  <a:srgbClr val="9A604D"/>
                </a:solidFill>
                <a:latin typeface="Calibri"/>
                <a:cs typeface="Calibri"/>
              </a:rPr>
              <a:t>comme</a:t>
            </a:r>
            <a:r>
              <a:rPr sz="2050" b="1" spc="135" dirty="0">
                <a:solidFill>
                  <a:srgbClr val="9A604D"/>
                </a:solidFill>
                <a:latin typeface="Calibri"/>
                <a:cs typeface="Calibri"/>
              </a:rPr>
              <a:t> </a:t>
            </a:r>
            <a:r>
              <a:rPr sz="2050" b="1" spc="-10" dirty="0">
                <a:solidFill>
                  <a:srgbClr val="9A604D"/>
                </a:solidFill>
                <a:latin typeface="Calibri"/>
                <a:cs typeface="Calibri"/>
              </a:rPr>
              <a:t>opérateur </a:t>
            </a:r>
            <a:r>
              <a:rPr sz="2050" b="1" spc="55" dirty="0">
                <a:solidFill>
                  <a:srgbClr val="9A604D"/>
                </a:solidFill>
                <a:latin typeface="Calibri"/>
                <a:cs typeface="Calibri"/>
              </a:rPr>
              <a:t>analyste</a:t>
            </a:r>
            <a:r>
              <a:rPr sz="2050" b="1" spc="30" dirty="0">
                <a:solidFill>
                  <a:srgbClr val="9A604D"/>
                </a:solidFill>
                <a:latin typeface="Calibri"/>
                <a:cs typeface="Calibri"/>
              </a:rPr>
              <a:t> </a:t>
            </a:r>
            <a:r>
              <a:rPr sz="2050" b="1" spc="90" dirty="0">
                <a:solidFill>
                  <a:srgbClr val="9A604D"/>
                </a:solidFill>
                <a:latin typeface="Calibri"/>
                <a:cs typeface="Calibri"/>
              </a:rPr>
              <a:t>SOC,</a:t>
            </a:r>
            <a:r>
              <a:rPr sz="2050" b="1" spc="30" dirty="0">
                <a:solidFill>
                  <a:srgbClr val="9A604D"/>
                </a:solidFill>
                <a:latin typeface="Calibri"/>
                <a:cs typeface="Calibri"/>
              </a:rPr>
              <a:t> </a:t>
            </a:r>
            <a:r>
              <a:rPr sz="2050" b="1" spc="45" dirty="0">
                <a:solidFill>
                  <a:srgbClr val="9A604D"/>
                </a:solidFill>
                <a:latin typeface="Calibri"/>
                <a:cs typeface="Calibri"/>
              </a:rPr>
              <a:t>intégrateur</a:t>
            </a:r>
            <a:r>
              <a:rPr sz="2050" b="1" spc="30" dirty="0">
                <a:solidFill>
                  <a:srgbClr val="9A604D"/>
                </a:solidFill>
                <a:latin typeface="Calibri"/>
                <a:cs typeface="Calibri"/>
              </a:rPr>
              <a:t> </a:t>
            </a:r>
            <a:r>
              <a:rPr sz="2050" b="1" dirty="0">
                <a:solidFill>
                  <a:srgbClr val="9A604D"/>
                </a:solidFill>
                <a:latin typeface="Calibri"/>
                <a:cs typeface="Calibri"/>
              </a:rPr>
              <a:t>ou</a:t>
            </a:r>
            <a:r>
              <a:rPr sz="2050" b="1" spc="30" dirty="0">
                <a:solidFill>
                  <a:srgbClr val="9A604D"/>
                </a:solidFill>
                <a:latin typeface="Calibri"/>
                <a:cs typeface="Calibri"/>
              </a:rPr>
              <a:t> </a:t>
            </a:r>
            <a:r>
              <a:rPr sz="2050" b="1" dirty="0">
                <a:solidFill>
                  <a:srgbClr val="9A604D"/>
                </a:solidFill>
                <a:latin typeface="Calibri"/>
                <a:cs typeface="Calibri"/>
              </a:rPr>
              <a:t>développeur</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sz="2050" b="1" spc="50" dirty="0">
                <a:solidFill>
                  <a:srgbClr val="9A604D"/>
                </a:solidFill>
                <a:latin typeface="Calibri"/>
                <a:cs typeface="Calibri"/>
              </a:rPr>
              <a:t>solutions</a:t>
            </a:r>
            <a:r>
              <a:rPr sz="2050" b="1" spc="3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lang="fr-FR" sz="2050" b="1" spc="40" dirty="0">
                <a:solidFill>
                  <a:srgbClr val="9A604D"/>
                </a:solidFill>
                <a:latin typeface="Calibri"/>
                <a:cs typeface="Calibri"/>
              </a:rPr>
              <a:t>sécurité</a:t>
            </a:r>
            <a:r>
              <a:rPr sz="2050" b="1" spc="40" dirty="0">
                <a:solidFill>
                  <a:srgbClr val="9A604D"/>
                </a:solidFill>
                <a:latin typeface="Calibri"/>
                <a:cs typeface="Calibri"/>
              </a:rPr>
              <a:t>.</a:t>
            </a:r>
            <a:br>
              <a:rPr lang="fr-FR" sz="2050" b="1" spc="40" dirty="0">
                <a:solidFill>
                  <a:srgbClr val="9A604D"/>
                </a:solidFill>
                <a:latin typeface="Calibri"/>
                <a:cs typeface="Calibri"/>
              </a:rPr>
            </a:br>
            <a:r>
              <a:rPr lang="fr-FR" sz="2050" b="1" spc="40" dirty="0">
                <a:solidFill>
                  <a:srgbClr val="9A604D"/>
                </a:solidFill>
                <a:latin typeface="Calibri"/>
                <a:cs typeface="Calibri"/>
              </a:rPr>
              <a:t>Il existe aussi des métiers non techniques, tels que ceux de la sensibilisation et également tous les métiers cybersécurité sous l'angle commercial et juridique.</a:t>
            </a:r>
            <a:endParaRPr sz="2050" b="1" dirty="0">
              <a:latin typeface="Calibri"/>
              <a:cs typeface="Calibri"/>
            </a:endParaRPr>
          </a:p>
        </p:txBody>
      </p:sp>
      <p:sp>
        <p:nvSpPr>
          <p:cNvPr id="27" name="object 10">
            <a:extLst>
              <a:ext uri="{FF2B5EF4-FFF2-40B4-BE49-F238E27FC236}">
                <a16:creationId xmlns:a16="http://schemas.microsoft.com/office/drawing/2014/main" id="{C8E84494-C26C-67A5-D16A-01C87C946B8B}"/>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A1399F8-334E-E0C1-D96A-41010CEDEA8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D43FEFCF-0E3E-1B42-4C9F-CBE6FD85F543}"/>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887F4754-8D9C-E63D-A6BE-42CDCCA63AAE}"/>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A4A7DC88-8CDA-A0DA-6740-E6025254014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E33EB316-3DCA-6169-BFEB-19AA87FF70A6}"/>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C8B9C190-27E2-20F7-5E1D-6570009BB45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0366F0-AB2E-7925-8962-C5AEE957547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8A1E4503-B2D3-BE17-51C7-D23B3557E07E}"/>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B091F2A-E08D-B0EC-5A4E-7804CD67A0D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DD241A4-7377-1597-8C72-2895DC041884}"/>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C1A7107F-64C0-B4FD-D047-5049F5697CC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F3F5B9DA-2C31-9407-8AC4-ACF30B67F36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8059BD7-5A31-2216-8D46-587724B7A0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2CB42149-7E3C-A574-3D0E-6B15285EC44F}"/>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F27FA983-63A2-86BC-12FD-9AE96E51150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8F3C51BB-AF08-D9D3-F6A9-9220B6C308E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75864F37-217D-FE74-7383-27B41D3442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5284BF9-5A1D-06D0-93C3-B7912272FF0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7D50F-589F-6AB5-4B12-F0783607D140}"/>
                </a:ext>
              </a:extLst>
            </p:cNvPr>
            <p:cNvPicPr/>
            <p:nvPr/>
          </p:nvPicPr>
          <p:blipFill>
            <a:blip r:embed="rId4" cstate="print"/>
            <a:stretch>
              <a:fillRect/>
            </a:stretch>
          </p:blipFill>
          <p:spPr>
            <a:xfrm>
              <a:off x="7098407" y="664936"/>
              <a:ext cx="90708" cy="160403"/>
            </a:xfrm>
            <a:prstGeom prst="rect">
              <a:avLst/>
            </a:prstGeom>
          </p:spPr>
        </p:pic>
      </p:grpSp>
      <p:sp>
        <p:nvSpPr>
          <p:cNvPr id="12" name="object 2">
            <a:extLst>
              <a:ext uri="{FF2B5EF4-FFF2-40B4-BE49-F238E27FC236}">
                <a16:creationId xmlns:a16="http://schemas.microsoft.com/office/drawing/2014/main" id="{EBD20BDB-A318-FCFE-80FD-22C4302C2C17}"/>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14" name="object 4">
            <a:extLst>
              <a:ext uri="{FF2B5EF4-FFF2-40B4-BE49-F238E27FC236}">
                <a16:creationId xmlns:a16="http://schemas.microsoft.com/office/drawing/2014/main" id="{EB7AC896-AEF1-B620-20D5-7F0294AD1EB5}"/>
              </a:ext>
            </a:extLst>
          </p:cNvPr>
          <p:cNvSpPr/>
          <p:nvPr/>
        </p:nvSpPr>
        <p:spPr>
          <a:xfrm>
            <a:off x="8618113"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15" name="object 5">
            <a:extLst>
              <a:ext uri="{FF2B5EF4-FFF2-40B4-BE49-F238E27FC236}">
                <a16:creationId xmlns:a16="http://schemas.microsoft.com/office/drawing/2014/main" id="{FAF0DDE4-323E-FDE0-5F74-9078F59018DD}"/>
              </a:ext>
            </a:extLst>
          </p:cNvPr>
          <p:cNvSpPr txBox="1"/>
          <p:nvPr/>
        </p:nvSpPr>
        <p:spPr>
          <a:xfrm rot="840000">
            <a:off x="8892486"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17" name="object 3">
            <a:extLst>
              <a:ext uri="{FF2B5EF4-FFF2-40B4-BE49-F238E27FC236}">
                <a16:creationId xmlns:a16="http://schemas.microsoft.com/office/drawing/2014/main" id="{8D9EB02E-BC94-38E2-2B9E-3E8F00230AB1}"/>
              </a:ext>
            </a:extLst>
          </p:cNvPr>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793980" y="8645834"/>
            <a:ext cx="8516620" cy="1123641"/>
          </a:xfrm>
          <a:prstGeom prst="rect">
            <a:avLst/>
          </a:prstGeom>
        </p:spPr>
        <p:txBody>
          <a:bodyPr vert="horz" wrap="square" lIns="0" tIns="137795" rIns="0" bIns="0" rtlCol="0">
            <a:spAutoFit/>
          </a:bodyPr>
          <a:lstStyle/>
          <a:p>
            <a:pPr marL="495934" marR="492759" algn="ctr">
              <a:lnSpc>
                <a:spcPct val="103899"/>
              </a:lnSpc>
              <a:spcBef>
                <a:spcPts val="1730"/>
              </a:spcBef>
            </a:pPr>
            <a:r>
              <a:rPr sz="2050" b="1" spc="125" dirty="0">
                <a:solidFill>
                  <a:srgbClr val="9A604D"/>
                </a:solidFill>
                <a:latin typeface="Calibri"/>
                <a:cs typeface="Calibri"/>
              </a:rPr>
              <a:t>La</a:t>
            </a:r>
            <a:r>
              <a:rPr sz="2050" b="1" spc="7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c’est</a:t>
            </a:r>
            <a:r>
              <a:rPr sz="2050" b="1" spc="85" dirty="0">
                <a:solidFill>
                  <a:srgbClr val="9A604D"/>
                </a:solidFill>
                <a:latin typeface="Calibri"/>
                <a:cs typeface="Calibri"/>
              </a:rPr>
              <a:t> </a:t>
            </a:r>
            <a:r>
              <a:rPr sz="2050" b="1" dirty="0">
                <a:solidFill>
                  <a:srgbClr val="9A604D"/>
                </a:solidFill>
                <a:latin typeface="Calibri"/>
                <a:cs typeface="Calibri"/>
              </a:rPr>
              <a:t>avant</a:t>
            </a:r>
            <a:r>
              <a:rPr sz="2050" b="1" spc="85" dirty="0">
                <a:solidFill>
                  <a:srgbClr val="9A604D"/>
                </a:solidFill>
                <a:latin typeface="Calibri"/>
                <a:cs typeface="Calibri"/>
              </a:rPr>
              <a:t> </a:t>
            </a:r>
            <a:r>
              <a:rPr sz="2050" b="1" dirty="0">
                <a:solidFill>
                  <a:srgbClr val="9A604D"/>
                </a:solidFill>
                <a:latin typeface="Calibri"/>
                <a:cs typeface="Calibri"/>
              </a:rPr>
              <a:t>tout</a:t>
            </a:r>
            <a:r>
              <a:rPr sz="2050" b="1" spc="80"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question</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bon</a:t>
            </a:r>
            <a:r>
              <a:rPr sz="2050" b="1" spc="85" dirty="0">
                <a:solidFill>
                  <a:srgbClr val="9A604D"/>
                </a:solidFill>
                <a:latin typeface="Calibri"/>
                <a:cs typeface="Calibri"/>
              </a:rPr>
              <a:t> </a:t>
            </a:r>
            <a:r>
              <a:rPr sz="2050" b="1" spc="55" dirty="0">
                <a:solidFill>
                  <a:srgbClr val="9A604D"/>
                </a:solidFill>
                <a:latin typeface="Calibri"/>
                <a:cs typeface="Calibri"/>
              </a:rPr>
              <a:t>sens,</a:t>
            </a:r>
            <a:r>
              <a:rPr sz="2050" b="1" spc="80" dirty="0">
                <a:solidFill>
                  <a:srgbClr val="9A604D"/>
                </a:solidFill>
                <a:latin typeface="Calibri"/>
                <a:cs typeface="Calibri"/>
              </a:rPr>
              <a:t> </a:t>
            </a:r>
            <a:r>
              <a:rPr sz="2050" b="1" spc="-10" dirty="0">
                <a:solidFill>
                  <a:srgbClr val="9A604D"/>
                </a:solidFill>
                <a:latin typeface="Calibri"/>
                <a:cs typeface="Calibri"/>
              </a:rPr>
              <a:t>d’esprit </a:t>
            </a:r>
            <a:r>
              <a:rPr sz="2050" b="1" spc="55" dirty="0">
                <a:solidFill>
                  <a:srgbClr val="9A604D"/>
                </a:solidFill>
                <a:latin typeface="Calibri"/>
                <a:cs typeface="Calibri"/>
              </a:rPr>
              <a:t>critique</a:t>
            </a:r>
            <a:r>
              <a:rPr sz="2050" b="1" spc="20" dirty="0">
                <a:solidFill>
                  <a:srgbClr val="9A604D"/>
                </a:solidFill>
                <a:latin typeface="Calibri"/>
                <a:cs typeface="Calibri"/>
              </a:rPr>
              <a:t> </a:t>
            </a:r>
            <a:r>
              <a:rPr sz="2050" b="1" dirty="0">
                <a:solidFill>
                  <a:srgbClr val="9A604D"/>
                </a:solidFill>
                <a:latin typeface="Calibri"/>
                <a:cs typeface="Calibri"/>
              </a:rPr>
              <a:t>et</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20" dirty="0">
                <a:solidFill>
                  <a:srgbClr val="9A604D"/>
                </a:solidFill>
                <a:latin typeface="Calibri"/>
                <a:cs typeface="Calibri"/>
              </a:rPr>
              <a:t> </a:t>
            </a:r>
            <a:r>
              <a:rPr sz="2050" b="1" spc="45" dirty="0">
                <a:solidFill>
                  <a:srgbClr val="9A604D"/>
                </a:solidFill>
                <a:latin typeface="Calibri"/>
                <a:cs typeface="Calibri"/>
              </a:rPr>
              <a:t>connaissances.</a:t>
            </a:r>
            <a:endParaRPr sz="2050" b="1" dirty="0">
              <a:latin typeface="Calibri"/>
              <a:cs typeface="Calibri"/>
            </a:endParaRPr>
          </a:p>
          <a:p>
            <a:pPr algn="ctr">
              <a:lnSpc>
                <a:spcPct val="100000"/>
              </a:lnSpc>
              <a:spcBef>
                <a:spcPts val="95"/>
              </a:spcBef>
            </a:pPr>
            <a:r>
              <a:rPr sz="2050" b="1" spc="85" dirty="0">
                <a:solidFill>
                  <a:srgbClr val="9A604D"/>
                </a:solidFill>
                <a:latin typeface="Calibri"/>
                <a:cs typeface="Calibri"/>
              </a:rPr>
              <a:t>Cela</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veut</a:t>
            </a:r>
            <a:r>
              <a:rPr sz="2050" b="1" spc="65" dirty="0">
                <a:solidFill>
                  <a:srgbClr val="9A604D"/>
                </a:solidFill>
                <a:latin typeface="Calibri"/>
                <a:cs typeface="Calibri"/>
              </a:rPr>
              <a:t> </a:t>
            </a:r>
            <a:r>
              <a:rPr sz="2050" b="1" spc="50" dirty="0">
                <a:solidFill>
                  <a:srgbClr val="9A604D"/>
                </a:solidFill>
                <a:latin typeface="Calibri"/>
                <a:cs typeface="Calibri"/>
              </a:rPr>
              <a:t>pas</a:t>
            </a:r>
            <a:r>
              <a:rPr sz="2050" b="1" spc="55" dirty="0">
                <a:solidFill>
                  <a:srgbClr val="9A604D"/>
                </a:solidFill>
                <a:latin typeface="Calibri"/>
                <a:cs typeface="Calibri"/>
              </a:rPr>
              <a:t> </a:t>
            </a:r>
            <a:r>
              <a:rPr sz="2050" b="1" dirty="0">
                <a:solidFill>
                  <a:srgbClr val="9A604D"/>
                </a:solidFill>
                <a:latin typeface="Calibri"/>
                <a:cs typeface="Calibri"/>
              </a:rPr>
              <a:t>dire</a:t>
            </a:r>
            <a:r>
              <a:rPr sz="2050" b="1" spc="65" dirty="0">
                <a:solidFill>
                  <a:srgbClr val="9A604D"/>
                </a:solidFill>
                <a:latin typeface="Calibri"/>
                <a:cs typeface="Calibri"/>
              </a:rPr>
              <a:t> </a:t>
            </a:r>
            <a:r>
              <a:rPr sz="2050" b="1" dirty="0">
                <a:solidFill>
                  <a:srgbClr val="9A604D"/>
                </a:solidFill>
                <a:latin typeface="Calibri"/>
                <a:cs typeface="Calibri"/>
              </a:rPr>
              <a:t>que</a:t>
            </a:r>
            <a:r>
              <a:rPr sz="2050" b="1" spc="65" dirty="0">
                <a:solidFill>
                  <a:srgbClr val="9A604D"/>
                </a:solidFill>
                <a:latin typeface="Calibri"/>
                <a:cs typeface="Calibri"/>
              </a:rPr>
              <a:t> </a:t>
            </a:r>
            <a:r>
              <a:rPr sz="2050" b="1" dirty="0">
                <a:solidFill>
                  <a:srgbClr val="9A604D"/>
                </a:solidFill>
                <a:latin typeface="Calibri"/>
                <a:cs typeface="Calibri"/>
              </a:rPr>
              <a:t>vous</a:t>
            </a:r>
            <a:r>
              <a:rPr sz="2050" b="1" spc="55"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devez</a:t>
            </a:r>
            <a:r>
              <a:rPr sz="2050" b="1" spc="60" dirty="0">
                <a:solidFill>
                  <a:srgbClr val="9A604D"/>
                </a:solidFill>
                <a:latin typeface="Calibri"/>
                <a:cs typeface="Calibri"/>
              </a:rPr>
              <a:t> </a:t>
            </a:r>
            <a:r>
              <a:rPr sz="2050" b="1" spc="50" dirty="0">
                <a:solidFill>
                  <a:srgbClr val="9A604D"/>
                </a:solidFill>
                <a:latin typeface="Calibri"/>
                <a:cs typeface="Calibri"/>
              </a:rPr>
              <a:t>pas</a:t>
            </a:r>
            <a:r>
              <a:rPr sz="2050" b="1" spc="60" dirty="0">
                <a:solidFill>
                  <a:srgbClr val="9A604D"/>
                </a:solidFill>
                <a:latin typeface="Calibri"/>
                <a:cs typeface="Calibri"/>
              </a:rPr>
              <a:t> </a:t>
            </a:r>
            <a:r>
              <a:rPr sz="2050" b="1" dirty="0">
                <a:solidFill>
                  <a:srgbClr val="9A604D"/>
                </a:solidFill>
                <a:latin typeface="Calibri"/>
                <a:cs typeface="Calibri"/>
              </a:rPr>
              <a:t>être</a:t>
            </a:r>
            <a:r>
              <a:rPr sz="2050" b="1" spc="60" dirty="0">
                <a:solidFill>
                  <a:srgbClr val="9A604D"/>
                </a:solidFill>
                <a:latin typeface="Calibri"/>
                <a:cs typeface="Calibri"/>
              </a:rPr>
              <a:t> </a:t>
            </a:r>
            <a:r>
              <a:rPr sz="2050" b="1" dirty="0">
                <a:solidFill>
                  <a:srgbClr val="9A604D"/>
                </a:solidFill>
                <a:latin typeface="Calibri"/>
                <a:cs typeface="Calibri"/>
              </a:rPr>
              <a:t>fort</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60" dirty="0">
                <a:solidFill>
                  <a:srgbClr val="9A604D"/>
                </a:solidFill>
                <a:latin typeface="Calibri"/>
                <a:cs typeface="Calibri"/>
              </a:rPr>
              <a:t> </a:t>
            </a:r>
            <a:r>
              <a:rPr sz="2050" b="1" dirty="0">
                <a:solidFill>
                  <a:srgbClr val="9A604D"/>
                </a:solidFill>
                <a:latin typeface="Calibri"/>
                <a:cs typeface="Calibri"/>
              </a:rPr>
              <a:t>maths</a:t>
            </a:r>
            <a:r>
              <a:rPr sz="2050" b="1" spc="65" dirty="0">
                <a:solidFill>
                  <a:srgbClr val="9A604D"/>
                </a:solidFill>
                <a:latin typeface="Calibri"/>
                <a:cs typeface="Calibri"/>
              </a:rPr>
              <a:t> </a:t>
            </a:r>
            <a:r>
              <a:rPr sz="2050" b="1" spc="-50" dirty="0">
                <a:solidFill>
                  <a:srgbClr val="9A604D"/>
                </a:solidFill>
                <a:latin typeface="Calibri"/>
                <a:cs typeface="Calibri"/>
              </a:rPr>
              <a:t>!</a:t>
            </a:r>
            <a:endParaRPr sz="2050" b="1" dirty="0">
              <a:latin typeface="Calibri"/>
              <a:cs typeface="Calibri"/>
            </a:endParaRPr>
          </a:p>
        </p:txBody>
      </p:sp>
      <p:sp>
        <p:nvSpPr>
          <p:cNvPr id="27" name="object 10">
            <a:extLst>
              <a:ext uri="{FF2B5EF4-FFF2-40B4-BE49-F238E27FC236}">
                <a16:creationId xmlns:a16="http://schemas.microsoft.com/office/drawing/2014/main" id="{E1079F01-1850-1F1A-76C4-630E78F0F46C}"/>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3CB1354B-7DD8-B6D8-ECEB-00DBF3CAFFB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3558E5DF-8B1E-3CFC-3341-789B43B32C48}"/>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43FE17E3-E9E8-513A-2391-DEFB090A2E9D}"/>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1801E5C-4671-0701-BBCB-88B27570599C}"/>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0ACAC47F-C273-4086-302B-CB92490B229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B14A318A-A3FA-EB8B-DDEC-0C423A076DC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9A11195A-7D92-ECAC-BB3B-36ED292DC2C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FE9E8871-5540-0709-CCB9-B045D1B861C9}"/>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1B1CF201-0876-EC88-4B5C-8DBF56BC915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47649B9-E889-0A06-DC86-EC5AA3A81D9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F03F4CAA-4201-8DC6-C324-5DCF7774486B}"/>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4D449CD9-3435-E461-01F2-6B8C5159AB63}"/>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0A7778D-7B33-9F85-5E1D-546DEFC2DFF4}"/>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706DE6E6-6738-E7BF-E75D-D38157749335}"/>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2E48A4B3-3A10-84CD-2E7F-19E0A818E64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3AAA7503-1CC1-94DD-82FE-BCB9A2E2BFB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F1DBE5D-5E47-1896-B69D-6AD2F2CABED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653810B-0F16-9ADD-529F-FE89B6349AA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8D9CB137-A256-7C5F-442A-4CEBDB2DD77F}"/>
                </a:ext>
              </a:extLst>
            </p:cNvPr>
            <p:cNvPicPr/>
            <p:nvPr/>
          </p:nvPicPr>
          <p:blipFill>
            <a:blip r:embed="rId4" cstate="print"/>
            <a:stretch>
              <a:fillRect/>
            </a:stretch>
          </p:blipFill>
          <p:spPr>
            <a:xfrm>
              <a:off x="7098407" y="664936"/>
              <a:ext cx="90708" cy="160403"/>
            </a:xfrm>
            <a:prstGeom prst="rect">
              <a:avLst/>
            </a:prstGeom>
          </p:spPr>
        </p:pic>
      </p:grpSp>
      <p:sp>
        <p:nvSpPr>
          <p:cNvPr id="55" name="object 2">
            <a:extLst>
              <a:ext uri="{FF2B5EF4-FFF2-40B4-BE49-F238E27FC236}">
                <a16:creationId xmlns:a16="http://schemas.microsoft.com/office/drawing/2014/main" id="{EFCAF28F-81B8-F301-72D4-9D039C5E4D39}"/>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6" name="object 4">
            <a:extLst>
              <a:ext uri="{FF2B5EF4-FFF2-40B4-BE49-F238E27FC236}">
                <a16:creationId xmlns:a16="http://schemas.microsoft.com/office/drawing/2014/main" id="{4B803C5D-4F98-5239-8A19-E6B0B36A4486}"/>
              </a:ext>
            </a:extLst>
          </p:cNvPr>
          <p:cNvSpPr/>
          <p:nvPr/>
        </p:nvSpPr>
        <p:spPr>
          <a:xfrm>
            <a:off x="8584996"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7" name="object 5">
            <a:extLst>
              <a:ext uri="{FF2B5EF4-FFF2-40B4-BE49-F238E27FC236}">
                <a16:creationId xmlns:a16="http://schemas.microsoft.com/office/drawing/2014/main" id="{C5C2F078-DD5A-255C-CB0C-18A22DA1BAC1}"/>
              </a:ext>
            </a:extLst>
          </p:cNvPr>
          <p:cNvSpPr txBox="1"/>
          <p:nvPr/>
        </p:nvSpPr>
        <p:spPr>
          <a:xfrm rot="840000">
            <a:off x="8859369"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8" name="object 3">
            <a:extLst>
              <a:ext uri="{FF2B5EF4-FFF2-40B4-BE49-F238E27FC236}">
                <a16:creationId xmlns:a16="http://schemas.microsoft.com/office/drawing/2014/main" id="{0E9BC4C8-3B27-034D-2744-31970B646722}"/>
              </a:ext>
            </a:extLst>
          </p:cNvPr>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536869" y="7902950"/>
            <a:ext cx="9029700" cy="2095125"/>
          </a:xfrm>
          <a:prstGeom prst="rect">
            <a:avLst/>
          </a:prstGeom>
        </p:spPr>
        <p:txBody>
          <a:bodyPr vert="horz" wrap="square" lIns="0" tIns="137795" rIns="0" bIns="0" rtlCol="0">
            <a:spAutoFit/>
          </a:bodyPr>
          <a:lstStyle/>
          <a:p>
            <a:pPr marL="12065" marR="5080" indent="-1270" algn="ctr">
              <a:lnSpc>
                <a:spcPct val="103899"/>
              </a:lnSpc>
              <a:spcBef>
                <a:spcPts val="1450"/>
              </a:spcBef>
            </a:pPr>
            <a:r>
              <a:rPr sz="2050" b="1" spc="125" dirty="0">
                <a:solidFill>
                  <a:srgbClr val="9A604D"/>
                </a:solidFill>
                <a:latin typeface="Calibri"/>
                <a:cs typeface="Calibri"/>
              </a:rPr>
              <a:t>La</a:t>
            </a:r>
            <a:r>
              <a:rPr sz="2050" b="1" spc="6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englobe</a:t>
            </a:r>
            <a:r>
              <a:rPr sz="2050" b="1" spc="80"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nombreux</a:t>
            </a:r>
            <a:r>
              <a:rPr sz="2050" b="1" spc="85" dirty="0">
                <a:solidFill>
                  <a:srgbClr val="9A604D"/>
                </a:solidFill>
                <a:latin typeface="Calibri"/>
                <a:cs typeface="Calibri"/>
              </a:rPr>
              <a:t> </a:t>
            </a:r>
            <a:r>
              <a:rPr sz="2050" b="1" dirty="0">
                <a:solidFill>
                  <a:srgbClr val="9A604D"/>
                </a:solidFill>
                <a:latin typeface="Calibri"/>
                <a:cs typeface="Calibri"/>
              </a:rPr>
              <a:t>domaines</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90" dirty="0">
                <a:solidFill>
                  <a:srgbClr val="9A604D"/>
                </a:solidFill>
                <a:latin typeface="Calibri"/>
                <a:cs typeface="Calibri"/>
              </a:rPr>
              <a:t> </a:t>
            </a:r>
            <a:r>
              <a:rPr sz="2050" b="1" dirty="0">
                <a:solidFill>
                  <a:srgbClr val="9A604D"/>
                </a:solidFill>
                <a:latin typeface="Calibri"/>
                <a:cs typeface="Calibri"/>
              </a:rPr>
              <a:t>donc</a:t>
            </a:r>
            <a:r>
              <a:rPr sz="2050" b="1" spc="85" dirty="0">
                <a:solidFill>
                  <a:srgbClr val="9A604D"/>
                </a:solidFill>
                <a:latin typeface="Calibri"/>
                <a:cs typeface="Calibri"/>
              </a:rPr>
              <a:t> </a:t>
            </a:r>
            <a:r>
              <a:rPr sz="2050" b="1" spc="55" dirty="0">
                <a:solidFill>
                  <a:srgbClr val="9A604D"/>
                </a:solidFill>
                <a:latin typeface="Calibri"/>
                <a:cs typeface="Calibri"/>
              </a:rPr>
              <a:t>difficile</a:t>
            </a:r>
            <a:r>
              <a:rPr sz="2050" b="1" spc="85"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répondre</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dirty="0">
                <a:solidFill>
                  <a:srgbClr val="9A604D"/>
                </a:solidFill>
                <a:latin typeface="Calibri"/>
                <a:cs typeface="Calibri"/>
              </a:rPr>
              <a:t>manière</a:t>
            </a:r>
            <a:r>
              <a:rPr sz="2050" b="1" spc="75" dirty="0">
                <a:solidFill>
                  <a:srgbClr val="9A604D"/>
                </a:solidFill>
                <a:latin typeface="Calibri"/>
                <a:cs typeface="Calibri"/>
              </a:rPr>
              <a:t> </a:t>
            </a:r>
            <a:r>
              <a:rPr sz="2050" b="1" spc="45" dirty="0">
                <a:solidFill>
                  <a:srgbClr val="9A604D"/>
                </a:solidFill>
                <a:latin typeface="Calibri"/>
                <a:cs typeface="Calibri"/>
              </a:rPr>
              <a:t>générale.</a:t>
            </a:r>
            <a:r>
              <a:rPr sz="2050" b="1" spc="70" dirty="0">
                <a:solidFill>
                  <a:srgbClr val="9A604D"/>
                </a:solidFill>
                <a:latin typeface="Calibri"/>
                <a:cs typeface="Calibri"/>
              </a:rPr>
              <a:t> </a:t>
            </a:r>
            <a:r>
              <a:rPr sz="2050" b="1" spc="65" dirty="0">
                <a:solidFill>
                  <a:srgbClr val="9A604D"/>
                </a:solidFill>
                <a:latin typeface="Calibri"/>
                <a:cs typeface="Calibri"/>
              </a:rPr>
              <a:t>Certains</a:t>
            </a:r>
            <a:r>
              <a:rPr sz="2050" b="1" spc="75" dirty="0">
                <a:solidFill>
                  <a:srgbClr val="9A604D"/>
                </a:solidFill>
                <a:latin typeface="Calibri"/>
                <a:cs typeface="Calibri"/>
              </a:rPr>
              <a:t> </a:t>
            </a:r>
            <a:r>
              <a:rPr sz="2050" b="1" dirty="0">
                <a:solidFill>
                  <a:srgbClr val="9A604D"/>
                </a:solidFill>
                <a:latin typeface="Calibri"/>
                <a:cs typeface="Calibri"/>
              </a:rPr>
              <a:t>métiers</a:t>
            </a:r>
            <a:r>
              <a:rPr sz="2050" b="1" spc="7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80" dirty="0">
                <a:solidFill>
                  <a:srgbClr val="9A604D"/>
                </a:solidFill>
                <a:latin typeface="Calibri"/>
                <a:cs typeface="Calibri"/>
              </a:rPr>
              <a:t> </a:t>
            </a:r>
            <a:r>
              <a:rPr sz="2050" b="1" spc="35" dirty="0">
                <a:solidFill>
                  <a:srgbClr val="9A604D"/>
                </a:solidFill>
                <a:latin typeface="Calibri"/>
                <a:cs typeface="Calibri"/>
              </a:rPr>
              <a:t>nécessitent </a:t>
            </a:r>
            <a:r>
              <a:rPr sz="2050" b="1" dirty="0">
                <a:solidFill>
                  <a:srgbClr val="9A604D"/>
                </a:solidFill>
                <a:latin typeface="Calibri"/>
                <a:cs typeface="Calibri"/>
              </a:rPr>
              <a:t>effectivement</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savoir</a:t>
            </a:r>
            <a:r>
              <a:rPr sz="2050" b="1" spc="85" dirty="0">
                <a:solidFill>
                  <a:srgbClr val="9A604D"/>
                </a:solidFill>
                <a:latin typeface="Calibri"/>
                <a:cs typeface="Calibri"/>
              </a:rPr>
              <a:t> </a:t>
            </a:r>
            <a:r>
              <a:rPr sz="2050" b="1" dirty="0">
                <a:solidFill>
                  <a:srgbClr val="9A604D"/>
                </a:solidFill>
                <a:latin typeface="Calibri"/>
                <a:cs typeface="Calibri"/>
              </a:rPr>
              <a:t>coder,</a:t>
            </a:r>
            <a:r>
              <a:rPr sz="2050" b="1" spc="90" dirty="0">
                <a:solidFill>
                  <a:srgbClr val="9A604D"/>
                </a:solidFill>
                <a:latin typeface="Calibri"/>
                <a:cs typeface="Calibri"/>
              </a:rPr>
              <a:t> </a:t>
            </a:r>
            <a:r>
              <a:rPr sz="2050" b="1" dirty="0">
                <a:solidFill>
                  <a:srgbClr val="9A604D"/>
                </a:solidFill>
                <a:latin typeface="Calibri"/>
                <a:cs typeface="Calibri"/>
              </a:rPr>
              <a:t>comme</a:t>
            </a:r>
            <a:r>
              <a:rPr sz="2050" b="1" spc="85" dirty="0">
                <a:solidFill>
                  <a:srgbClr val="9A604D"/>
                </a:solidFill>
                <a:latin typeface="Calibri"/>
                <a:cs typeface="Calibri"/>
              </a:rPr>
              <a:t> </a:t>
            </a:r>
            <a:r>
              <a:rPr sz="2050" b="1" spc="65" dirty="0">
                <a:solidFill>
                  <a:srgbClr val="9A604D"/>
                </a:solidFill>
                <a:latin typeface="Calibri"/>
                <a:cs typeface="Calibri"/>
              </a:rPr>
              <a:t>celui</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développeur</a:t>
            </a:r>
            <a:r>
              <a:rPr sz="2050" b="1" spc="90"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50" dirty="0">
                <a:solidFill>
                  <a:srgbClr val="9A604D"/>
                </a:solidFill>
                <a:latin typeface="Calibri"/>
                <a:cs typeface="Calibri"/>
              </a:rPr>
              <a:t>solutions</a:t>
            </a:r>
            <a:r>
              <a:rPr sz="2050" b="1" spc="95" dirty="0">
                <a:solidFill>
                  <a:srgbClr val="9A604D"/>
                </a:solidFill>
                <a:latin typeface="Calibri"/>
                <a:cs typeface="Calibri"/>
              </a:rPr>
              <a:t> </a:t>
            </a:r>
            <a:r>
              <a:rPr sz="2050" b="1" spc="-25" dirty="0">
                <a:solidFill>
                  <a:srgbClr val="9A604D"/>
                </a:solidFill>
                <a:latin typeface="Calibri"/>
                <a:cs typeface="Calibri"/>
              </a:rPr>
              <a:t>de </a:t>
            </a:r>
            <a:r>
              <a:rPr sz="2050" b="1" spc="50" dirty="0">
                <a:solidFill>
                  <a:srgbClr val="9A604D"/>
                </a:solidFill>
                <a:latin typeface="Calibri"/>
                <a:cs typeface="Calibri"/>
              </a:rPr>
              <a:t>sécurité</a:t>
            </a:r>
            <a:r>
              <a:rPr sz="2050" b="1" spc="105" dirty="0">
                <a:solidFill>
                  <a:srgbClr val="9A604D"/>
                </a:solidFill>
                <a:latin typeface="Calibri"/>
                <a:cs typeface="Calibri"/>
              </a:rPr>
              <a:t> </a:t>
            </a:r>
            <a:r>
              <a:rPr sz="2050" b="1" dirty="0">
                <a:solidFill>
                  <a:srgbClr val="9A604D"/>
                </a:solidFill>
                <a:latin typeface="Calibri"/>
                <a:cs typeface="Calibri"/>
              </a:rPr>
              <a:t>ou</a:t>
            </a:r>
            <a:r>
              <a:rPr sz="2050" b="1" spc="114" dirty="0">
                <a:solidFill>
                  <a:srgbClr val="9A604D"/>
                </a:solidFill>
                <a:latin typeface="Calibri"/>
                <a:cs typeface="Calibri"/>
              </a:rPr>
              <a:t> </a:t>
            </a:r>
            <a:r>
              <a:rPr sz="2050" b="1" dirty="0">
                <a:solidFill>
                  <a:srgbClr val="9A604D"/>
                </a:solidFill>
                <a:latin typeface="Calibri"/>
                <a:cs typeface="Calibri"/>
              </a:rPr>
              <a:t>bien</a:t>
            </a:r>
            <a:r>
              <a:rPr sz="2050" b="1" spc="114" dirty="0">
                <a:solidFill>
                  <a:srgbClr val="9A604D"/>
                </a:solidFill>
                <a:latin typeface="Calibri"/>
                <a:cs typeface="Calibri"/>
              </a:rPr>
              <a:t> </a:t>
            </a:r>
            <a:r>
              <a:rPr sz="2050" b="1" dirty="0">
                <a:solidFill>
                  <a:srgbClr val="9A604D"/>
                </a:solidFill>
                <a:latin typeface="Calibri"/>
                <a:cs typeface="Calibri"/>
              </a:rPr>
              <a:t>d’auditeur</a:t>
            </a:r>
            <a:r>
              <a:rPr sz="2050" b="1" spc="114"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spc="50" dirty="0">
                <a:solidFill>
                  <a:srgbClr val="9A604D"/>
                </a:solidFill>
                <a:latin typeface="Calibri"/>
                <a:cs typeface="Calibri"/>
              </a:rPr>
              <a:t>sécurité</a:t>
            </a:r>
            <a:r>
              <a:rPr sz="2050" b="1" spc="114" dirty="0">
                <a:solidFill>
                  <a:srgbClr val="9A604D"/>
                </a:solidFill>
                <a:latin typeface="Calibri"/>
                <a:cs typeface="Calibri"/>
              </a:rPr>
              <a:t> </a:t>
            </a:r>
            <a:r>
              <a:rPr sz="2050" b="1" dirty="0">
                <a:solidFill>
                  <a:srgbClr val="9A604D"/>
                </a:solidFill>
                <a:latin typeface="Calibri"/>
                <a:cs typeface="Calibri"/>
              </a:rPr>
              <a:t>technique.</a:t>
            </a:r>
            <a:r>
              <a:rPr sz="2050" b="1" spc="114" dirty="0">
                <a:solidFill>
                  <a:srgbClr val="9A604D"/>
                </a:solidFill>
                <a:latin typeface="Calibri"/>
                <a:cs typeface="Calibri"/>
              </a:rPr>
              <a:t> </a:t>
            </a:r>
            <a:r>
              <a:rPr sz="2050" b="1" dirty="0">
                <a:solidFill>
                  <a:srgbClr val="9A604D"/>
                </a:solidFill>
                <a:latin typeface="Calibri"/>
                <a:cs typeface="Calibri"/>
              </a:rPr>
              <a:t>D’autres,</a:t>
            </a:r>
            <a:r>
              <a:rPr sz="2050" b="1" spc="114" dirty="0">
                <a:solidFill>
                  <a:srgbClr val="9A604D"/>
                </a:solidFill>
                <a:latin typeface="Calibri"/>
                <a:cs typeface="Calibri"/>
              </a:rPr>
              <a:t> </a:t>
            </a:r>
            <a:r>
              <a:rPr sz="2050" b="1" dirty="0">
                <a:solidFill>
                  <a:srgbClr val="9A604D"/>
                </a:solidFill>
                <a:latin typeface="Calibri"/>
                <a:cs typeface="Calibri"/>
              </a:rPr>
              <a:t>en</a:t>
            </a:r>
            <a:r>
              <a:rPr sz="2050" b="1" spc="114" dirty="0">
                <a:solidFill>
                  <a:srgbClr val="9A604D"/>
                </a:solidFill>
                <a:latin typeface="Calibri"/>
                <a:cs typeface="Calibri"/>
              </a:rPr>
              <a:t> </a:t>
            </a:r>
            <a:r>
              <a:rPr sz="2050" b="1" dirty="0">
                <a:solidFill>
                  <a:srgbClr val="9A604D"/>
                </a:solidFill>
                <a:latin typeface="Calibri"/>
                <a:cs typeface="Calibri"/>
              </a:rPr>
              <a:t>revanche,</a:t>
            </a:r>
            <a:r>
              <a:rPr sz="2050" b="1" spc="114" dirty="0">
                <a:solidFill>
                  <a:srgbClr val="9A604D"/>
                </a:solidFill>
                <a:latin typeface="Calibri"/>
                <a:cs typeface="Calibri"/>
              </a:rPr>
              <a:t> </a:t>
            </a:r>
            <a:r>
              <a:rPr sz="2050" b="1" dirty="0">
                <a:solidFill>
                  <a:srgbClr val="9A604D"/>
                </a:solidFill>
                <a:latin typeface="Calibri"/>
                <a:cs typeface="Calibri"/>
              </a:rPr>
              <a:t>n’en</a:t>
            </a:r>
            <a:r>
              <a:rPr sz="2050" b="1" spc="114" dirty="0">
                <a:solidFill>
                  <a:srgbClr val="9A604D"/>
                </a:solidFill>
                <a:latin typeface="Calibri"/>
                <a:cs typeface="Calibri"/>
              </a:rPr>
              <a:t> </a:t>
            </a:r>
            <a:r>
              <a:rPr sz="2050" b="1" spc="-25" dirty="0">
                <a:solidFill>
                  <a:srgbClr val="9A604D"/>
                </a:solidFill>
                <a:latin typeface="Calibri"/>
                <a:cs typeface="Calibri"/>
              </a:rPr>
              <a:t>ont </a:t>
            </a:r>
            <a:r>
              <a:rPr sz="2050" b="1" spc="50" dirty="0">
                <a:solidFill>
                  <a:srgbClr val="9A604D"/>
                </a:solidFill>
                <a:latin typeface="Calibri"/>
                <a:cs typeface="Calibri"/>
              </a:rPr>
              <a:t>pas</a:t>
            </a:r>
            <a:r>
              <a:rPr sz="2050" b="1" spc="95" dirty="0">
                <a:solidFill>
                  <a:srgbClr val="9A604D"/>
                </a:solidFill>
                <a:latin typeface="Calibri"/>
                <a:cs typeface="Calibri"/>
              </a:rPr>
              <a:t> </a:t>
            </a:r>
            <a:r>
              <a:rPr sz="2050" b="1" dirty="0">
                <a:solidFill>
                  <a:srgbClr val="9A604D"/>
                </a:solidFill>
                <a:latin typeface="Calibri"/>
                <a:cs typeface="Calibri"/>
              </a:rPr>
              <a:t>besoin,</a:t>
            </a:r>
            <a:r>
              <a:rPr sz="2050" b="1" spc="105" dirty="0">
                <a:solidFill>
                  <a:srgbClr val="9A604D"/>
                </a:solidFill>
                <a:latin typeface="Calibri"/>
                <a:cs typeface="Calibri"/>
              </a:rPr>
              <a:t> </a:t>
            </a:r>
            <a:r>
              <a:rPr sz="2050" b="1" dirty="0">
                <a:solidFill>
                  <a:srgbClr val="9A604D"/>
                </a:solidFill>
                <a:latin typeface="Calibri"/>
                <a:cs typeface="Calibri"/>
              </a:rPr>
              <a:t>comme</a:t>
            </a:r>
            <a:r>
              <a:rPr sz="2050" b="1" spc="95" dirty="0">
                <a:solidFill>
                  <a:srgbClr val="9A604D"/>
                </a:solidFill>
                <a:latin typeface="Calibri"/>
                <a:cs typeface="Calibri"/>
              </a:rPr>
              <a:t> </a:t>
            </a:r>
            <a:r>
              <a:rPr sz="2050" b="1" spc="50" dirty="0">
                <a:solidFill>
                  <a:srgbClr val="9A604D"/>
                </a:solidFill>
                <a:latin typeface="Calibri"/>
                <a:cs typeface="Calibri"/>
              </a:rPr>
              <a:t>ceux</a:t>
            </a:r>
            <a:r>
              <a:rPr sz="2050" b="1" spc="100"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50" dirty="0">
                <a:solidFill>
                  <a:srgbClr val="9A604D"/>
                </a:solidFill>
                <a:latin typeface="Calibri"/>
                <a:cs typeface="Calibri"/>
              </a:rPr>
              <a:t>consultant</a:t>
            </a:r>
            <a:r>
              <a:rPr sz="2050" b="1" spc="105" dirty="0">
                <a:solidFill>
                  <a:srgbClr val="9A604D"/>
                </a:solidFill>
                <a:latin typeface="Calibri"/>
                <a:cs typeface="Calibri"/>
              </a:rPr>
              <a:t> </a:t>
            </a:r>
            <a:r>
              <a:rPr sz="2050" b="1" dirty="0">
                <a:solidFill>
                  <a:srgbClr val="9A604D"/>
                </a:solidFill>
                <a:latin typeface="Calibri"/>
                <a:cs typeface="Calibri"/>
              </a:rPr>
              <a:t>en</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0" dirty="0">
                <a:solidFill>
                  <a:srgbClr val="9A604D"/>
                </a:solidFill>
                <a:latin typeface="Calibri"/>
                <a:cs typeface="Calibri"/>
              </a:rPr>
              <a:t> </a:t>
            </a:r>
            <a:r>
              <a:rPr sz="2050" b="1" dirty="0">
                <a:solidFill>
                  <a:srgbClr val="9A604D"/>
                </a:solidFill>
                <a:latin typeface="Calibri"/>
                <a:cs typeface="Calibri"/>
              </a:rPr>
              <a:t>ou</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dirty="0">
                <a:solidFill>
                  <a:srgbClr val="9A604D"/>
                </a:solidFill>
                <a:latin typeface="Calibri"/>
                <a:cs typeface="Calibri"/>
              </a:rPr>
              <a:t>Responsable</a:t>
            </a:r>
            <a:r>
              <a:rPr sz="2050" b="1" spc="100" dirty="0">
                <a:solidFill>
                  <a:srgbClr val="9A604D"/>
                </a:solidFill>
                <a:latin typeface="Calibri"/>
                <a:cs typeface="Calibri"/>
              </a:rPr>
              <a:t> </a:t>
            </a:r>
            <a:r>
              <a:rPr sz="2050" b="1" spc="-25" dirty="0">
                <a:solidFill>
                  <a:srgbClr val="9A604D"/>
                </a:solidFill>
                <a:latin typeface="Calibri"/>
                <a:cs typeface="Calibri"/>
              </a:rPr>
              <a:t>de </a:t>
            </a:r>
            <a:r>
              <a:rPr sz="2050" b="1" spc="95" dirty="0">
                <a:solidFill>
                  <a:srgbClr val="9A604D"/>
                </a:solidFill>
                <a:latin typeface="Calibri"/>
                <a:cs typeface="Calibri"/>
              </a:rPr>
              <a:t>la</a:t>
            </a:r>
            <a:r>
              <a:rPr sz="2050" b="1" spc="175" dirty="0">
                <a:solidFill>
                  <a:srgbClr val="9A604D"/>
                </a:solidFill>
                <a:latin typeface="Calibri"/>
                <a:cs typeface="Calibri"/>
              </a:rPr>
              <a:t> </a:t>
            </a:r>
            <a:r>
              <a:rPr sz="2050" b="1" spc="70" dirty="0">
                <a:solidFill>
                  <a:srgbClr val="9A604D"/>
                </a:solidFill>
                <a:latin typeface="Calibri"/>
                <a:cs typeface="Calibri"/>
              </a:rPr>
              <a:t>Sécurité</a:t>
            </a:r>
            <a:r>
              <a:rPr sz="2050" b="1" spc="170" dirty="0">
                <a:solidFill>
                  <a:srgbClr val="9A604D"/>
                </a:solidFill>
                <a:latin typeface="Calibri"/>
                <a:cs typeface="Calibri"/>
              </a:rPr>
              <a:t> </a:t>
            </a:r>
            <a:r>
              <a:rPr sz="2050" b="1" dirty="0">
                <a:solidFill>
                  <a:srgbClr val="9A604D"/>
                </a:solidFill>
                <a:latin typeface="Calibri"/>
                <a:cs typeface="Calibri"/>
              </a:rPr>
              <a:t>des</a:t>
            </a:r>
            <a:r>
              <a:rPr sz="2050" b="1" spc="175" dirty="0">
                <a:solidFill>
                  <a:srgbClr val="9A604D"/>
                </a:solidFill>
                <a:latin typeface="Calibri"/>
                <a:cs typeface="Calibri"/>
              </a:rPr>
              <a:t> </a:t>
            </a:r>
            <a:r>
              <a:rPr sz="2050" b="1" dirty="0">
                <a:solidFill>
                  <a:srgbClr val="9A604D"/>
                </a:solidFill>
                <a:latin typeface="Calibri"/>
                <a:cs typeface="Calibri"/>
              </a:rPr>
              <a:t>Systèmes</a:t>
            </a:r>
            <a:r>
              <a:rPr sz="2050" b="1" spc="170" dirty="0">
                <a:solidFill>
                  <a:srgbClr val="9A604D"/>
                </a:solidFill>
                <a:latin typeface="Calibri"/>
                <a:cs typeface="Calibri"/>
              </a:rPr>
              <a:t> </a:t>
            </a:r>
            <a:r>
              <a:rPr sz="2050" b="1" dirty="0">
                <a:solidFill>
                  <a:srgbClr val="9A604D"/>
                </a:solidFill>
                <a:latin typeface="Calibri"/>
                <a:cs typeface="Calibri"/>
              </a:rPr>
              <a:t>d’Information</a:t>
            </a:r>
            <a:r>
              <a:rPr sz="2050" b="1" spc="175" dirty="0">
                <a:solidFill>
                  <a:srgbClr val="9A604D"/>
                </a:solidFill>
                <a:latin typeface="Calibri"/>
                <a:cs typeface="Calibri"/>
              </a:rPr>
              <a:t> </a:t>
            </a:r>
            <a:r>
              <a:rPr sz="2050" b="1" spc="100" dirty="0">
                <a:solidFill>
                  <a:srgbClr val="9A604D"/>
                </a:solidFill>
                <a:latin typeface="Calibri"/>
                <a:cs typeface="Calibri"/>
              </a:rPr>
              <a:t>(RSSI).</a:t>
            </a:r>
            <a:endParaRPr sz="2050" b="1" dirty="0">
              <a:latin typeface="Calibri"/>
              <a:cs typeface="Calibri"/>
            </a:endParaRPr>
          </a:p>
        </p:txBody>
      </p:sp>
      <p:sp>
        <p:nvSpPr>
          <p:cNvPr id="27" name="object 10">
            <a:extLst>
              <a:ext uri="{FF2B5EF4-FFF2-40B4-BE49-F238E27FC236}">
                <a16:creationId xmlns:a16="http://schemas.microsoft.com/office/drawing/2014/main" id="{9C5C2547-7BB8-98EA-BA27-428D2FC449D0}"/>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4D70C171-CA90-A6D2-3162-4CF26EA77F2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0F5C04C9-342D-68EE-ED06-BA3DD5F3B07B}"/>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FBBFE47-56CA-392B-38E6-ADEDE02E70E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19950AA5-F5A9-68CB-75B2-3046AFDD999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2C685017-3ACC-C0C2-F28F-30F820873C9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9FABBB5-0533-3315-FFAB-13087E59C84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5E9288BD-0490-86DB-2B59-D7D831D251F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8BCFB77-E491-6464-3F28-23219D4C1D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AACED46-61BC-0805-F663-0A13EDAB18F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56026868-C065-6D68-E525-0FFBA0D3E7E5}"/>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088A6CAF-D4DF-F418-1E6C-24057E52E0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FCA3C39-A1D3-105E-0556-9D1A169C4F8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81A9A96-6279-6951-464A-49F7403B55B7}"/>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0217E2A5-79F3-1C07-595A-BFC4F759A6CA}"/>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5ED55A63-4DE7-BBBC-B929-8429AF2E53A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66288677-75A0-FA95-9B7B-66E2092DDB87}"/>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C24EF62-6FB1-5347-371B-700158F352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E309F69-01B6-52D0-4194-357F44F7EA4D}"/>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30784789-3A22-088A-97F6-3CA9D1D4E575}"/>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2EF10D46-68D8-6C45-0CD6-B995E87CAD8A}"/>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78C6898-DF04-8F7B-08C9-570FB3C4EE17}"/>
              </a:ext>
            </a:extLst>
          </p:cNvPr>
          <p:cNvSpPr/>
          <p:nvPr/>
        </p:nvSpPr>
        <p:spPr>
          <a:xfrm>
            <a:off x="8680450" y="2929255"/>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5" name="object 5">
            <a:extLst>
              <a:ext uri="{FF2B5EF4-FFF2-40B4-BE49-F238E27FC236}">
                <a16:creationId xmlns:a16="http://schemas.microsoft.com/office/drawing/2014/main" id="{91E49A75-B99C-FE6F-0A53-1ED1D15237A7}"/>
              </a:ext>
            </a:extLst>
          </p:cNvPr>
          <p:cNvSpPr txBox="1"/>
          <p:nvPr/>
        </p:nvSpPr>
        <p:spPr>
          <a:xfrm rot="840000">
            <a:off x="8954823" y="3434708"/>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6" name="object 3">
            <a:extLst>
              <a:ext uri="{FF2B5EF4-FFF2-40B4-BE49-F238E27FC236}">
                <a16:creationId xmlns:a16="http://schemas.microsoft.com/office/drawing/2014/main" id="{E074EC3B-F63F-CBCA-D904-F7A3E13CBC82}"/>
              </a:ext>
            </a:extLst>
          </p:cNvPr>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
        <p:nvSpPr>
          <p:cNvPr id="24" name="object 10">
            <a:extLst>
              <a:ext uri="{FF2B5EF4-FFF2-40B4-BE49-F238E27FC236}">
                <a16:creationId xmlns:a16="http://schemas.microsoft.com/office/drawing/2014/main" id="{861999BC-42A4-2540-CD8B-5EF63C67CAD6}"/>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AB54EBAD-A183-18DE-D23D-A1929D7A77F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E908EF9-8936-A393-8131-55F5CB811B7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2116BDA9-FBE3-D4E2-6E57-594473D58BE2}"/>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60CE984-18F4-609F-9E41-8A851324297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CE08352-752D-DB50-822B-011FAF63B6EC}"/>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CB5788DE-37C8-89E8-8B20-CFE159AFA4F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33ED6CB0-ACA4-4C4B-463D-790B8739203A}"/>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064A5E89-196D-5565-8200-F948828B9ACA}"/>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20DF0697-90BB-51B5-E770-356AC81C9FA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81663E4F-DCF7-A702-939E-8049F4C4B8E9}"/>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0CB62CE-F35F-E1C4-32A9-1829B290A5B8}"/>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98524C54-A815-34A1-CD73-CC39EF2265C5}"/>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869FCF1-4F75-3C8C-1BAB-1340358CC5B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8F6D7A88-6008-B0E0-35DE-F3BCC31719E5}"/>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C8865E7-8229-EDBF-0196-6E8A05E3A1DA}"/>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0420BC9F-773F-48B9-D758-81F8A33AE69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3A654D4A-7E41-F256-664F-89428002B915}"/>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90BF6F67-B4A9-FA85-3317-F9FC0B2BFF4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93E31C1-51B5-4902-A6E3-750AA04A5683}"/>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0A116DEF-FC75-FEAD-04CD-745183F17983}"/>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129628" y="7680689"/>
            <a:ext cx="9845040" cy="1098186"/>
          </a:xfrm>
          <a:prstGeom prst="rect">
            <a:avLst/>
          </a:prstGeom>
        </p:spPr>
        <p:txBody>
          <a:bodyPr vert="horz" wrap="square" lIns="0" tIns="137795" rIns="0" bIns="0" rtlCol="0">
            <a:spAutoFit/>
          </a:bodyPr>
          <a:lstStyle/>
          <a:p>
            <a:pPr algn="ctr">
              <a:lnSpc>
                <a:spcPct val="100000"/>
              </a:lnSpc>
              <a:spcBef>
                <a:spcPts val="2130"/>
              </a:spcBef>
            </a:pPr>
            <a:r>
              <a:rPr lang="fr-FR" sz="2050" b="1" spc="110" dirty="0">
                <a:solidFill>
                  <a:srgbClr val="9A604D"/>
                </a:solidFill>
                <a:latin typeface="Calibri"/>
                <a:cs typeface="Calibri"/>
              </a:rPr>
              <a:t>Il</a:t>
            </a:r>
            <a:r>
              <a:rPr lang="fr-FR" sz="2050" b="1" spc="85" dirty="0">
                <a:solidFill>
                  <a:srgbClr val="9A604D"/>
                </a:solidFill>
                <a:latin typeface="Calibri"/>
                <a:cs typeface="Calibri"/>
              </a:rPr>
              <a:t> </a:t>
            </a:r>
            <a:r>
              <a:rPr lang="fr-FR" sz="2050" b="1" spc="50" dirty="0">
                <a:solidFill>
                  <a:srgbClr val="9A604D"/>
                </a:solidFill>
                <a:latin typeface="Calibri"/>
                <a:cs typeface="Calibri"/>
              </a:rPr>
              <a:t>est</a:t>
            </a:r>
            <a:r>
              <a:rPr lang="fr-FR" sz="2050" b="1" spc="110" dirty="0">
                <a:solidFill>
                  <a:srgbClr val="9A604D"/>
                </a:solidFill>
                <a:latin typeface="Calibri"/>
                <a:cs typeface="Calibri"/>
              </a:rPr>
              <a:t> </a:t>
            </a:r>
            <a:r>
              <a:rPr lang="fr-FR" sz="2050" b="1" dirty="0">
                <a:solidFill>
                  <a:srgbClr val="9A604D"/>
                </a:solidFill>
                <a:latin typeface="Calibri"/>
                <a:cs typeface="Calibri"/>
              </a:rPr>
              <a:t>recommandé</a:t>
            </a:r>
            <a:r>
              <a:rPr lang="fr-FR" sz="2050" b="1" spc="100" dirty="0">
                <a:solidFill>
                  <a:srgbClr val="9A604D"/>
                </a:solidFill>
                <a:latin typeface="Calibri"/>
                <a:cs typeface="Calibri"/>
              </a:rPr>
              <a:t> </a:t>
            </a:r>
            <a:r>
              <a:rPr lang="fr-FR" sz="2050" b="1" dirty="0">
                <a:solidFill>
                  <a:srgbClr val="9A604D"/>
                </a:solidFill>
                <a:latin typeface="Calibri"/>
                <a:cs typeface="Calibri"/>
              </a:rPr>
              <a:t>d’avoir</a:t>
            </a:r>
            <a:r>
              <a:rPr lang="fr-FR" sz="2050" b="1" spc="100" dirty="0">
                <a:solidFill>
                  <a:srgbClr val="9A604D"/>
                </a:solidFill>
                <a:latin typeface="Calibri"/>
                <a:cs typeface="Calibri"/>
              </a:rPr>
              <a:t> </a:t>
            </a:r>
            <a:r>
              <a:rPr lang="fr-FR" sz="2050" b="1" dirty="0">
                <a:solidFill>
                  <a:srgbClr val="9A604D"/>
                </a:solidFill>
                <a:latin typeface="Calibri"/>
                <a:cs typeface="Calibri"/>
              </a:rPr>
              <a:t>une</a:t>
            </a:r>
            <a:r>
              <a:rPr lang="fr-FR" sz="2050" b="1" spc="100" dirty="0">
                <a:solidFill>
                  <a:srgbClr val="9A604D"/>
                </a:solidFill>
                <a:latin typeface="Calibri"/>
                <a:cs typeface="Calibri"/>
              </a:rPr>
              <a:t> </a:t>
            </a:r>
            <a:r>
              <a:rPr lang="fr-FR" sz="2050" b="1" dirty="0">
                <a:solidFill>
                  <a:srgbClr val="9A604D"/>
                </a:solidFill>
                <a:latin typeface="Calibri"/>
                <a:cs typeface="Calibri"/>
              </a:rPr>
              <a:t>bonne</a:t>
            </a:r>
            <a:r>
              <a:rPr lang="fr-FR" sz="2050" b="1" spc="105" dirty="0">
                <a:solidFill>
                  <a:srgbClr val="9A604D"/>
                </a:solidFill>
                <a:latin typeface="Calibri"/>
                <a:cs typeface="Calibri"/>
              </a:rPr>
              <a:t> </a:t>
            </a:r>
            <a:r>
              <a:rPr lang="fr-FR" sz="2050" b="1" dirty="0">
                <a:solidFill>
                  <a:srgbClr val="9A604D"/>
                </a:solidFill>
                <a:latin typeface="Calibri"/>
                <a:cs typeface="Calibri"/>
              </a:rPr>
              <a:t>compréhension</a:t>
            </a:r>
            <a:r>
              <a:rPr lang="fr-FR" sz="2050" b="1" spc="105" dirty="0">
                <a:solidFill>
                  <a:srgbClr val="9A604D"/>
                </a:solidFill>
                <a:latin typeface="Calibri"/>
                <a:cs typeface="Calibri"/>
              </a:rPr>
              <a:t> </a:t>
            </a:r>
            <a:r>
              <a:rPr lang="fr-FR" sz="2050" b="1" dirty="0">
                <a:solidFill>
                  <a:srgbClr val="9A604D"/>
                </a:solidFill>
                <a:latin typeface="Calibri"/>
                <a:cs typeface="Calibri"/>
              </a:rPr>
              <a:t>de</a:t>
            </a:r>
            <a:r>
              <a:rPr lang="fr-FR" sz="2050" b="1" spc="105" dirty="0">
                <a:solidFill>
                  <a:srgbClr val="9A604D"/>
                </a:solidFill>
                <a:latin typeface="Calibri"/>
                <a:cs typeface="Calibri"/>
              </a:rPr>
              <a:t> </a:t>
            </a:r>
            <a:r>
              <a:rPr lang="fr-FR" sz="2050" b="1" spc="55" dirty="0">
                <a:solidFill>
                  <a:srgbClr val="9A604D"/>
                </a:solidFill>
                <a:latin typeface="Calibri"/>
                <a:cs typeface="Calibri"/>
              </a:rPr>
              <a:t>l’anglais.</a:t>
            </a:r>
            <a:endParaRPr lang="fr-FR" sz="2050" b="1" dirty="0">
              <a:latin typeface="Calibri"/>
              <a:cs typeface="Calibri"/>
            </a:endParaRPr>
          </a:p>
          <a:p>
            <a:pPr marL="975994" marR="970280" algn="ctr">
              <a:lnSpc>
                <a:spcPct val="103899"/>
              </a:lnSpc>
            </a:pPr>
            <a:r>
              <a:rPr sz="2050" b="1" dirty="0">
                <a:solidFill>
                  <a:srgbClr val="9A604D"/>
                </a:solidFill>
                <a:latin typeface="Calibri"/>
                <a:cs typeface="Calibri"/>
              </a:rPr>
              <a:t>De</a:t>
            </a:r>
            <a:r>
              <a:rPr sz="2050" b="1" spc="105" dirty="0">
                <a:solidFill>
                  <a:srgbClr val="9A604D"/>
                </a:solidFill>
                <a:latin typeface="Calibri"/>
                <a:cs typeface="Calibri"/>
              </a:rPr>
              <a:t> </a:t>
            </a:r>
            <a:r>
              <a:rPr sz="2050" b="1" dirty="0">
                <a:solidFill>
                  <a:srgbClr val="9A604D"/>
                </a:solidFill>
                <a:latin typeface="Calibri"/>
                <a:cs typeface="Calibri"/>
              </a:rPr>
              <a:t>nombreuses</a:t>
            </a:r>
            <a:r>
              <a:rPr sz="2050" b="1" spc="105" dirty="0">
                <a:solidFill>
                  <a:srgbClr val="9A604D"/>
                </a:solidFill>
                <a:latin typeface="Calibri"/>
                <a:cs typeface="Calibri"/>
              </a:rPr>
              <a:t> </a:t>
            </a:r>
            <a:r>
              <a:rPr sz="2050" b="1" dirty="0">
                <a:solidFill>
                  <a:srgbClr val="9A604D"/>
                </a:solidFill>
                <a:latin typeface="Calibri"/>
                <a:cs typeface="Calibri"/>
              </a:rPr>
              <a:t>ressources</a:t>
            </a:r>
            <a:r>
              <a:rPr sz="2050" b="1" spc="100"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80" dirty="0">
                <a:solidFill>
                  <a:srgbClr val="9A604D"/>
                </a:solidFill>
                <a:latin typeface="Calibri"/>
                <a:cs typeface="Calibri"/>
              </a:rPr>
              <a:t>anglais,</a:t>
            </a:r>
            <a:r>
              <a:rPr sz="2050" b="1" spc="100" dirty="0">
                <a:solidFill>
                  <a:srgbClr val="9A604D"/>
                </a:solidFill>
                <a:latin typeface="Calibri"/>
                <a:cs typeface="Calibri"/>
              </a:rPr>
              <a:t> </a:t>
            </a:r>
            <a:r>
              <a:rPr sz="2050" b="1" spc="114" dirty="0">
                <a:solidFill>
                  <a:srgbClr val="9A604D"/>
                </a:solidFill>
                <a:latin typeface="Calibri"/>
                <a:cs typeface="Calibri"/>
              </a:rPr>
              <a:t>il</a:t>
            </a:r>
            <a:r>
              <a:rPr sz="2050" b="1" spc="105" dirty="0">
                <a:solidFill>
                  <a:srgbClr val="9A604D"/>
                </a:solidFill>
                <a:latin typeface="Calibri"/>
                <a:cs typeface="Calibri"/>
              </a:rPr>
              <a:t> </a:t>
            </a:r>
            <a:r>
              <a:rPr sz="2050" b="1" spc="50" dirty="0">
                <a:solidFill>
                  <a:srgbClr val="9A604D"/>
                </a:solidFill>
                <a:latin typeface="Calibri"/>
                <a:cs typeface="Calibri"/>
              </a:rPr>
              <a:t>est</a:t>
            </a:r>
            <a:r>
              <a:rPr sz="2050" b="1" spc="105" dirty="0">
                <a:solidFill>
                  <a:srgbClr val="9A604D"/>
                </a:solidFill>
                <a:latin typeface="Calibri"/>
                <a:cs typeface="Calibri"/>
              </a:rPr>
              <a:t> </a:t>
            </a:r>
            <a:r>
              <a:rPr sz="2050" b="1" spc="-20" dirty="0">
                <a:solidFill>
                  <a:srgbClr val="9A604D"/>
                </a:solidFill>
                <a:latin typeface="Calibri"/>
                <a:cs typeface="Calibri"/>
              </a:rPr>
              <a:t>donc </a:t>
            </a:r>
            <a:r>
              <a:rPr sz="2050" b="1" dirty="0">
                <a:solidFill>
                  <a:srgbClr val="9A604D"/>
                </a:solidFill>
                <a:latin typeface="Calibri"/>
                <a:cs typeface="Calibri"/>
              </a:rPr>
              <a:t>important</a:t>
            </a:r>
            <a:r>
              <a:rPr sz="2050" b="1" spc="120" dirty="0">
                <a:solidFill>
                  <a:srgbClr val="9A604D"/>
                </a:solidFill>
                <a:latin typeface="Calibri"/>
                <a:cs typeface="Calibri"/>
              </a:rPr>
              <a:t> </a:t>
            </a:r>
            <a:r>
              <a:rPr sz="2050" b="1" dirty="0">
                <a:solidFill>
                  <a:srgbClr val="9A604D"/>
                </a:solidFill>
                <a:latin typeface="Calibri"/>
                <a:cs typeface="Calibri"/>
              </a:rPr>
              <a:t>d’avoir</a:t>
            </a:r>
            <a:r>
              <a:rPr sz="2050" b="1" spc="110" dirty="0">
                <a:solidFill>
                  <a:srgbClr val="9A604D"/>
                </a:solidFill>
                <a:latin typeface="Calibri"/>
                <a:cs typeface="Calibri"/>
              </a:rPr>
              <a:t> </a:t>
            </a:r>
            <a:r>
              <a:rPr sz="2050" b="1" dirty="0">
                <a:solidFill>
                  <a:srgbClr val="9A604D"/>
                </a:solidFill>
                <a:latin typeface="Calibri"/>
                <a:cs typeface="Calibri"/>
              </a:rPr>
              <a:t>une</a:t>
            </a:r>
            <a:r>
              <a:rPr sz="2050" b="1" spc="114" dirty="0">
                <a:solidFill>
                  <a:srgbClr val="9A604D"/>
                </a:solidFill>
                <a:latin typeface="Calibri"/>
                <a:cs typeface="Calibri"/>
              </a:rPr>
              <a:t> </a:t>
            </a:r>
            <a:r>
              <a:rPr sz="2050" b="1" dirty="0">
                <a:solidFill>
                  <a:srgbClr val="9A604D"/>
                </a:solidFill>
                <a:latin typeface="Calibri"/>
                <a:cs typeface="Calibri"/>
              </a:rPr>
              <a:t>bonne</a:t>
            </a:r>
            <a:r>
              <a:rPr sz="2050" b="1" spc="120" dirty="0">
                <a:solidFill>
                  <a:srgbClr val="9A604D"/>
                </a:solidFill>
                <a:latin typeface="Calibri"/>
                <a:cs typeface="Calibri"/>
              </a:rPr>
              <a:t> </a:t>
            </a:r>
            <a:r>
              <a:rPr sz="2050" b="1" spc="55" dirty="0">
                <a:solidFill>
                  <a:srgbClr val="9A604D"/>
                </a:solidFill>
                <a:latin typeface="Calibri"/>
                <a:cs typeface="Calibri"/>
              </a:rPr>
              <a:t>maîtrise</a:t>
            </a:r>
            <a:r>
              <a:rPr sz="2050" b="1" spc="120"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dirty="0">
                <a:solidFill>
                  <a:srgbClr val="9A604D"/>
                </a:solidFill>
                <a:latin typeface="Calibri"/>
                <a:cs typeface="Calibri"/>
              </a:rPr>
              <a:t>cette</a:t>
            </a:r>
            <a:r>
              <a:rPr sz="2050" b="1" spc="120" dirty="0">
                <a:solidFill>
                  <a:srgbClr val="9A604D"/>
                </a:solidFill>
                <a:latin typeface="Calibri"/>
                <a:cs typeface="Calibri"/>
              </a:rPr>
              <a:t> </a:t>
            </a:r>
            <a:r>
              <a:rPr sz="2050" b="1" spc="50" dirty="0">
                <a:solidFill>
                  <a:srgbClr val="9A604D"/>
                </a:solidFill>
                <a:latin typeface="Calibri"/>
                <a:cs typeface="Calibri"/>
              </a:rPr>
              <a:t>langue.</a:t>
            </a:r>
            <a:endParaRPr sz="2050" b="1" dirty="0">
              <a:latin typeface="Calibri"/>
              <a:cs typeface="Calibri"/>
            </a:endParaRPr>
          </a:p>
        </p:txBody>
      </p:sp>
      <p:sp>
        <p:nvSpPr>
          <p:cNvPr id="27" name="object 10">
            <a:extLst>
              <a:ext uri="{FF2B5EF4-FFF2-40B4-BE49-F238E27FC236}">
                <a16:creationId xmlns:a16="http://schemas.microsoft.com/office/drawing/2014/main" id="{DDD30053-8488-65AB-0CAC-21F9D04C8835}"/>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5BD6905A-39B2-51D8-43DE-FFD157F70D5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43EF4EE-9C0D-72AB-FD5B-20E0A30CD78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8142440-C081-01F2-8148-E42D7703AE0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1D00476-5CB4-EF67-B662-D61BEF27D4B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6711D674-4911-A7F0-166F-3891D536AA19}"/>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609FB7CB-BA66-BE2B-E15B-6F9BB7FF394B}"/>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61711453-6AB3-3789-874A-F4987F28015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76BB58D-E65F-B301-FE57-38B60B9F63F8}"/>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8B245AB-3D38-920D-4D57-08C7C82A64E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9CD10BE-F2F3-2F50-E68C-FE8A3327C02B}"/>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E87061F9-8361-3286-CBB6-412C6AA327B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0025AFDE-6AB0-2A58-95BE-94B20E5494AC}"/>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CDB25CA9-8140-7E10-5B76-4630E9A6717E}"/>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E2C3DB06-B211-2554-ED96-9124EC252CF1}"/>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8E3A1B4A-2F17-A673-9B8D-4699D043D5B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A1D162B5-F7D8-3B1C-6222-C040179B647A}"/>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79E5BC6-5ABA-372E-850D-F4DBF3C8260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4E4A0522-099E-1F94-FF0E-183CECA749F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76362382-2FCC-5C54-AE0F-2DD55BDD9B80}"/>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F9EE8A9E-C7DF-E156-B4FF-6D6DAA97FF8C}"/>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60F43E7-D21E-6BC2-7E09-EEBFADE97035}"/>
              </a:ext>
            </a:extLst>
          </p:cNvPr>
          <p:cNvSpPr/>
          <p:nvPr/>
        </p:nvSpPr>
        <p:spPr>
          <a:xfrm>
            <a:off x="8618560" y="2987536"/>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5" name="object 5">
            <a:extLst>
              <a:ext uri="{FF2B5EF4-FFF2-40B4-BE49-F238E27FC236}">
                <a16:creationId xmlns:a16="http://schemas.microsoft.com/office/drawing/2014/main" id="{64E79BD3-7FC8-AB44-8B9C-949CD4D4E7AE}"/>
              </a:ext>
            </a:extLst>
          </p:cNvPr>
          <p:cNvSpPr txBox="1"/>
          <p:nvPr/>
        </p:nvSpPr>
        <p:spPr>
          <a:xfrm rot="20880000">
            <a:off x="8960814" y="3466243"/>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7" name="object 3">
            <a:extLst>
              <a:ext uri="{FF2B5EF4-FFF2-40B4-BE49-F238E27FC236}">
                <a16:creationId xmlns:a16="http://schemas.microsoft.com/office/drawing/2014/main" id="{D040388A-AA26-3858-4E15-D4239D7AC077}"/>
              </a:ext>
            </a:extLst>
          </p:cNvPr>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object 2">
            <a:extLst>
              <a:ext uri="{FF2B5EF4-FFF2-40B4-BE49-F238E27FC236}">
                <a16:creationId xmlns:a16="http://schemas.microsoft.com/office/drawing/2014/main" id="{67C4BAD3-9DD0-2015-8290-A1E8D0766F5D}"/>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4013428" y="8277658"/>
            <a:ext cx="12210821" cy="1110817"/>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sz="2050" b="1" spc="110" dirty="0">
                <a:solidFill>
                  <a:srgbClr val="9A604D"/>
                </a:solidFill>
                <a:latin typeface="Calibri"/>
                <a:cs typeface="Calibri"/>
              </a:rPr>
              <a:t>Il</a:t>
            </a:r>
            <a:r>
              <a:rPr sz="2050" b="1" spc="50" dirty="0">
                <a:solidFill>
                  <a:srgbClr val="9A604D"/>
                </a:solidFill>
                <a:latin typeface="Calibri"/>
                <a:cs typeface="Calibri"/>
              </a:rPr>
              <a:t> </a:t>
            </a:r>
            <a:r>
              <a:rPr sz="2050" b="1" dirty="0">
                <a:solidFill>
                  <a:srgbClr val="9A604D"/>
                </a:solidFill>
                <a:latin typeface="Calibri"/>
                <a:cs typeface="Calibri"/>
              </a:rPr>
              <a:t>n’y</a:t>
            </a:r>
            <a:r>
              <a:rPr sz="2050" b="1" spc="60" dirty="0">
                <a:solidFill>
                  <a:srgbClr val="9A604D"/>
                </a:solidFill>
                <a:latin typeface="Calibri"/>
                <a:cs typeface="Calibri"/>
              </a:rPr>
              <a:t> </a:t>
            </a:r>
            <a:r>
              <a:rPr sz="2050" b="1" spc="55" dirty="0">
                <a:solidFill>
                  <a:srgbClr val="9A604D"/>
                </a:solidFill>
                <a:latin typeface="Calibri"/>
                <a:cs typeface="Calibri"/>
              </a:rPr>
              <a:t>a</a:t>
            </a:r>
            <a:r>
              <a:rPr sz="2050" b="1" spc="50" dirty="0">
                <a:solidFill>
                  <a:srgbClr val="9A604D"/>
                </a:solidFill>
                <a:latin typeface="Calibri"/>
                <a:cs typeface="Calibri"/>
              </a:rPr>
              <a:t> pas</a:t>
            </a:r>
            <a:r>
              <a:rPr sz="2050" b="1" spc="55"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dirty="0">
                <a:solidFill>
                  <a:srgbClr val="9A604D"/>
                </a:solidFill>
                <a:latin typeface="Calibri"/>
                <a:cs typeface="Calibri"/>
              </a:rPr>
              <a:t>raison</a:t>
            </a:r>
            <a:r>
              <a:rPr sz="2050" b="1" spc="60" dirty="0">
                <a:solidFill>
                  <a:srgbClr val="9A604D"/>
                </a:solidFill>
                <a:latin typeface="Calibri"/>
                <a:cs typeface="Calibri"/>
              </a:rPr>
              <a:t> </a:t>
            </a:r>
            <a:r>
              <a:rPr sz="2050" b="1" dirty="0">
                <a:solidFill>
                  <a:srgbClr val="9A604D"/>
                </a:solidFill>
                <a:latin typeface="Calibri"/>
                <a:cs typeface="Calibri"/>
              </a:rPr>
              <a:t>pour</a:t>
            </a:r>
            <a:r>
              <a:rPr sz="2050" b="1" spc="5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les</a:t>
            </a:r>
            <a:r>
              <a:rPr sz="2050" b="1" spc="55" dirty="0">
                <a:solidFill>
                  <a:srgbClr val="9A604D"/>
                </a:solidFill>
                <a:latin typeface="Calibri"/>
                <a:cs typeface="Calibri"/>
              </a:rPr>
              <a:t> </a:t>
            </a:r>
            <a:r>
              <a:rPr sz="2050" b="1" dirty="0">
                <a:solidFill>
                  <a:srgbClr val="9A604D"/>
                </a:solidFill>
                <a:latin typeface="Calibri"/>
                <a:cs typeface="Calibri"/>
              </a:rPr>
              <a:t>métiers</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55" dirty="0">
                <a:solidFill>
                  <a:srgbClr val="9A604D"/>
                </a:solidFill>
                <a:latin typeface="Calibri"/>
                <a:cs typeface="Calibri"/>
              </a:rPr>
              <a:t> </a:t>
            </a:r>
            <a:r>
              <a:rPr sz="2050" b="1" spc="45" dirty="0">
                <a:solidFill>
                  <a:srgbClr val="9A604D"/>
                </a:solidFill>
                <a:latin typeface="Calibri"/>
                <a:cs typeface="Calibri"/>
              </a:rPr>
              <a:t>cybersécurité</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55" dirty="0">
                <a:solidFill>
                  <a:srgbClr val="9A604D"/>
                </a:solidFill>
                <a:latin typeface="Calibri"/>
                <a:cs typeface="Calibri"/>
              </a:rPr>
              <a:t> </a:t>
            </a:r>
            <a:r>
              <a:rPr sz="2050" b="1" spc="-10" dirty="0">
                <a:solidFill>
                  <a:srgbClr val="9A604D"/>
                </a:solidFill>
                <a:latin typeface="Calibri"/>
                <a:cs typeface="Calibri"/>
              </a:rPr>
              <a:t>soient </a:t>
            </a:r>
            <a:r>
              <a:rPr sz="2050" b="1" spc="50" dirty="0">
                <a:solidFill>
                  <a:srgbClr val="9A604D"/>
                </a:solidFill>
                <a:latin typeface="Calibri"/>
                <a:cs typeface="Calibri"/>
              </a:rPr>
              <a:t>pas</a:t>
            </a:r>
            <a:r>
              <a:rPr sz="2050" b="1" spc="70" dirty="0">
                <a:solidFill>
                  <a:srgbClr val="9A604D"/>
                </a:solidFill>
                <a:latin typeface="Calibri"/>
                <a:cs typeface="Calibri"/>
              </a:rPr>
              <a:t> </a:t>
            </a:r>
            <a:r>
              <a:rPr sz="2050" b="1" dirty="0">
                <a:solidFill>
                  <a:srgbClr val="9A604D"/>
                </a:solidFill>
                <a:latin typeface="Calibri"/>
                <a:cs typeface="Calibri"/>
              </a:rPr>
              <a:t>pour</a:t>
            </a:r>
            <a:r>
              <a:rPr sz="2050" b="1" spc="85" dirty="0">
                <a:solidFill>
                  <a:srgbClr val="9A604D"/>
                </a:solidFill>
                <a:latin typeface="Calibri"/>
                <a:cs typeface="Calibri"/>
              </a:rPr>
              <a:t> </a:t>
            </a:r>
            <a:r>
              <a:rPr sz="2050" b="1" spc="70" dirty="0">
                <a:solidFill>
                  <a:srgbClr val="9A604D"/>
                </a:solidFill>
                <a:latin typeface="Calibri"/>
                <a:cs typeface="Calibri"/>
              </a:rPr>
              <a:t>les</a:t>
            </a:r>
            <a:r>
              <a:rPr sz="2050" b="1" spc="85" dirty="0">
                <a:solidFill>
                  <a:srgbClr val="9A604D"/>
                </a:solidFill>
                <a:latin typeface="Calibri"/>
                <a:cs typeface="Calibri"/>
              </a:rPr>
              <a:t> </a:t>
            </a:r>
            <a:r>
              <a:rPr sz="2050" b="1" dirty="0">
                <a:solidFill>
                  <a:srgbClr val="9A604D"/>
                </a:solidFill>
                <a:latin typeface="Calibri"/>
                <a:cs typeface="Calibri"/>
              </a:rPr>
              <a:t>femmes.</a:t>
            </a:r>
            <a:r>
              <a:rPr sz="2050" b="1" spc="85" dirty="0">
                <a:solidFill>
                  <a:srgbClr val="9A604D"/>
                </a:solidFill>
                <a:latin typeface="Calibri"/>
                <a:cs typeface="Calibri"/>
              </a:rPr>
              <a:t> Les</a:t>
            </a:r>
            <a:r>
              <a:rPr sz="2050" b="1" spc="90" dirty="0">
                <a:solidFill>
                  <a:srgbClr val="9A604D"/>
                </a:solidFill>
                <a:latin typeface="Calibri"/>
                <a:cs typeface="Calibri"/>
              </a:rPr>
              <a:t> </a:t>
            </a:r>
            <a:r>
              <a:rPr sz="2050" b="1" dirty="0">
                <a:solidFill>
                  <a:srgbClr val="9A604D"/>
                </a:solidFill>
                <a:latin typeface="Calibri"/>
                <a:cs typeface="Calibri"/>
              </a:rPr>
              <a:t>métiers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90"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sont</a:t>
            </a:r>
            <a:r>
              <a:rPr sz="2050" b="1" spc="80" dirty="0">
                <a:solidFill>
                  <a:srgbClr val="9A604D"/>
                </a:solidFill>
                <a:latin typeface="Calibri"/>
                <a:cs typeface="Calibri"/>
              </a:rPr>
              <a:t> </a:t>
            </a:r>
            <a:r>
              <a:rPr sz="2050" b="1" dirty="0">
                <a:solidFill>
                  <a:srgbClr val="9A604D"/>
                </a:solidFill>
                <a:latin typeface="Calibri"/>
                <a:cs typeface="Calibri"/>
              </a:rPr>
              <a:t>ouverts</a:t>
            </a:r>
            <a:r>
              <a:rPr sz="2050" b="1" spc="90" dirty="0">
                <a:solidFill>
                  <a:srgbClr val="9A604D"/>
                </a:solidFill>
                <a:latin typeface="Calibri"/>
                <a:cs typeface="Calibri"/>
              </a:rPr>
              <a:t> </a:t>
            </a:r>
            <a:r>
              <a:rPr sz="2050" b="1" spc="30" dirty="0">
                <a:solidFill>
                  <a:srgbClr val="9A604D"/>
                </a:solidFill>
                <a:latin typeface="Calibri"/>
                <a:cs typeface="Calibri"/>
              </a:rPr>
              <a:t>aux </a:t>
            </a:r>
            <a:r>
              <a:rPr sz="2050" b="1" dirty="0">
                <a:solidFill>
                  <a:srgbClr val="9A604D"/>
                </a:solidFill>
                <a:latin typeface="Calibri"/>
                <a:cs typeface="Calibri"/>
              </a:rPr>
              <a:t>femmes,</a:t>
            </a:r>
            <a:r>
              <a:rPr sz="2050" b="1" spc="135" dirty="0">
                <a:solidFill>
                  <a:srgbClr val="9A604D"/>
                </a:solidFill>
                <a:latin typeface="Calibri"/>
                <a:cs typeface="Calibri"/>
              </a:rPr>
              <a:t> </a:t>
            </a:r>
            <a:r>
              <a:rPr sz="2050" b="1" spc="60" dirty="0">
                <a:solidFill>
                  <a:srgbClr val="9A604D"/>
                </a:solidFill>
                <a:latin typeface="Calibri"/>
                <a:cs typeface="Calibri"/>
              </a:rPr>
              <a:t>mais</a:t>
            </a:r>
            <a:r>
              <a:rPr sz="2050" b="1" spc="150" dirty="0">
                <a:solidFill>
                  <a:srgbClr val="9A604D"/>
                </a:solidFill>
                <a:latin typeface="Calibri"/>
                <a:cs typeface="Calibri"/>
              </a:rPr>
              <a:t> </a:t>
            </a:r>
            <a:r>
              <a:rPr sz="2050" b="1" spc="65" dirty="0">
                <a:solidFill>
                  <a:srgbClr val="9A604D"/>
                </a:solidFill>
                <a:latin typeface="Calibri"/>
                <a:cs typeface="Calibri"/>
              </a:rPr>
              <a:t>elles</a:t>
            </a:r>
            <a:r>
              <a:rPr sz="2050" b="1" spc="145" dirty="0">
                <a:solidFill>
                  <a:srgbClr val="9A604D"/>
                </a:solidFill>
                <a:latin typeface="Calibri"/>
                <a:cs typeface="Calibri"/>
              </a:rPr>
              <a:t> </a:t>
            </a:r>
            <a:r>
              <a:rPr sz="2050" b="1" dirty="0">
                <a:solidFill>
                  <a:srgbClr val="9A604D"/>
                </a:solidFill>
                <a:latin typeface="Calibri"/>
                <a:cs typeface="Calibri"/>
              </a:rPr>
              <a:t>sont</a:t>
            </a:r>
            <a:r>
              <a:rPr sz="2050" b="1" spc="140" dirty="0">
                <a:solidFill>
                  <a:srgbClr val="9A604D"/>
                </a:solidFill>
                <a:latin typeface="Calibri"/>
                <a:cs typeface="Calibri"/>
              </a:rPr>
              <a:t> </a:t>
            </a:r>
            <a:r>
              <a:rPr sz="2050" b="1" dirty="0">
                <a:solidFill>
                  <a:srgbClr val="9A604D"/>
                </a:solidFill>
                <a:latin typeface="Calibri"/>
                <a:cs typeface="Calibri"/>
              </a:rPr>
              <a:t>souvent</a:t>
            </a:r>
            <a:r>
              <a:rPr sz="2050" b="1" spc="145" dirty="0">
                <a:solidFill>
                  <a:srgbClr val="9A604D"/>
                </a:solidFill>
                <a:latin typeface="Calibri"/>
                <a:cs typeface="Calibri"/>
              </a:rPr>
              <a:t> </a:t>
            </a:r>
            <a:r>
              <a:rPr sz="2050" b="1" spc="55" dirty="0">
                <a:solidFill>
                  <a:srgbClr val="9A604D"/>
                </a:solidFill>
                <a:latin typeface="Calibri"/>
                <a:cs typeface="Calibri"/>
              </a:rPr>
              <a:t>sous-</a:t>
            </a:r>
            <a:r>
              <a:rPr sz="2050" b="1" dirty="0">
                <a:solidFill>
                  <a:srgbClr val="9A604D"/>
                </a:solidFill>
                <a:latin typeface="Calibri"/>
                <a:cs typeface="Calibri"/>
              </a:rPr>
              <a:t>représentées</a:t>
            </a:r>
            <a:r>
              <a:rPr sz="2050" b="1" spc="145" dirty="0">
                <a:solidFill>
                  <a:srgbClr val="9A604D"/>
                </a:solidFill>
                <a:latin typeface="Calibri"/>
                <a:cs typeface="Calibri"/>
              </a:rPr>
              <a:t> </a:t>
            </a:r>
            <a:r>
              <a:rPr sz="2050" b="1" dirty="0">
                <a:solidFill>
                  <a:srgbClr val="9A604D"/>
                </a:solidFill>
                <a:latin typeface="Calibri"/>
                <a:cs typeface="Calibri"/>
              </a:rPr>
              <a:t>dans</a:t>
            </a:r>
            <a:r>
              <a:rPr sz="2050" b="1" spc="150" dirty="0">
                <a:solidFill>
                  <a:srgbClr val="9A604D"/>
                </a:solidFill>
                <a:latin typeface="Calibri"/>
                <a:cs typeface="Calibri"/>
              </a:rPr>
              <a:t> </a:t>
            </a:r>
            <a:r>
              <a:rPr sz="2050" b="1" dirty="0">
                <a:solidFill>
                  <a:srgbClr val="9A604D"/>
                </a:solidFill>
                <a:latin typeface="Calibri"/>
                <a:cs typeface="Calibri"/>
              </a:rPr>
              <a:t>cette</a:t>
            </a:r>
            <a:r>
              <a:rPr sz="2050" b="1" spc="145" dirty="0">
                <a:solidFill>
                  <a:srgbClr val="9A604D"/>
                </a:solidFill>
                <a:latin typeface="Calibri"/>
                <a:cs typeface="Calibri"/>
              </a:rPr>
              <a:t> </a:t>
            </a:r>
            <a:r>
              <a:rPr sz="2050" b="1" spc="40" dirty="0">
                <a:solidFill>
                  <a:srgbClr val="9A604D"/>
                </a:solidFill>
                <a:latin typeface="Calibri"/>
                <a:cs typeface="Calibri"/>
              </a:rPr>
              <a:t>industrie.</a:t>
            </a:r>
            <a:endParaRPr sz="2050" b="1" dirty="0">
              <a:latin typeface="Calibri"/>
              <a:cs typeface="Calibri"/>
            </a:endParaRPr>
          </a:p>
        </p:txBody>
      </p:sp>
      <p:sp>
        <p:nvSpPr>
          <p:cNvPr id="27" name="object 10">
            <a:extLst>
              <a:ext uri="{FF2B5EF4-FFF2-40B4-BE49-F238E27FC236}">
                <a16:creationId xmlns:a16="http://schemas.microsoft.com/office/drawing/2014/main" id="{A456C82B-8D1D-1C54-EBA9-042E02B18C7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C408F6D-DABD-8EA9-60A9-557D610AA905}"/>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5FFBDCD2-EDE5-DDEE-1847-F43298D2D4CF}"/>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1CD94CE8-DF9B-1417-118B-0720DB7A390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ED4AB1F2-B760-23E0-F6EC-3C1A61C1540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BB0B492D-CB9E-7E14-56F2-409B570CDFC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FAB87A9C-69E5-1049-3C9B-E0BC2527A12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2E4DBC6-DF82-86C2-9C3A-48DBD0AE01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4ED7ADB-6980-0ACE-34A6-E8617F28C3C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13A50D-5FCC-50C4-DACE-D3DB864FC450}"/>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EA183246-8158-1891-AE11-25B5B592777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3E56425-FDDC-CB57-3493-2E5C67C56151}"/>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D6792513-B47D-A89C-F00C-C721347CA4E0}"/>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19534D0-7EF1-E6F2-155C-335B07E2DD5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6735598F-3AA4-E2CC-4A3B-9933F0CE7877}"/>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B86DBEBB-0156-59A7-0D67-F3950EC3A0E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FBAC56C3-007A-A1F7-D684-D171832D1A7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7A28F35-B9FB-5B8A-E38F-5D45F6C8C01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3E78F5B-6D7D-7713-4848-FB4DE09893E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D8D30B80-A8D3-61EC-A5E7-9C63EBA1A9D4}"/>
                </a:ext>
              </a:extLst>
            </p:cNvPr>
            <p:cNvPicPr/>
            <p:nvPr/>
          </p:nvPicPr>
          <p:blipFill>
            <a:blip r:embed="rId4" cstate="print"/>
            <a:stretch>
              <a:fillRect/>
            </a:stretch>
          </p:blipFill>
          <p:spPr>
            <a:xfrm>
              <a:off x="7098407" y="664936"/>
              <a:ext cx="90708" cy="160403"/>
            </a:xfrm>
            <a:prstGeom prst="rect">
              <a:avLst/>
            </a:prstGeom>
          </p:spPr>
        </p:pic>
      </p:grpSp>
      <p:sp>
        <p:nvSpPr>
          <p:cNvPr id="47" name="object 4">
            <a:extLst>
              <a:ext uri="{FF2B5EF4-FFF2-40B4-BE49-F238E27FC236}">
                <a16:creationId xmlns:a16="http://schemas.microsoft.com/office/drawing/2014/main" id="{E357533E-08D9-FBFF-B842-8D990506325E}"/>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8" name="object 5">
            <a:extLst>
              <a:ext uri="{FF2B5EF4-FFF2-40B4-BE49-F238E27FC236}">
                <a16:creationId xmlns:a16="http://schemas.microsoft.com/office/drawing/2014/main" id="{9DEF278B-F3E3-B01F-01E7-1E71DD911139}"/>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D01E26B3-CC30-47EF-4AB9-CB3CD536A3E8}"/>
              </a:ext>
            </a:extLst>
          </p:cNvPr>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0" name="object 10"/>
          <p:cNvGrpSpPr/>
          <p:nvPr/>
        </p:nvGrpSpPr>
        <p:grpSpPr>
          <a:xfrm>
            <a:off x="5550878" y="3504971"/>
            <a:ext cx="4309745" cy="6525259"/>
            <a:chOff x="5550878" y="3504971"/>
            <a:chExt cx="4309745" cy="6525259"/>
          </a:xfrm>
        </p:grpSpPr>
        <p:sp>
          <p:nvSpPr>
            <p:cNvPr id="11" name="object 11"/>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2" name="object 12"/>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3" name="object 13"/>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4" name="object 14"/>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5" name="object 15"/>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6" name="object 16"/>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grpSp>
        <p:nvGrpSpPr>
          <p:cNvPr id="17" name="object 17"/>
          <p:cNvGrpSpPr/>
          <p:nvPr/>
        </p:nvGrpSpPr>
        <p:grpSpPr>
          <a:xfrm>
            <a:off x="5550878" y="3717202"/>
            <a:ext cx="4309745" cy="6312535"/>
            <a:chOff x="5550878" y="3717202"/>
            <a:chExt cx="4309745" cy="6312535"/>
          </a:xfrm>
        </p:grpSpPr>
        <p:sp>
          <p:nvSpPr>
            <p:cNvPr id="18" name="object 18"/>
            <p:cNvSpPr/>
            <p:nvPr/>
          </p:nvSpPr>
          <p:spPr>
            <a:xfrm>
              <a:off x="5550878" y="7160227"/>
              <a:ext cx="4309745" cy="2869565"/>
            </a:xfrm>
            <a:custGeom>
              <a:avLst/>
              <a:gdLst/>
              <a:ahLst/>
              <a:cxnLst/>
              <a:rect l="l" t="t" r="r" b="b"/>
              <a:pathLst>
                <a:path w="4309745" h="2869565">
                  <a:moveTo>
                    <a:pt x="4309523" y="0"/>
                  </a:moveTo>
                  <a:lnTo>
                    <a:pt x="2892943" y="4909"/>
                  </a:lnTo>
                  <a:lnTo>
                    <a:pt x="1939955" y="139414"/>
                  </a:lnTo>
                  <a:lnTo>
                    <a:pt x="1087657" y="522852"/>
                  </a:lnTo>
                  <a:lnTo>
                    <a:pt x="0" y="1222900"/>
                  </a:lnTo>
                  <a:lnTo>
                    <a:pt x="0" y="2869445"/>
                  </a:lnTo>
                  <a:lnTo>
                    <a:pt x="811918" y="2869445"/>
                  </a:lnTo>
                  <a:lnTo>
                    <a:pt x="1634732" y="2161148"/>
                  </a:lnTo>
                  <a:lnTo>
                    <a:pt x="2336899" y="1722477"/>
                  </a:lnTo>
                  <a:lnTo>
                    <a:pt x="3131277" y="1519391"/>
                  </a:lnTo>
                  <a:lnTo>
                    <a:pt x="4309523" y="1408831"/>
                  </a:lnTo>
                  <a:lnTo>
                    <a:pt x="4309523" y="0"/>
                  </a:lnTo>
                  <a:close/>
                </a:path>
              </a:pathLst>
            </a:custGeom>
            <a:solidFill>
              <a:srgbClr val="FBECB0"/>
            </a:solidFill>
          </p:spPr>
          <p:txBody>
            <a:bodyPr wrap="square" lIns="0" tIns="0" rIns="0" bIns="0" rtlCol="0"/>
            <a:lstStyle/>
            <a:p>
              <a:endParaRPr dirty="0">
                <a:latin typeface="+mn-lt"/>
              </a:endParaRPr>
            </a:p>
          </p:txBody>
        </p:sp>
        <p:sp>
          <p:nvSpPr>
            <p:cNvPr id="19" name="object 19"/>
            <p:cNvSpPr/>
            <p:nvPr/>
          </p:nvSpPr>
          <p:spPr>
            <a:xfrm>
              <a:off x="5550878" y="6374413"/>
              <a:ext cx="4309745" cy="1544320"/>
            </a:xfrm>
            <a:custGeom>
              <a:avLst/>
              <a:gdLst/>
              <a:ahLst/>
              <a:cxnLst/>
              <a:rect l="l" t="t" r="r" b="b"/>
              <a:pathLst>
                <a:path w="4309745" h="1544320">
                  <a:moveTo>
                    <a:pt x="3863840" y="0"/>
                  </a:moveTo>
                  <a:lnTo>
                    <a:pt x="1617184" y="0"/>
                  </a:lnTo>
                  <a:lnTo>
                    <a:pt x="1275556" y="67381"/>
                  </a:lnTo>
                  <a:lnTo>
                    <a:pt x="0" y="454699"/>
                  </a:lnTo>
                  <a:lnTo>
                    <a:pt x="0" y="1544059"/>
                  </a:lnTo>
                  <a:lnTo>
                    <a:pt x="1087657" y="928501"/>
                  </a:lnTo>
                  <a:lnTo>
                    <a:pt x="1939955" y="591664"/>
                  </a:lnTo>
                  <a:lnTo>
                    <a:pt x="2892943" y="474331"/>
                  </a:lnTo>
                  <a:lnTo>
                    <a:pt x="4309523" y="471790"/>
                  </a:lnTo>
                  <a:lnTo>
                    <a:pt x="4309523" y="57538"/>
                  </a:lnTo>
                  <a:lnTo>
                    <a:pt x="3863840" y="0"/>
                  </a:lnTo>
                  <a:close/>
                </a:path>
              </a:pathLst>
            </a:custGeom>
            <a:solidFill>
              <a:srgbClr val="FBECB0">
                <a:alpha val="69999"/>
              </a:srgbClr>
            </a:solidFill>
          </p:spPr>
          <p:txBody>
            <a:bodyPr wrap="square" lIns="0" tIns="0" rIns="0" bIns="0" rtlCol="0"/>
            <a:lstStyle/>
            <a:p>
              <a:endParaRPr dirty="0">
                <a:latin typeface="+mn-lt"/>
              </a:endParaRPr>
            </a:p>
          </p:txBody>
        </p:sp>
        <p:sp>
          <p:nvSpPr>
            <p:cNvPr id="20" name="object 20"/>
            <p:cNvSpPr/>
            <p:nvPr/>
          </p:nvSpPr>
          <p:spPr>
            <a:xfrm>
              <a:off x="8070637" y="7723904"/>
              <a:ext cx="730885" cy="1029969"/>
            </a:xfrm>
            <a:custGeom>
              <a:avLst/>
              <a:gdLst/>
              <a:ahLst/>
              <a:cxnLst/>
              <a:rect l="l" t="t" r="r" b="b"/>
              <a:pathLst>
                <a:path w="730884" h="1029970">
                  <a:moveTo>
                    <a:pt x="365245" y="0"/>
                  </a:moveTo>
                  <a:lnTo>
                    <a:pt x="358153" y="34837"/>
                  </a:lnTo>
                  <a:lnTo>
                    <a:pt x="351702" y="67745"/>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51702" y="962003"/>
                  </a:lnTo>
                  <a:lnTo>
                    <a:pt x="358153" y="994911"/>
                  </a:lnTo>
                  <a:lnTo>
                    <a:pt x="365245" y="1029738"/>
                  </a:lnTo>
                  <a:lnTo>
                    <a:pt x="372326" y="994908"/>
                  </a:lnTo>
                  <a:lnTo>
                    <a:pt x="378775" y="961995"/>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lnTo>
                    <a:pt x="378775" y="67750"/>
                  </a:lnTo>
                  <a:lnTo>
                    <a:pt x="372326" y="34838"/>
                  </a:lnTo>
                  <a:lnTo>
                    <a:pt x="365245" y="0"/>
                  </a:lnTo>
                  <a:close/>
                </a:path>
              </a:pathLst>
            </a:custGeom>
            <a:solidFill>
              <a:srgbClr val="FFFFFF"/>
            </a:solidFill>
          </p:spPr>
          <p:txBody>
            <a:bodyPr wrap="square" lIns="0" tIns="0" rIns="0" bIns="0" rtlCol="0"/>
            <a:lstStyle/>
            <a:p>
              <a:endParaRPr dirty="0">
                <a:latin typeface="+mn-lt"/>
              </a:endParaRPr>
            </a:p>
          </p:txBody>
        </p:sp>
        <p:sp>
          <p:nvSpPr>
            <p:cNvPr id="21" name="object 21"/>
            <p:cNvSpPr/>
            <p:nvPr/>
          </p:nvSpPr>
          <p:spPr>
            <a:xfrm>
              <a:off x="8070637" y="7723904"/>
              <a:ext cx="730885" cy="1029969"/>
            </a:xfrm>
            <a:custGeom>
              <a:avLst/>
              <a:gdLst/>
              <a:ahLst/>
              <a:cxnLst/>
              <a:rect l="l" t="t" r="r" b="b"/>
              <a:pathLst>
                <a:path w="730884" h="1029970">
                  <a:moveTo>
                    <a:pt x="389956" y="128079"/>
                  </a:moveTo>
                  <a:lnTo>
                    <a:pt x="384636" y="98807"/>
                  </a:lnTo>
                  <a:lnTo>
                    <a:pt x="378775" y="67750"/>
                  </a:lnTo>
                  <a:lnTo>
                    <a:pt x="372326" y="34838"/>
                  </a:lnTo>
                  <a:lnTo>
                    <a:pt x="365245" y="0"/>
                  </a:lnTo>
                  <a:lnTo>
                    <a:pt x="358153" y="34837"/>
                  </a:lnTo>
                  <a:lnTo>
                    <a:pt x="351702" y="67745"/>
                  </a:lnTo>
                  <a:lnTo>
                    <a:pt x="345842" y="98798"/>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45842" y="930943"/>
                  </a:lnTo>
                  <a:lnTo>
                    <a:pt x="351702" y="962003"/>
                  </a:lnTo>
                  <a:lnTo>
                    <a:pt x="358153" y="994911"/>
                  </a:lnTo>
                  <a:lnTo>
                    <a:pt x="365245" y="1029738"/>
                  </a:lnTo>
                  <a:lnTo>
                    <a:pt x="372326" y="994908"/>
                  </a:lnTo>
                  <a:lnTo>
                    <a:pt x="378775" y="961995"/>
                  </a:lnTo>
                  <a:lnTo>
                    <a:pt x="384636" y="930934"/>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22" name="object 22"/>
            <p:cNvSpPr/>
            <p:nvPr/>
          </p:nvSpPr>
          <p:spPr>
            <a:xfrm>
              <a:off x="8924446" y="7501346"/>
              <a:ext cx="278765" cy="393065"/>
            </a:xfrm>
            <a:custGeom>
              <a:avLst/>
              <a:gdLst/>
              <a:ahLst/>
              <a:cxnLst/>
              <a:rect l="l" t="t" r="r" b="b"/>
              <a:pathLst>
                <a:path w="278765" h="393065">
                  <a:moveTo>
                    <a:pt x="139220" y="0"/>
                  </a:move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6514" y="379200"/>
                  </a:lnTo>
                  <a:lnTo>
                    <a:pt x="139220" y="392469"/>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lnTo>
                    <a:pt x="141915" y="13280"/>
                  </a:lnTo>
                  <a:lnTo>
                    <a:pt x="139220" y="0"/>
                  </a:lnTo>
                  <a:close/>
                </a:path>
              </a:pathLst>
            </a:custGeom>
            <a:solidFill>
              <a:srgbClr val="FFFFFF"/>
            </a:solidFill>
          </p:spPr>
          <p:txBody>
            <a:bodyPr wrap="square" lIns="0" tIns="0" rIns="0" bIns="0" rtlCol="0"/>
            <a:lstStyle/>
            <a:p>
              <a:endParaRPr dirty="0">
                <a:latin typeface="+mn-lt"/>
              </a:endParaRPr>
            </a:p>
          </p:txBody>
        </p:sp>
        <p:sp>
          <p:nvSpPr>
            <p:cNvPr id="23" name="object 23"/>
            <p:cNvSpPr/>
            <p:nvPr/>
          </p:nvSpPr>
          <p:spPr>
            <a:xfrm>
              <a:off x="8924446" y="7501346"/>
              <a:ext cx="278765" cy="393065"/>
            </a:xfrm>
            <a:custGeom>
              <a:avLst/>
              <a:gdLst/>
              <a:ahLst/>
              <a:cxnLst/>
              <a:rect l="l" t="t" r="r" b="b"/>
              <a:pathLst>
                <a:path w="278765" h="393065">
                  <a:moveTo>
                    <a:pt x="148634" y="48825"/>
                  </a:moveTo>
                  <a:lnTo>
                    <a:pt x="146605" y="37665"/>
                  </a:lnTo>
                  <a:lnTo>
                    <a:pt x="144371" y="25826"/>
                  </a:lnTo>
                  <a:lnTo>
                    <a:pt x="141915" y="13280"/>
                  </a:lnTo>
                  <a:lnTo>
                    <a:pt x="139220" y="0"/>
                  </a:lnTo>
                  <a:lnTo>
                    <a:pt x="136514" y="13280"/>
                  </a:lnTo>
                  <a:lnTo>
                    <a:pt x="134052" y="25825"/>
                  </a:ln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1815" y="354824"/>
                  </a:lnTo>
                  <a:lnTo>
                    <a:pt x="134052" y="366658"/>
                  </a:lnTo>
                  <a:lnTo>
                    <a:pt x="136514" y="379200"/>
                  </a:lnTo>
                  <a:lnTo>
                    <a:pt x="139220" y="392469"/>
                  </a:lnTo>
                  <a:lnTo>
                    <a:pt x="141915" y="379199"/>
                  </a:lnTo>
                  <a:lnTo>
                    <a:pt x="144371" y="366656"/>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close/>
                </a:path>
              </a:pathLst>
            </a:custGeom>
            <a:ln w="72437">
              <a:solidFill>
                <a:srgbClr val="FFFFFF"/>
              </a:solidFill>
            </a:ln>
          </p:spPr>
          <p:txBody>
            <a:bodyPr wrap="square" lIns="0" tIns="0" rIns="0" bIns="0" rtlCol="0"/>
            <a:lstStyle/>
            <a:p>
              <a:endParaRPr dirty="0">
                <a:latin typeface="+mn-lt"/>
              </a:endParaRPr>
            </a:p>
          </p:txBody>
        </p:sp>
        <p:sp>
          <p:nvSpPr>
            <p:cNvPr id="24" name="object 24"/>
            <p:cNvSpPr/>
            <p:nvPr/>
          </p:nvSpPr>
          <p:spPr>
            <a:xfrm>
              <a:off x="7433275" y="7758199"/>
              <a:ext cx="278765" cy="393065"/>
            </a:xfrm>
            <a:custGeom>
              <a:avLst/>
              <a:gdLst/>
              <a:ahLst/>
              <a:cxnLst/>
              <a:rect l="l" t="t" r="r" b="b"/>
              <a:pathLst>
                <a:path w="278765" h="393065">
                  <a:moveTo>
                    <a:pt x="139220" y="0"/>
                  </a:move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6515" y="379195"/>
                  </a:lnTo>
                  <a:lnTo>
                    <a:pt x="139220" y="392469"/>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lnTo>
                    <a:pt x="141915" y="13274"/>
                  </a:lnTo>
                  <a:lnTo>
                    <a:pt x="139220" y="0"/>
                  </a:lnTo>
                  <a:close/>
                </a:path>
              </a:pathLst>
            </a:custGeom>
            <a:solidFill>
              <a:srgbClr val="FFFFFF"/>
            </a:solidFill>
          </p:spPr>
          <p:txBody>
            <a:bodyPr wrap="square" lIns="0" tIns="0" rIns="0" bIns="0" rtlCol="0"/>
            <a:lstStyle/>
            <a:p>
              <a:endParaRPr dirty="0">
                <a:latin typeface="+mn-lt"/>
              </a:endParaRPr>
            </a:p>
          </p:txBody>
        </p:sp>
        <p:sp>
          <p:nvSpPr>
            <p:cNvPr id="25" name="object 25"/>
            <p:cNvSpPr/>
            <p:nvPr/>
          </p:nvSpPr>
          <p:spPr>
            <a:xfrm>
              <a:off x="7433275" y="7758199"/>
              <a:ext cx="278765" cy="393065"/>
            </a:xfrm>
            <a:custGeom>
              <a:avLst/>
              <a:gdLst/>
              <a:ahLst/>
              <a:cxnLst/>
              <a:rect l="l" t="t" r="r" b="b"/>
              <a:pathLst>
                <a:path w="278765" h="393065">
                  <a:moveTo>
                    <a:pt x="148634" y="48815"/>
                  </a:moveTo>
                  <a:lnTo>
                    <a:pt x="146605" y="37655"/>
                  </a:lnTo>
                  <a:lnTo>
                    <a:pt x="144371" y="25817"/>
                  </a:lnTo>
                  <a:lnTo>
                    <a:pt x="141915" y="13274"/>
                  </a:lnTo>
                  <a:lnTo>
                    <a:pt x="139220" y="0"/>
                  </a:lnTo>
                  <a:lnTo>
                    <a:pt x="136515" y="13274"/>
                  </a:lnTo>
                  <a:lnTo>
                    <a:pt x="134056" y="25817"/>
                  </a:ln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1820" y="354818"/>
                  </a:lnTo>
                  <a:lnTo>
                    <a:pt x="134056" y="366653"/>
                  </a:lnTo>
                  <a:lnTo>
                    <a:pt x="136515" y="379195"/>
                  </a:lnTo>
                  <a:lnTo>
                    <a:pt x="139220" y="392469"/>
                  </a:lnTo>
                  <a:lnTo>
                    <a:pt x="141915" y="379195"/>
                  </a:lnTo>
                  <a:lnTo>
                    <a:pt x="144371" y="366653"/>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close/>
                </a:path>
              </a:pathLst>
            </a:custGeom>
            <a:ln w="72437">
              <a:solidFill>
                <a:srgbClr val="FFFFFF"/>
              </a:solidFill>
            </a:ln>
          </p:spPr>
          <p:txBody>
            <a:bodyPr wrap="square" lIns="0" tIns="0" rIns="0" bIns="0" rtlCol="0"/>
            <a:lstStyle/>
            <a:p>
              <a:endParaRPr dirty="0">
                <a:latin typeface="+mn-lt"/>
              </a:endParaRPr>
            </a:p>
          </p:txBody>
        </p:sp>
        <p:sp>
          <p:nvSpPr>
            <p:cNvPr id="26" name="object 26"/>
            <p:cNvSpPr/>
            <p:nvPr/>
          </p:nvSpPr>
          <p:spPr>
            <a:xfrm>
              <a:off x="8180731" y="6377127"/>
              <a:ext cx="278765" cy="393065"/>
            </a:xfrm>
            <a:custGeom>
              <a:avLst/>
              <a:gdLst/>
              <a:ahLst/>
              <a:cxnLst/>
              <a:rect l="l" t="t" r="r" b="b"/>
              <a:pathLst>
                <a:path w="278765" h="393065">
                  <a:moveTo>
                    <a:pt x="139199" y="0"/>
                  </a:move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lnTo>
                    <a:pt x="136505" y="379191"/>
                  </a:lnTo>
                  <a:lnTo>
                    <a:pt x="139199" y="392469"/>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1906" y="13272"/>
                  </a:lnTo>
                  <a:lnTo>
                    <a:pt x="139199" y="0"/>
                  </a:lnTo>
                  <a:close/>
                </a:path>
              </a:pathLst>
            </a:custGeom>
            <a:solidFill>
              <a:srgbClr val="FFFFFF"/>
            </a:solidFill>
          </p:spPr>
          <p:txBody>
            <a:bodyPr wrap="square" lIns="0" tIns="0" rIns="0" bIns="0" rtlCol="0"/>
            <a:lstStyle/>
            <a:p>
              <a:endParaRPr dirty="0">
                <a:latin typeface="+mn-lt"/>
              </a:endParaRPr>
            </a:p>
          </p:txBody>
        </p:sp>
        <p:sp>
          <p:nvSpPr>
            <p:cNvPr id="27" name="object 27"/>
            <p:cNvSpPr/>
            <p:nvPr/>
          </p:nvSpPr>
          <p:spPr>
            <a:xfrm>
              <a:off x="8180731" y="6377127"/>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2" y="379189"/>
                  </a:lnTo>
                  <a:lnTo>
                    <a:pt x="144364" y="366644"/>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6604" y="37646"/>
                  </a:lnTo>
                  <a:lnTo>
                    <a:pt x="144368" y="25812"/>
                  </a:lnTo>
                  <a:lnTo>
                    <a:pt x="141906" y="13272"/>
                  </a:lnTo>
                  <a:lnTo>
                    <a:pt x="139199" y="0"/>
                  </a:lnTo>
                  <a:lnTo>
                    <a:pt x="136505" y="13268"/>
                  </a:lnTo>
                  <a:lnTo>
                    <a:pt x="134049" y="25808"/>
                  </a:ln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28" name="object 28"/>
            <p:cNvSpPr/>
            <p:nvPr/>
          </p:nvSpPr>
          <p:spPr>
            <a:xfrm>
              <a:off x="8919605" y="3938610"/>
              <a:ext cx="730885" cy="1029969"/>
            </a:xfrm>
            <a:custGeom>
              <a:avLst/>
              <a:gdLst/>
              <a:ahLst/>
              <a:cxnLst/>
              <a:rect l="l" t="t" r="r" b="b"/>
              <a:pathLst>
                <a:path w="730884" h="1029970">
                  <a:moveTo>
                    <a:pt x="365245" y="0"/>
                  </a:moveTo>
                  <a:lnTo>
                    <a:pt x="358153" y="34832"/>
                  </a:lnTo>
                  <a:lnTo>
                    <a:pt x="351702" y="67741"/>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51702" y="962007"/>
                  </a:lnTo>
                  <a:lnTo>
                    <a:pt x="358153" y="994911"/>
                  </a:lnTo>
                  <a:lnTo>
                    <a:pt x="365245" y="1029738"/>
                  </a:lnTo>
                  <a:lnTo>
                    <a:pt x="372326" y="994911"/>
                  </a:lnTo>
                  <a:lnTo>
                    <a:pt x="378775" y="962004"/>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lnTo>
                    <a:pt x="378775" y="67742"/>
                  </a:lnTo>
                  <a:lnTo>
                    <a:pt x="372326" y="34832"/>
                  </a:lnTo>
                  <a:lnTo>
                    <a:pt x="365245" y="0"/>
                  </a:lnTo>
                  <a:close/>
                </a:path>
              </a:pathLst>
            </a:custGeom>
            <a:solidFill>
              <a:srgbClr val="FFFFFF"/>
            </a:solidFill>
          </p:spPr>
          <p:txBody>
            <a:bodyPr wrap="square" lIns="0" tIns="0" rIns="0" bIns="0" rtlCol="0"/>
            <a:lstStyle/>
            <a:p>
              <a:endParaRPr dirty="0">
                <a:latin typeface="+mn-lt"/>
              </a:endParaRPr>
            </a:p>
          </p:txBody>
        </p:sp>
        <p:sp>
          <p:nvSpPr>
            <p:cNvPr id="29" name="object 29"/>
            <p:cNvSpPr/>
            <p:nvPr/>
          </p:nvSpPr>
          <p:spPr>
            <a:xfrm>
              <a:off x="8919605" y="3938610"/>
              <a:ext cx="730885" cy="1029969"/>
            </a:xfrm>
            <a:custGeom>
              <a:avLst/>
              <a:gdLst/>
              <a:ahLst/>
              <a:cxnLst/>
              <a:rect l="l" t="t" r="r" b="b"/>
              <a:pathLst>
                <a:path w="730884" h="1029970">
                  <a:moveTo>
                    <a:pt x="389956" y="128079"/>
                  </a:moveTo>
                  <a:lnTo>
                    <a:pt x="384636" y="98801"/>
                  </a:lnTo>
                  <a:lnTo>
                    <a:pt x="378775" y="67742"/>
                  </a:lnTo>
                  <a:lnTo>
                    <a:pt x="372326" y="34832"/>
                  </a:lnTo>
                  <a:lnTo>
                    <a:pt x="365245" y="0"/>
                  </a:lnTo>
                  <a:lnTo>
                    <a:pt x="358153" y="34832"/>
                  </a:lnTo>
                  <a:lnTo>
                    <a:pt x="351702" y="67741"/>
                  </a:lnTo>
                  <a:lnTo>
                    <a:pt x="345842" y="98796"/>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45842" y="930956"/>
                  </a:lnTo>
                  <a:lnTo>
                    <a:pt x="351702" y="962007"/>
                  </a:lnTo>
                  <a:lnTo>
                    <a:pt x="358153" y="994911"/>
                  </a:lnTo>
                  <a:lnTo>
                    <a:pt x="365245" y="1029738"/>
                  </a:lnTo>
                  <a:lnTo>
                    <a:pt x="372326" y="994911"/>
                  </a:lnTo>
                  <a:lnTo>
                    <a:pt x="378775" y="962004"/>
                  </a:lnTo>
                  <a:lnTo>
                    <a:pt x="384636" y="930947"/>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30" name="object 30"/>
            <p:cNvSpPr/>
            <p:nvPr/>
          </p:nvSpPr>
          <p:spPr>
            <a:xfrm>
              <a:off x="8513443" y="3753421"/>
              <a:ext cx="278765" cy="393065"/>
            </a:xfrm>
            <a:custGeom>
              <a:avLst/>
              <a:gdLst/>
              <a:ahLst/>
              <a:cxnLst/>
              <a:rect l="l" t="t" r="r" b="b"/>
              <a:pathLst>
                <a:path w="278765" h="393064">
                  <a:moveTo>
                    <a:pt x="139199" y="0"/>
                  </a:move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lnTo>
                    <a:pt x="136505" y="379186"/>
                  </a:lnTo>
                  <a:lnTo>
                    <a:pt x="139199" y="392459"/>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1906" y="13268"/>
                  </a:lnTo>
                  <a:lnTo>
                    <a:pt x="139199" y="0"/>
                  </a:lnTo>
                  <a:close/>
                </a:path>
              </a:pathLst>
            </a:custGeom>
            <a:solidFill>
              <a:srgbClr val="FFFFFF"/>
            </a:solidFill>
          </p:spPr>
          <p:txBody>
            <a:bodyPr wrap="square" lIns="0" tIns="0" rIns="0" bIns="0" rtlCol="0"/>
            <a:lstStyle/>
            <a:p>
              <a:endParaRPr dirty="0">
                <a:latin typeface="+mn-lt"/>
              </a:endParaRPr>
            </a:p>
          </p:txBody>
        </p:sp>
        <p:sp>
          <p:nvSpPr>
            <p:cNvPr id="31" name="object 31"/>
            <p:cNvSpPr/>
            <p:nvPr/>
          </p:nvSpPr>
          <p:spPr>
            <a:xfrm>
              <a:off x="8513443" y="3753421"/>
              <a:ext cx="278765" cy="393065"/>
            </a:xfrm>
            <a:custGeom>
              <a:avLst/>
              <a:gdLst/>
              <a:ahLst/>
              <a:cxnLst/>
              <a:rect l="l" t="t" r="r" b="b"/>
              <a:pathLst>
                <a:path w="278765" h="393064">
                  <a:moveTo>
                    <a:pt x="129786" y="343654"/>
                  </a:moveTo>
                  <a:lnTo>
                    <a:pt x="131815" y="354812"/>
                  </a:lnTo>
                  <a:lnTo>
                    <a:pt x="134049" y="366647"/>
                  </a:lnTo>
                  <a:lnTo>
                    <a:pt x="136505" y="379186"/>
                  </a:lnTo>
                  <a:lnTo>
                    <a:pt x="139199" y="392459"/>
                  </a:lnTo>
                  <a:lnTo>
                    <a:pt x="141906" y="379185"/>
                  </a:lnTo>
                  <a:lnTo>
                    <a:pt x="144368" y="366643"/>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6604" y="37645"/>
                  </a:lnTo>
                  <a:lnTo>
                    <a:pt x="144368" y="25808"/>
                  </a:lnTo>
                  <a:lnTo>
                    <a:pt x="141906" y="13268"/>
                  </a:lnTo>
                  <a:lnTo>
                    <a:pt x="139199" y="0"/>
                  </a:lnTo>
                  <a:lnTo>
                    <a:pt x="136505" y="13268"/>
                  </a:lnTo>
                  <a:lnTo>
                    <a:pt x="134049" y="25808"/>
                  </a:ln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32" name="object 32"/>
            <p:cNvSpPr/>
            <p:nvPr/>
          </p:nvSpPr>
          <p:spPr>
            <a:xfrm>
              <a:off x="6048131" y="7698979"/>
              <a:ext cx="730885" cy="1029969"/>
            </a:xfrm>
            <a:custGeom>
              <a:avLst/>
              <a:gdLst/>
              <a:ahLst/>
              <a:cxnLst/>
              <a:rect l="l" t="t" r="r" b="b"/>
              <a:pathLst>
                <a:path w="730884" h="1029970">
                  <a:moveTo>
                    <a:pt x="365266" y="0"/>
                  </a:move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lnTo>
                    <a:pt x="378796" y="67742"/>
                  </a:lnTo>
                  <a:lnTo>
                    <a:pt x="372347" y="34832"/>
                  </a:lnTo>
                  <a:lnTo>
                    <a:pt x="365266" y="0"/>
                  </a:lnTo>
                  <a:close/>
                </a:path>
              </a:pathLst>
            </a:custGeom>
            <a:solidFill>
              <a:srgbClr val="FFFFFF"/>
            </a:solidFill>
          </p:spPr>
          <p:txBody>
            <a:bodyPr wrap="square" lIns="0" tIns="0" rIns="0" bIns="0" rtlCol="0"/>
            <a:lstStyle/>
            <a:p>
              <a:endParaRPr dirty="0">
                <a:latin typeface="+mn-lt"/>
              </a:endParaRPr>
            </a:p>
          </p:txBody>
        </p:sp>
        <p:sp>
          <p:nvSpPr>
            <p:cNvPr id="33" name="object 33"/>
            <p:cNvSpPr/>
            <p:nvPr/>
          </p:nvSpPr>
          <p:spPr>
            <a:xfrm>
              <a:off x="6048131" y="7698979"/>
              <a:ext cx="730885" cy="1029969"/>
            </a:xfrm>
            <a:custGeom>
              <a:avLst/>
              <a:gdLst/>
              <a:ahLst/>
              <a:cxnLst/>
              <a:rect l="l" t="t" r="r" b="b"/>
              <a:pathLst>
                <a:path w="730884" h="1029970">
                  <a:moveTo>
                    <a:pt x="389977" y="128079"/>
                  </a:moveTo>
                  <a:lnTo>
                    <a:pt x="384657" y="98801"/>
                  </a:lnTo>
                  <a:lnTo>
                    <a:pt x="378796" y="67742"/>
                  </a:lnTo>
                  <a:lnTo>
                    <a:pt x="372347" y="34832"/>
                  </a:lnTo>
                  <a:lnTo>
                    <a:pt x="365266" y="0"/>
                  </a:ln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4652" y="930943"/>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close/>
                </a:path>
              </a:pathLst>
            </a:custGeom>
            <a:ln w="72437">
              <a:solidFill>
                <a:srgbClr val="FFFFFF"/>
              </a:solidFill>
            </a:ln>
          </p:spPr>
          <p:txBody>
            <a:bodyPr wrap="square" lIns="0" tIns="0" rIns="0" bIns="0" rtlCol="0"/>
            <a:lstStyle/>
            <a:p>
              <a:endParaRPr dirty="0">
                <a:latin typeface="+mn-lt"/>
              </a:endParaRPr>
            </a:p>
          </p:txBody>
        </p:sp>
        <p:sp>
          <p:nvSpPr>
            <p:cNvPr id="34" name="object 34"/>
            <p:cNvSpPr/>
            <p:nvPr/>
          </p:nvSpPr>
          <p:spPr>
            <a:xfrm>
              <a:off x="8686066" y="9298183"/>
              <a:ext cx="278765" cy="393065"/>
            </a:xfrm>
            <a:custGeom>
              <a:avLst/>
              <a:gdLst/>
              <a:ahLst/>
              <a:cxnLst/>
              <a:rect l="l" t="t" r="r" b="b"/>
              <a:pathLst>
                <a:path w="278765" h="393065">
                  <a:moveTo>
                    <a:pt x="139199" y="0"/>
                  </a:move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lnTo>
                    <a:pt x="136505" y="379191"/>
                  </a:lnTo>
                  <a:lnTo>
                    <a:pt x="139199" y="392469"/>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1905" y="13274"/>
                  </a:lnTo>
                  <a:lnTo>
                    <a:pt x="139199" y="0"/>
                  </a:lnTo>
                  <a:close/>
                </a:path>
              </a:pathLst>
            </a:custGeom>
            <a:solidFill>
              <a:srgbClr val="FFFFFF"/>
            </a:solidFill>
          </p:spPr>
          <p:txBody>
            <a:bodyPr wrap="square" lIns="0" tIns="0" rIns="0" bIns="0" rtlCol="0"/>
            <a:lstStyle/>
            <a:p>
              <a:endParaRPr dirty="0">
                <a:latin typeface="+mn-lt"/>
              </a:endParaRPr>
            </a:p>
          </p:txBody>
        </p:sp>
        <p:sp>
          <p:nvSpPr>
            <p:cNvPr id="35" name="object 35"/>
            <p:cNvSpPr/>
            <p:nvPr/>
          </p:nvSpPr>
          <p:spPr>
            <a:xfrm>
              <a:off x="8686066" y="9298183"/>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0" y="379189"/>
                  </a:lnTo>
                  <a:lnTo>
                    <a:pt x="144359" y="366644"/>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6600" y="37651"/>
                  </a:lnTo>
                  <a:lnTo>
                    <a:pt x="144364" y="25815"/>
                  </a:lnTo>
                  <a:lnTo>
                    <a:pt x="141905" y="13274"/>
                  </a:lnTo>
                  <a:lnTo>
                    <a:pt x="139199" y="0"/>
                  </a:lnTo>
                  <a:lnTo>
                    <a:pt x="136505" y="13272"/>
                  </a:lnTo>
                  <a:lnTo>
                    <a:pt x="134049" y="25812"/>
                  </a:ln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36" name="object 36"/>
            <p:cNvSpPr/>
            <p:nvPr/>
          </p:nvSpPr>
          <p:spPr>
            <a:xfrm>
              <a:off x="5807704" y="4444778"/>
              <a:ext cx="481330" cy="678180"/>
            </a:xfrm>
            <a:custGeom>
              <a:avLst/>
              <a:gdLst/>
              <a:ahLst/>
              <a:cxnLst/>
              <a:rect l="l" t="t" r="r" b="b"/>
              <a:pathLst>
                <a:path w="481329" h="678179">
                  <a:moveTo>
                    <a:pt x="240432" y="0"/>
                  </a:moveTo>
                  <a:lnTo>
                    <a:pt x="231524" y="44594"/>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31524" y="633249"/>
                  </a:lnTo>
                  <a:lnTo>
                    <a:pt x="240432" y="677843"/>
                  </a:lnTo>
                  <a:lnTo>
                    <a:pt x="249345" y="633249"/>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lnTo>
                    <a:pt x="249345" y="44598"/>
                  </a:lnTo>
                  <a:lnTo>
                    <a:pt x="240432" y="0"/>
                  </a:lnTo>
                  <a:close/>
                </a:path>
              </a:pathLst>
            </a:custGeom>
            <a:solidFill>
              <a:srgbClr val="FFFFFF"/>
            </a:solidFill>
          </p:spPr>
          <p:txBody>
            <a:bodyPr wrap="square" lIns="0" tIns="0" rIns="0" bIns="0" rtlCol="0"/>
            <a:lstStyle/>
            <a:p>
              <a:endParaRPr dirty="0">
                <a:latin typeface="+mn-lt"/>
              </a:endParaRPr>
            </a:p>
          </p:txBody>
        </p:sp>
        <p:sp>
          <p:nvSpPr>
            <p:cNvPr id="37" name="object 37"/>
            <p:cNvSpPr/>
            <p:nvPr/>
          </p:nvSpPr>
          <p:spPr>
            <a:xfrm>
              <a:off x="5807704" y="4444778"/>
              <a:ext cx="481330" cy="678180"/>
            </a:xfrm>
            <a:custGeom>
              <a:avLst/>
              <a:gdLst/>
              <a:ahLst/>
              <a:cxnLst/>
              <a:rect l="l" t="t" r="r" b="b"/>
              <a:pathLst>
                <a:path w="481329" h="678179">
                  <a:moveTo>
                    <a:pt x="256704" y="84311"/>
                  </a:moveTo>
                  <a:lnTo>
                    <a:pt x="253204" y="65041"/>
                  </a:lnTo>
                  <a:lnTo>
                    <a:pt x="249345" y="44598"/>
                  </a:lnTo>
                  <a:lnTo>
                    <a:pt x="245098" y="22933"/>
                  </a:lnTo>
                  <a:lnTo>
                    <a:pt x="240432" y="0"/>
                  </a:lnTo>
                  <a:lnTo>
                    <a:pt x="235768" y="22931"/>
                  </a:lnTo>
                  <a:lnTo>
                    <a:pt x="231524" y="44594"/>
                  </a:lnTo>
                  <a:lnTo>
                    <a:pt x="227669" y="65037"/>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27669" y="612805"/>
                  </a:lnTo>
                  <a:lnTo>
                    <a:pt x="231524" y="633249"/>
                  </a:lnTo>
                  <a:lnTo>
                    <a:pt x="235768" y="654911"/>
                  </a:lnTo>
                  <a:lnTo>
                    <a:pt x="240432" y="677843"/>
                  </a:lnTo>
                  <a:lnTo>
                    <a:pt x="245098" y="654911"/>
                  </a:lnTo>
                  <a:lnTo>
                    <a:pt x="249345" y="633249"/>
                  </a:lnTo>
                  <a:lnTo>
                    <a:pt x="253204" y="612805"/>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close/>
                </a:path>
              </a:pathLst>
            </a:custGeom>
            <a:ln w="72437">
              <a:solidFill>
                <a:srgbClr val="FFFFFF"/>
              </a:solidFill>
            </a:ln>
          </p:spPr>
          <p:txBody>
            <a:bodyPr wrap="square" lIns="0" tIns="0" rIns="0" bIns="0" rtlCol="0"/>
            <a:lstStyle/>
            <a:p>
              <a:endParaRPr dirty="0">
                <a:latin typeface="+mn-lt"/>
              </a:endParaRPr>
            </a:p>
          </p:txBody>
        </p:sp>
      </p:grpSp>
      <p:sp>
        <p:nvSpPr>
          <p:cNvPr id="38" name="object 38"/>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40" dirty="0">
                <a:latin typeface="+mn-lt"/>
                <a:cs typeface="Book Antiqua"/>
              </a:rPr>
              <a:t> </a:t>
            </a:r>
            <a:r>
              <a:rPr lang="fr-FR" sz="2800" b="1" spc="70" dirty="0">
                <a:latin typeface="+mn-lt"/>
                <a:cs typeface="Book Antiqua"/>
              </a:rPr>
              <a:t>TOUS</a:t>
            </a:r>
            <a:r>
              <a:rPr lang="fr-FR" sz="2800" b="1" spc="-135" dirty="0">
                <a:latin typeface="+mn-lt"/>
                <a:cs typeface="Book Antiqua"/>
              </a:rPr>
              <a:t> </a:t>
            </a:r>
            <a:r>
              <a:rPr lang="fr-FR" sz="2800" b="1" spc="225" dirty="0">
                <a:latin typeface="+mn-lt"/>
                <a:cs typeface="Book Antiqua"/>
              </a:rPr>
              <a:t>LES</a:t>
            </a:r>
            <a:r>
              <a:rPr lang="fr-FR" sz="2800" b="1" spc="-140" dirty="0">
                <a:latin typeface="+mn-lt"/>
                <a:cs typeface="Book Antiqua"/>
              </a:rPr>
              <a:t> </a:t>
            </a:r>
            <a:r>
              <a:rPr lang="fr-FR" sz="2800" b="1" spc="-10" dirty="0">
                <a:latin typeface="+mn-lt"/>
                <a:cs typeface="Book Antiqua"/>
              </a:rPr>
              <a:t>INCIDENTS</a:t>
            </a:r>
            <a:endParaRPr lang="fr-FR" sz="2800" b="1" dirty="0">
              <a:latin typeface="+mn-lt"/>
              <a:cs typeface="Book Antiqua"/>
            </a:endParaRPr>
          </a:p>
        </p:txBody>
      </p:sp>
      <p:sp>
        <p:nvSpPr>
          <p:cNvPr id="39" name="object 39"/>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25" dirty="0">
                <a:latin typeface="+mn-lt"/>
                <a:cs typeface="Book Antiqua"/>
              </a:rPr>
              <a:t> </a:t>
            </a:r>
            <a:r>
              <a:rPr lang="fr-FR" sz="2800" b="1" spc="125" dirty="0">
                <a:latin typeface="+mn-lt"/>
                <a:cs typeface="Book Antiqua"/>
              </a:rPr>
              <a:t>SÉCURITÉ</a:t>
            </a:r>
            <a:r>
              <a:rPr lang="fr-FR" sz="2800" b="1" spc="-120" dirty="0">
                <a:latin typeface="+mn-lt"/>
                <a:cs typeface="Book Antiqua"/>
              </a:rPr>
              <a:t> </a:t>
            </a:r>
            <a:r>
              <a:rPr lang="fr-FR" sz="2800" b="1" spc="60" dirty="0">
                <a:latin typeface="+mn-lt"/>
                <a:cs typeface="Book Antiqua"/>
              </a:rPr>
              <a:t>AURAIENT</a:t>
            </a:r>
            <a:endParaRPr lang="fr-FR" sz="2800" b="1" dirty="0">
              <a:latin typeface="+mn-lt"/>
              <a:cs typeface="Book Antiqua"/>
            </a:endParaRPr>
          </a:p>
        </p:txBody>
      </p:sp>
      <p:sp>
        <p:nvSpPr>
          <p:cNvPr id="40" name="object 40"/>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PU </a:t>
            </a:r>
            <a:r>
              <a:rPr lang="fr-FR" sz="2800" b="1" spc="-145" dirty="0">
                <a:latin typeface="+mn-lt"/>
                <a:cs typeface="Book Antiqua"/>
              </a:rPr>
              <a:t> </a:t>
            </a:r>
            <a:r>
              <a:rPr lang="fr-FR" sz="2800" b="1" spc="250" dirty="0">
                <a:latin typeface="+mn-lt"/>
                <a:cs typeface="Book Antiqua"/>
              </a:rPr>
              <a:t>ÊTRE</a:t>
            </a:r>
            <a:r>
              <a:rPr lang="fr-FR" sz="2800" b="1" spc="-145" dirty="0">
                <a:latin typeface="+mn-lt"/>
                <a:cs typeface="Book Antiqua"/>
              </a:rPr>
              <a:t> </a:t>
            </a:r>
            <a:r>
              <a:rPr lang="fr-FR" sz="8000" b="1" spc="195" baseline="-18379" dirty="0">
                <a:latin typeface="+mn-lt"/>
                <a:cs typeface="Book Antiqua"/>
              </a:rPr>
              <a:t>ÉVITÉS</a:t>
            </a:r>
            <a:endParaRPr lang="fr-FR" sz="8000" b="1" baseline="-18379" dirty="0">
              <a:latin typeface="+mn-lt"/>
              <a:cs typeface="Book Antiqua"/>
            </a:endParaRPr>
          </a:p>
        </p:txBody>
      </p:sp>
      <p:sp>
        <p:nvSpPr>
          <p:cNvPr id="41" name="object 41"/>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HYGIÈNE</a:t>
            </a:r>
            <a:endParaRPr lang="fr-FR" sz="4400" b="1" dirty="0">
              <a:latin typeface="+mn-lt"/>
              <a:cs typeface="Book Antiqua"/>
            </a:endParaRPr>
          </a:p>
        </p:txBody>
      </p:sp>
      <p:sp>
        <p:nvSpPr>
          <p:cNvPr id="42" name="object 42"/>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DE BASE AVAIENT ÉTÉ MISES EN PLACE</a:t>
            </a:r>
          </a:p>
        </p:txBody>
      </p:sp>
      <p:sp>
        <p:nvSpPr>
          <p:cNvPr id="46" name="object 46">
            <a:hlinkClick r:id="rId3"/>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7" name="object 47"/>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49" name="ZoneTexte 48">
            <a:extLst>
              <a:ext uri="{FF2B5EF4-FFF2-40B4-BE49-F238E27FC236}">
                <a16:creationId xmlns:a16="http://schemas.microsoft.com/office/drawing/2014/main" id="{162D2BEB-C879-F364-FEE5-34C1EFA63526}"/>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sz="1800" b="1" dirty="0">
                <a:latin typeface="+mn-lt"/>
                <a:cs typeface="Book Antiqua"/>
              </a:rPr>
              <a:t>SI</a:t>
            </a:r>
            <a:r>
              <a:rPr lang="fr-FR" sz="1800" b="1" spc="-90" dirty="0">
                <a:latin typeface="+mn-lt"/>
                <a:cs typeface="Book Antiqua"/>
              </a:rPr>
              <a:t> </a:t>
            </a:r>
            <a:r>
              <a:rPr lang="fr-FR" sz="1800" b="1" dirty="0">
                <a:latin typeface="+mn-lt"/>
                <a:cs typeface="Book Antiqua"/>
              </a:rPr>
              <a:t>DES</a:t>
            </a:r>
            <a:r>
              <a:rPr lang="fr-FR" sz="1800" b="1" spc="-85" dirty="0">
                <a:latin typeface="+mn-lt"/>
                <a:cs typeface="Book Antiqua"/>
              </a:rPr>
              <a:t> </a:t>
            </a:r>
            <a:r>
              <a:rPr lang="fr-FR" sz="1800" b="1" spc="125" dirty="0">
                <a:latin typeface="+mn-lt"/>
                <a:cs typeface="Book Antiqua"/>
              </a:rPr>
              <a:t>RÈGLES</a:t>
            </a:r>
            <a:r>
              <a:rPr lang="fr-FR" sz="1800" b="1" spc="-85" dirty="0">
                <a:latin typeface="+mn-lt"/>
                <a:cs typeface="Book Antiqua"/>
              </a:rPr>
              <a:t> </a:t>
            </a:r>
            <a:r>
              <a:rPr lang="fr-FR" sz="1800" b="1" spc="-25" dirty="0">
                <a:latin typeface="+mn-lt"/>
                <a:cs typeface="Book Antiqua"/>
              </a:rPr>
              <a:t>DE</a:t>
            </a:r>
            <a:endParaRPr lang="fr-FR" sz="1800" b="1" dirty="0">
              <a:latin typeface="+mn-lt"/>
              <a:cs typeface="Book Antiqua"/>
            </a:endParaRPr>
          </a:p>
        </p:txBody>
      </p:sp>
      <p:sp>
        <p:nvSpPr>
          <p:cNvPr id="59" name="object 2">
            <a:extLst>
              <a:ext uri="{FF2B5EF4-FFF2-40B4-BE49-F238E27FC236}">
                <a16:creationId xmlns:a16="http://schemas.microsoft.com/office/drawing/2014/main" id="{98CB10EE-0F40-E47F-28B7-AB48DED0CA97}"/>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grpSp>
        <p:nvGrpSpPr>
          <p:cNvPr id="60" name="object 3">
            <a:extLst>
              <a:ext uri="{FF2B5EF4-FFF2-40B4-BE49-F238E27FC236}">
                <a16:creationId xmlns:a16="http://schemas.microsoft.com/office/drawing/2014/main" id="{7F655E3C-A836-75EA-7965-19CF493A5AB6}"/>
              </a:ext>
            </a:extLst>
          </p:cNvPr>
          <p:cNvGrpSpPr/>
          <p:nvPr/>
        </p:nvGrpSpPr>
        <p:grpSpPr>
          <a:xfrm>
            <a:off x="858612" y="2392346"/>
            <a:ext cx="4309110" cy="6523990"/>
            <a:chOff x="858612" y="2392346"/>
            <a:chExt cx="4309110" cy="6523990"/>
          </a:xfrm>
        </p:grpSpPr>
        <p:sp>
          <p:nvSpPr>
            <p:cNvPr id="61" name="object 4">
              <a:extLst>
                <a:ext uri="{FF2B5EF4-FFF2-40B4-BE49-F238E27FC236}">
                  <a16:creationId xmlns:a16="http://schemas.microsoft.com/office/drawing/2014/main" id="{215B2FE7-9366-A91E-9A44-C01E2F3D1C18}"/>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62" name="object 5">
              <a:extLst>
                <a:ext uri="{FF2B5EF4-FFF2-40B4-BE49-F238E27FC236}">
                  <a16:creationId xmlns:a16="http://schemas.microsoft.com/office/drawing/2014/main" id="{66332450-C554-6AEF-346A-901C544412DD}"/>
                </a:ext>
              </a:extLst>
            </p:cNvPr>
            <p:cNvPicPr/>
            <p:nvPr/>
          </p:nvPicPr>
          <p:blipFill>
            <a:blip r:embed="rId4" cstate="print"/>
            <a:stretch>
              <a:fillRect/>
            </a:stretch>
          </p:blipFill>
          <p:spPr>
            <a:xfrm>
              <a:off x="858612" y="2392346"/>
              <a:ext cx="4121265" cy="6309091"/>
            </a:xfrm>
            <a:prstGeom prst="rect">
              <a:avLst/>
            </a:prstGeom>
          </p:spPr>
        </p:pic>
      </p:grpSp>
      <p:sp>
        <p:nvSpPr>
          <p:cNvPr id="63" name="object 6">
            <a:extLst>
              <a:ext uri="{FF2B5EF4-FFF2-40B4-BE49-F238E27FC236}">
                <a16:creationId xmlns:a16="http://schemas.microsoft.com/office/drawing/2014/main" id="{CAEFA42E-CDD8-B5E6-06B3-688C42271D15}"/>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CHAQUE JOUR, SOIT</a:t>
            </a:r>
          </a:p>
        </p:txBody>
      </p:sp>
      <p:sp>
        <p:nvSpPr>
          <p:cNvPr id="64" name="object 8">
            <a:extLst>
              <a:ext uri="{FF2B5EF4-FFF2-40B4-BE49-F238E27FC236}">
                <a16:creationId xmlns:a16="http://schemas.microsoft.com/office/drawing/2014/main" id="{C593D071-C419-9A21-C65E-73882CEEF57F}"/>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D'ATTAQUES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SUR</a:t>
            </a:r>
            <a:r>
              <a:rPr lang="fr-FR" sz="2800" b="1" spc="-45" dirty="0">
                <a:latin typeface="Calibri"/>
                <a:cs typeface="Calibri"/>
              </a:rPr>
              <a:t> </a:t>
            </a:r>
            <a:r>
              <a:rPr lang="fr-FR" sz="2800" b="1" spc="305" dirty="0">
                <a:latin typeface="Calibri"/>
                <a:cs typeface="Calibri"/>
              </a:rPr>
              <a:t>LES</a:t>
            </a:r>
            <a:r>
              <a:rPr lang="fr-FR" sz="2800" b="1" spc="-45" dirty="0">
                <a:latin typeface="Calibri"/>
                <a:cs typeface="Calibri"/>
              </a:rPr>
              <a:t> </a:t>
            </a:r>
            <a:r>
              <a:rPr lang="fr-FR" sz="2800" b="1" dirty="0">
                <a:latin typeface="Calibri"/>
                <a:cs typeface="Calibri"/>
              </a:rPr>
              <a:t>MOTS</a:t>
            </a:r>
            <a:r>
              <a:rPr lang="fr-FR" sz="2800" b="1" spc="-45" dirty="0">
                <a:latin typeface="Calibri"/>
                <a:cs typeface="Calibri"/>
              </a:rPr>
              <a:t> </a:t>
            </a:r>
            <a:r>
              <a:rPr lang="fr-FR" sz="2800" b="1" dirty="0">
                <a:latin typeface="Calibri"/>
                <a:cs typeface="Calibri"/>
              </a:rPr>
              <a:t>DE</a:t>
            </a:r>
            <a:r>
              <a:rPr lang="fr-FR" sz="2800" b="1" spc="-40" dirty="0">
                <a:latin typeface="Calibri"/>
                <a:cs typeface="Calibri"/>
              </a:rPr>
              <a:t> </a:t>
            </a:r>
            <a:r>
              <a:rPr lang="fr-FR" sz="2800" b="1" spc="100" dirty="0">
                <a:latin typeface="Calibri"/>
                <a:cs typeface="Calibri"/>
              </a:rPr>
              <a:t>PASSE</a:t>
            </a:r>
            <a:endParaRPr lang="fr-FR" sz="2800" b="1" dirty="0">
              <a:latin typeface="Calibri"/>
              <a:cs typeface="Calibri"/>
            </a:endParaRPr>
          </a:p>
        </p:txBody>
      </p:sp>
      <p:sp>
        <p:nvSpPr>
          <p:cNvPr id="65" name="object 9">
            <a:extLst>
              <a:ext uri="{FF2B5EF4-FFF2-40B4-BE49-F238E27FC236}">
                <a16:creationId xmlns:a16="http://schemas.microsoft.com/office/drawing/2014/main" id="{57DEB5D1-5346-1655-F0B8-C2255A72491E}"/>
              </a:ext>
            </a:extLst>
          </p:cNvPr>
          <p:cNvSpPr txBox="1"/>
          <p:nvPr/>
        </p:nvSpPr>
        <p:spPr>
          <a:xfrm>
            <a:off x="1513183" y="2492726"/>
            <a:ext cx="3013075" cy="1099404"/>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LES</a:t>
            </a:r>
            <a:r>
              <a:rPr lang="fr-FR" sz="4000" b="1" spc="-125" dirty="0">
                <a:latin typeface="Calibri"/>
                <a:cs typeface="Calibri"/>
              </a:rPr>
              <a:t> </a:t>
            </a:r>
            <a:r>
              <a:rPr lang="fr-FR" sz="4000" b="1" spc="225" dirty="0">
                <a:latin typeface="Calibri"/>
                <a:cs typeface="Calibri"/>
              </a:rPr>
              <a:t>PIRATES</a:t>
            </a:r>
            <a:endParaRPr lang="fr-FR" sz="4000" b="1" dirty="0">
              <a:latin typeface="Calibri"/>
              <a:cs typeface="Calibri"/>
            </a:endParaRPr>
          </a:p>
          <a:p>
            <a:pPr marL="6350">
              <a:lnSpc>
                <a:spcPts val="2970"/>
              </a:lnSpc>
            </a:pPr>
            <a:r>
              <a:rPr lang="fr-FR" b="1" spc="210" dirty="0">
                <a:latin typeface="Calibri"/>
                <a:cs typeface="Calibri"/>
              </a:rPr>
              <a:t>LANCENT</a:t>
            </a:r>
            <a:r>
              <a:rPr lang="fr-FR" b="1" spc="-55" dirty="0">
                <a:latin typeface="Calibri"/>
                <a:cs typeface="Calibri"/>
              </a:rPr>
              <a:t> </a:t>
            </a:r>
            <a:r>
              <a:rPr lang="fr-FR" b="1" spc="65" dirty="0">
                <a:latin typeface="Calibri"/>
                <a:cs typeface="Calibri"/>
              </a:rPr>
              <a:t>EN</a:t>
            </a:r>
            <a:r>
              <a:rPr lang="fr-FR" b="1" spc="-55" dirty="0">
                <a:latin typeface="Calibri"/>
                <a:cs typeface="Calibri"/>
              </a:rPr>
              <a:t> </a:t>
            </a:r>
            <a:r>
              <a:rPr lang="fr-FR" b="1" spc="-10" dirty="0">
                <a:latin typeface="Calibri"/>
                <a:cs typeface="Calibri"/>
              </a:rPr>
              <a:t>MOYENNE</a:t>
            </a:r>
            <a:endParaRPr lang="fr-FR" b="1" dirty="0">
              <a:latin typeface="Calibri"/>
              <a:cs typeface="Calibri"/>
            </a:endParaRPr>
          </a:p>
        </p:txBody>
      </p:sp>
      <p:sp>
        <p:nvSpPr>
          <p:cNvPr id="66" name="object 10">
            <a:hlinkClick r:id="rId5"/>
            <a:extLst>
              <a:ext uri="{FF2B5EF4-FFF2-40B4-BE49-F238E27FC236}">
                <a16:creationId xmlns:a16="http://schemas.microsoft.com/office/drawing/2014/main" id="{A72A6E37-9B73-88A5-6055-1F868C939539}"/>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67" name="object 11">
            <a:extLst>
              <a:ext uri="{FF2B5EF4-FFF2-40B4-BE49-F238E27FC236}">
                <a16:creationId xmlns:a16="http://schemas.microsoft.com/office/drawing/2014/main" id="{47622BC6-A881-A739-076B-F489A5C0DA3C}"/>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68" name="object 7">
            <a:extLst>
              <a:ext uri="{FF2B5EF4-FFF2-40B4-BE49-F238E27FC236}">
                <a16:creationId xmlns:a16="http://schemas.microsoft.com/office/drawing/2014/main" id="{BD19BAE0-C16A-40AF-0458-090E179ECE7D}"/>
              </a:ext>
            </a:extLst>
          </p:cNvPr>
          <p:cNvSpPr txBox="1"/>
          <p:nvPr/>
        </p:nvSpPr>
        <p:spPr>
          <a:xfrm>
            <a:off x="1474154" y="7324880"/>
            <a:ext cx="3320096" cy="1183016"/>
          </a:xfrm>
          <a:prstGeom prst="rect">
            <a:avLst/>
          </a:prstGeom>
        </p:spPr>
        <p:txBody>
          <a:bodyPr vert="horz" wrap="square" lIns="0" tIns="13335" rIns="0" bIns="0" rtlCol="0">
            <a:spAutoFit/>
          </a:bodyPr>
          <a:lstStyle/>
          <a:p>
            <a:pPr marL="25400">
              <a:lnSpc>
                <a:spcPct val="100000"/>
              </a:lnSpc>
              <a:spcBef>
                <a:spcPts val="105"/>
              </a:spcBef>
            </a:pPr>
            <a:r>
              <a:rPr sz="11400" b="1" spc="-15" baseline="-19371" dirty="0">
                <a:latin typeface="Calibri"/>
                <a:cs typeface="Calibri"/>
              </a:rPr>
              <a:t>579</a:t>
            </a:r>
            <a:r>
              <a:rPr lang="fr-FR" sz="2800" b="1" spc="-10" dirty="0">
                <a:latin typeface="Calibri"/>
                <a:cs typeface="Calibri"/>
              </a:rPr>
              <a:t>/SECONDE</a:t>
            </a:r>
            <a:endParaRPr sz="3300" b="1" dirty="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198228" y="7788275"/>
            <a:ext cx="11707644" cy="1110817"/>
          </a:xfrm>
          <a:prstGeom prst="rect">
            <a:avLst/>
          </a:prstGeom>
        </p:spPr>
        <p:txBody>
          <a:bodyPr vert="horz" wrap="square" lIns="0" tIns="137795" rIns="0" bIns="0" rtlCol="0">
            <a:spAutoFit/>
          </a:bodyPr>
          <a:lstStyle/>
          <a:p>
            <a:pPr marL="1781175" marR="1820545" algn="ctr">
              <a:lnSpc>
                <a:spcPct val="103899"/>
              </a:lnSpc>
              <a:spcBef>
                <a:spcPts val="2035"/>
              </a:spcBef>
            </a:pPr>
            <a:r>
              <a:rPr sz="2050" b="1" spc="110" dirty="0">
                <a:solidFill>
                  <a:srgbClr val="9A604D"/>
                </a:solidFill>
                <a:latin typeface="Calibri"/>
                <a:cs typeface="Calibri"/>
              </a:rPr>
              <a:t>Il</a:t>
            </a:r>
            <a:r>
              <a:rPr sz="2050" b="1" spc="55" dirty="0">
                <a:solidFill>
                  <a:srgbClr val="9A604D"/>
                </a:solidFill>
                <a:latin typeface="Calibri"/>
                <a:cs typeface="Calibri"/>
              </a:rPr>
              <a:t> </a:t>
            </a:r>
            <a:r>
              <a:rPr sz="2050" b="1" dirty="0">
                <a:solidFill>
                  <a:srgbClr val="9A604D"/>
                </a:solidFill>
                <a:latin typeface="Calibri"/>
                <a:cs typeface="Calibri"/>
              </a:rPr>
              <a:t>n’est</a:t>
            </a:r>
            <a:r>
              <a:rPr sz="2050" b="1" spc="75" dirty="0">
                <a:solidFill>
                  <a:srgbClr val="9A604D"/>
                </a:solidFill>
                <a:latin typeface="Calibri"/>
                <a:cs typeface="Calibri"/>
              </a:rPr>
              <a:t> </a:t>
            </a:r>
            <a:r>
              <a:rPr sz="2050" b="1" spc="50" dirty="0">
                <a:solidFill>
                  <a:srgbClr val="9A604D"/>
                </a:solidFill>
                <a:latin typeface="Calibri"/>
                <a:cs typeface="Calibri"/>
              </a:rPr>
              <a:t>pas</a:t>
            </a:r>
            <a:r>
              <a:rPr sz="2050" b="1" spc="65" dirty="0">
                <a:solidFill>
                  <a:srgbClr val="9A604D"/>
                </a:solidFill>
                <a:latin typeface="Calibri"/>
                <a:cs typeface="Calibri"/>
              </a:rPr>
              <a:t> </a:t>
            </a:r>
            <a:r>
              <a:rPr sz="2050" b="1" spc="45" dirty="0">
                <a:solidFill>
                  <a:srgbClr val="9A604D"/>
                </a:solidFill>
                <a:latin typeface="Calibri"/>
                <a:cs typeface="Calibri"/>
              </a:rPr>
              <a:t>nécessaire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dirty="0">
                <a:solidFill>
                  <a:srgbClr val="9A604D"/>
                </a:solidFill>
                <a:latin typeface="Calibri"/>
                <a:cs typeface="Calibri"/>
              </a:rPr>
              <a:t>faire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spc="55" dirty="0">
                <a:solidFill>
                  <a:srgbClr val="9A604D"/>
                </a:solidFill>
                <a:latin typeface="Calibri"/>
                <a:cs typeface="Calibri"/>
              </a:rPr>
              <a:t>longues</a:t>
            </a:r>
            <a:r>
              <a:rPr sz="2050" b="1" spc="70" dirty="0">
                <a:solidFill>
                  <a:srgbClr val="9A604D"/>
                </a:solidFill>
                <a:latin typeface="Calibri"/>
                <a:cs typeface="Calibri"/>
              </a:rPr>
              <a:t> </a:t>
            </a:r>
            <a:r>
              <a:rPr sz="2050" b="1" dirty="0">
                <a:solidFill>
                  <a:srgbClr val="9A604D"/>
                </a:solidFill>
                <a:latin typeface="Calibri"/>
                <a:cs typeface="Calibri"/>
              </a:rPr>
              <a:t>études</a:t>
            </a:r>
            <a:r>
              <a:rPr sz="2050" b="1" spc="75" dirty="0">
                <a:solidFill>
                  <a:srgbClr val="9A604D"/>
                </a:solidFill>
                <a:latin typeface="Calibri"/>
                <a:cs typeface="Calibri"/>
              </a:rPr>
              <a:t> </a:t>
            </a:r>
            <a:r>
              <a:rPr sz="2050" b="1" dirty="0">
                <a:solidFill>
                  <a:srgbClr val="9A604D"/>
                </a:solidFill>
                <a:latin typeface="Calibri"/>
                <a:cs typeface="Calibri"/>
              </a:rPr>
              <a:t>pour</a:t>
            </a:r>
            <a:r>
              <a:rPr sz="2050" b="1" spc="65" dirty="0">
                <a:solidFill>
                  <a:srgbClr val="9A604D"/>
                </a:solidFill>
                <a:latin typeface="Calibri"/>
                <a:cs typeface="Calibri"/>
              </a:rPr>
              <a:t> </a:t>
            </a:r>
            <a:r>
              <a:rPr sz="2050" b="1" spc="50" dirty="0">
                <a:solidFill>
                  <a:srgbClr val="9A604D"/>
                </a:solidFill>
                <a:latin typeface="Calibri"/>
                <a:cs typeface="Calibri"/>
              </a:rPr>
              <a:t>travailler</a:t>
            </a:r>
            <a:r>
              <a:rPr sz="2050" b="1" spc="7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70" dirty="0">
                <a:solidFill>
                  <a:srgbClr val="9A604D"/>
                </a:solidFill>
                <a:latin typeface="Calibri"/>
                <a:cs typeface="Calibri"/>
              </a:rPr>
              <a:t>la </a:t>
            </a:r>
            <a:r>
              <a:rPr sz="2050" b="1" spc="45" dirty="0">
                <a:solidFill>
                  <a:srgbClr val="9A604D"/>
                </a:solidFill>
                <a:latin typeface="Calibri"/>
                <a:cs typeface="Calibri"/>
              </a:rPr>
              <a:t>cybersécurité,</a:t>
            </a:r>
            <a:r>
              <a:rPr sz="2050" b="1" spc="75" dirty="0">
                <a:solidFill>
                  <a:srgbClr val="9A604D"/>
                </a:solidFill>
                <a:latin typeface="Calibri"/>
                <a:cs typeface="Calibri"/>
              </a:rPr>
              <a:t> </a:t>
            </a:r>
            <a:r>
              <a:rPr sz="2050" b="1" spc="60" dirty="0">
                <a:solidFill>
                  <a:srgbClr val="9A604D"/>
                </a:solidFill>
                <a:latin typeface="Calibri"/>
                <a:cs typeface="Calibri"/>
              </a:rPr>
              <a:t>mais</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85" dirty="0">
                <a:solidFill>
                  <a:srgbClr val="9A604D"/>
                </a:solidFill>
                <a:latin typeface="Calibri"/>
                <a:cs typeface="Calibri"/>
              </a:rPr>
              <a:t> </a:t>
            </a:r>
            <a:r>
              <a:rPr sz="2050" b="1" dirty="0">
                <a:solidFill>
                  <a:srgbClr val="9A604D"/>
                </a:solidFill>
                <a:latin typeface="Calibri"/>
                <a:cs typeface="Calibri"/>
              </a:rPr>
              <a:t>important</a:t>
            </a:r>
            <a:r>
              <a:rPr sz="2050" b="1" spc="85" dirty="0">
                <a:solidFill>
                  <a:srgbClr val="9A604D"/>
                </a:solidFill>
                <a:latin typeface="Calibri"/>
                <a:cs typeface="Calibri"/>
              </a:rPr>
              <a:t> </a:t>
            </a:r>
            <a:r>
              <a:rPr sz="2050" b="1" dirty="0">
                <a:solidFill>
                  <a:srgbClr val="9A604D"/>
                </a:solidFill>
                <a:latin typeface="Calibri"/>
                <a:cs typeface="Calibri"/>
              </a:rPr>
              <a:t>d’avoir</a:t>
            </a:r>
            <a:r>
              <a:rPr sz="2050" b="1" spc="75"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bonne</a:t>
            </a:r>
            <a:r>
              <a:rPr sz="2050" b="1" spc="85" dirty="0">
                <a:solidFill>
                  <a:srgbClr val="9A604D"/>
                </a:solidFill>
                <a:latin typeface="Calibri"/>
                <a:cs typeface="Calibri"/>
              </a:rPr>
              <a:t> </a:t>
            </a:r>
            <a:r>
              <a:rPr sz="2050" b="1" spc="-10" dirty="0">
                <a:solidFill>
                  <a:srgbClr val="9A604D"/>
                </a:solidFill>
                <a:latin typeface="Calibri"/>
                <a:cs typeface="Calibri"/>
              </a:rPr>
              <a:t>compréhension </a:t>
            </a:r>
            <a:r>
              <a:rPr sz="2050" b="1" dirty="0">
                <a:solidFill>
                  <a:srgbClr val="9A604D"/>
                </a:solidFill>
                <a:latin typeface="Calibri"/>
                <a:cs typeface="Calibri"/>
              </a:rPr>
              <a:t>des</a:t>
            </a:r>
            <a:r>
              <a:rPr sz="2050" b="1" spc="90" dirty="0">
                <a:solidFill>
                  <a:srgbClr val="9A604D"/>
                </a:solidFill>
                <a:latin typeface="Calibri"/>
                <a:cs typeface="Calibri"/>
              </a:rPr>
              <a:t> </a:t>
            </a:r>
            <a:r>
              <a:rPr sz="2050" b="1" dirty="0">
                <a:solidFill>
                  <a:srgbClr val="9A604D"/>
                </a:solidFill>
                <a:latin typeface="Calibri"/>
                <a:cs typeface="Calibri"/>
              </a:rPr>
              <a:t>concepts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dirty="0">
                <a:solidFill>
                  <a:srgbClr val="9A604D"/>
                </a:solidFill>
                <a:latin typeface="Calibri"/>
                <a:cs typeface="Calibri"/>
              </a:rPr>
              <a:t>base</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50" dirty="0">
                <a:solidFill>
                  <a:srgbClr val="9A604D"/>
                </a:solidFill>
                <a:latin typeface="Calibri"/>
                <a:cs typeface="Calibri"/>
              </a:rPr>
              <a:t>sécurité</a:t>
            </a:r>
            <a:r>
              <a:rPr sz="2050" b="1" spc="90" dirty="0">
                <a:solidFill>
                  <a:srgbClr val="9A604D"/>
                </a:solidFill>
                <a:latin typeface="Calibri"/>
                <a:cs typeface="Calibri"/>
              </a:rPr>
              <a:t> </a:t>
            </a:r>
            <a:r>
              <a:rPr sz="2050" b="1" spc="-10" dirty="0">
                <a:solidFill>
                  <a:srgbClr val="9A604D"/>
                </a:solidFill>
                <a:latin typeface="Calibri"/>
                <a:cs typeface="Calibri"/>
              </a:rPr>
              <a:t>informatique.</a:t>
            </a:r>
            <a:endParaRPr sz="2050" b="1" dirty="0">
              <a:latin typeface="Calibri"/>
              <a:cs typeface="Calibri"/>
            </a:endParaRPr>
          </a:p>
        </p:txBody>
      </p:sp>
      <p:sp>
        <p:nvSpPr>
          <p:cNvPr id="27" name="object 10">
            <a:extLst>
              <a:ext uri="{FF2B5EF4-FFF2-40B4-BE49-F238E27FC236}">
                <a16:creationId xmlns:a16="http://schemas.microsoft.com/office/drawing/2014/main" id="{055D4C96-811C-8645-C8B2-C18F9E394F3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D6152995-5035-6DC5-7B76-0E5DA9A3C97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6370FB12-CB59-DA78-F2D3-D435798B0039}"/>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92C4B260-3926-2025-275F-637D61A8005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2FCA69A-5314-4264-A2C5-99BCD2F91120}"/>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F8173E2-A7FC-33E6-1E70-1AC640DF896B}"/>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8CB5AF8-69C7-531B-98CC-30C7F7A959D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5EC9871-F37D-4A56-B398-E5C044316F6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75AFBBB4-34C0-B3CC-6198-6739FA51E20D}"/>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9049ACFB-A4FC-6774-DFDB-69A3EFA99BC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451D4733-B2B0-8CB9-461D-1179041B0E6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4FC9F6E-9A2F-98DE-B572-D5BFD3AD01B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C7CBBBA0-D1F6-D83D-147F-14DD9EF6FC4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A97BA8AC-CF72-8077-7B2B-B28C2052E94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941E9FCE-0F51-7B6F-96EB-CED5B061FEA3}"/>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6A6C0B05-4106-3B45-E031-10A82937FF8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4E04708C-DFA3-E658-1ACD-8732501BA0B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82ED207E-5075-A819-4A4A-34D56CCC955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BDE1D1BA-A507-9E6B-C6EF-894D97ACA58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1BDB51CE-F58F-EE3C-2174-959E312D9032}"/>
                </a:ext>
              </a:extLst>
            </p:cNvPr>
            <p:cNvPicPr/>
            <p:nvPr/>
          </p:nvPicPr>
          <p:blipFill>
            <a:blip r:embed="rId4" cstate="print"/>
            <a:stretch>
              <a:fillRect/>
            </a:stretch>
          </p:blipFill>
          <p:spPr>
            <a:xfrm>
              <a:off x="7098407" y="664936"/>
              <a:ext cx="90708" cy="160403"/>
            </a:xfrm>
            <a:prstGeom prst="rect">
              <a:avLst/>
            </a:prstGeom>
          </p:spPr>
        </p:pic>
      </p:grpSp>
      <p:sp>
        <p:nvSpPr>
          <p:cNvPr id="51" name="object 2">
            <a:extLst>
              <a:ext uri="{FF2B5EF4-FFF2-40B4-BE49-F238E27FC236}">
                <a16:creationId xmlns:a16="http://schemas.microsoft.com/office/drawing/2014/main" id="{D5C2522D-EA68-2263-6948-4FB28C7DDFFF}"/>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2" name="object 4">
            <a:extLst>
              <a:ext uri="{FF2B5EF4-FFF2-40B4-BE49-F238E27FC236}">
                <a16:creationId xmlns:a16="http://schemas.microsoft.com/office/drawing/2014/main" id="{7EB46B8F-80DB-EA7C-B9E0-5947D8C3417C}"/>
              </a:ext>
            </a:extLst>
          </p:cNvPr>
          <p:cNvSpPr/>
          <p:nvPr/>
        </p:nvSpPr>
        <p:spPr>
          <a:xfrm>
            <a:off x="8482913" y="339712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3" name="object 5">
            <a:extLst>
              <a:ext uri="{FF2B5EF4-FFF2-40B4-BE49-F238E27FC236}">
                <a16:creationId xmlns:a16="http://schemas.microsoft.com/office/drawing/2014/main" id="{8E8830ED-063E-A7C7-825F-D1DE341E3590}"/>
              </a:ext>
            </a:extLst>
          </p:cNvPr>
          <p:cNvSpPr txBox="1"/>
          <p:nvPr/>
        </p:nvSpPr>
        <p:spPr>
          <a:xfrm rot="20880000">
            <a:off x="8825167" y="3875835"/>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4" name="object 3">
            <a:extLst>
              <a:ext uri="{FF2B5EF4-FFF2-40B4-BE49-F238E27FC236}">
                <a16:creationId xmlns:a16="http://schemas.microsoft.com/office/drawing/2014/main" id="{876BBD44-FF67-A399-A5F4-D9E4948ED41A}"/>
              </a:ext>
            </a:extLst>
          </p:cNvPr>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rot="840000">
            <a:off x="8892486" y="3934666"/>
            <a:ext cx="2333209" cy="1028700"/>
          </a:xfrm>
          <a:prstGeom prst="rect">
            <a:avLst/>
          </a:prstGeom>
        </p:spPr>
        <p:txBody>
          <a:bodyPr vert="horz" wrap="square" lIns="0" tIns="0" rIns="0" bIns="0" rtlCol="0">
            <a:spAutoFit/>
          </a:bodyPr>
          <a:lstStyle/>
          <a:p>
            <a:pPr>
              <a:lnSpc>
                <a:spcPts val="7775"/>
              </a:lnSpc>
            </a:pPr>
            <a:r>
              <a:rPr sz="8100" spc="540" dirty="0">
                <a:solidFill>
                  <a:srgbClr val="FFFFFF"/>
                </a:solidFill>
                <a:latin typeface="Calibri"/>
                <a:cs typeface="Calibri"/>
              </a:rPr>
              <a:t>faux</a:t>
            </a:r>
            <a:endParaRPr sz="8100" dirty="0">
              <a:latin typeface="Calibri"/>
              <a:cs typeface="Calibri"/>
            </a:endParaRPr>
          </a:p>
        </p:txBody>
      </p:sp>
      <p:sp>
        <p:nvSpPr>
          <p:cNvPr id="6" name="object 6"/>
          <p:cNvSpPr txBox="1"/>
          <p:nvPr/>
        </p:nvSpPr>
        <p:spPr>
          <a:xfrm>
            <a:off x="4929347" y="7712075"/>
            <a:ext cx="10245407" cy="1426481"/>
          </a:xfrm>
          <a:prstGeom prst="rect">
            <a:avLst/>
          </a:prstGeom>
        </p:spPr>
        <p:txBody>
          <a:bodyPr vert="horz" wrap="square" lIns="0" tIns="137795" rIns="0" bIns="0" rtlCol="0">
            <a:spAutoFit/>
          </a:bodyPr>
          <a:lstStyle/>
          <a:p>
            <a:pPr algn="ctr">
              <a:lnSpc>
                <a:spcPct val="100000"/>
              </a:lnSpc>
              <a:spcBef>
                <a:spcPts val="2235"/>
              </a:spcBef>
            </a:pPr>
            <a:r>
              <a:rPr sz="2050" b="1" spc="85" dirty="0">
                <a:solidFill>
                  <a:srgbClr val="9A604D"/>
                </a:solidFill>
                <a:latin typeface="Calibri"/>
                <a:cs typeface="Calibri"/>
              </a:rPr>
              <a:t>Les</a:t>
            </a:r>
            <a:r>
              <a:rPr sz="2050" b="1" spc="100" dirty="0">
                <a:solidFill>
                  <a:srgbClr val="9A604D"/>
                </a:solidFill>
                <a:latin typeface="Calibri"/>
                <a:cs typeface="Calibri"/>
              </a:rPr>
              <a:t> </a:t>
            </a:r>
            <a:r>
              <a:rPr sz="2050" b="1" dirty="0">
                <a:solidFill>
                  <a:srgbClr val="9A604D"/>
                </a:solidFill>
                <a:latin typeface="Calibri"/>
                <a:cs typeface="Calibri"/>
              </a:rPr>
              <a:t>métiers</a:t>
            </a:r>
            <a:r>
              <a:rPr sz="2050" b="1" spc="105"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95" dirty="0">
                <a:solidFill>
                  <a:srgbClr val="9A604D"/>
                </a:solidFill>
                <a:latin typeface="Calibri"/>
                <a:cs typeface="Calibri"/>
              </a:rPr>
              <a:t>la</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plutôt</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spc="-10" dirty="0">
                <a:solidFill>
                  <a:srgbClr val="9A604D"/>
                </a:solidFill>
                <a:latin typeface="Calibri"/>
                <a:cs typeface="Calibri"/>
              </a:rPr>
              <a:t>payés.</a:t>
            </a:r>
            <a:endParaRPr sz="2050" b="1" dirty="0">
              <a:latin typeface="Calibri"/>
              <a:cs typeface="Calibri"/>
            </a:endParaRPr>
          </a:p>
          <a:p>
            <a:pPr algn="ctr">
              <a:lnSpc>
                <a:spcPct val="100000"/>
              </a:lnSpc>
              <a:spcBef>
                <a:spcPts val="95"/>
              </a:spcBef>
            </a:pPr>
            <a:r>
              <a:rPr sz="2050" b="1" spc="100" dirty="0">
                <a:solidFill>
                  <a:srgbClr val="9A604D"/>
                </a:solidFill>
                <a:latin typeface="Calibri"/>
                <a:cs typeface="Calibri"/>
              </a:rPr>
              <a:t>En</a:t>
            </a:r>
            <a:r>
              <a:rPr sz="2050" b="1" spc="65" dirty="0">
                <a:solidFill>
                  <a:srgbClr val="9A604D"/>
                </a:solidFill>
                <a:latin typeface="Calibri"/>
                <a:cs typeface="Calibri"/>
              </a:rPr>
              <a:t> </a:t>
            </a:r>
            <a:r>
              <a:rPr sz="2050" b="1"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l’enquête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65" dirty="0">
                <a:solidFill>
                  <a:srgbClr val="9A604D"/>
                </a:solidFill>
                <a:latin typeface="Calibri"/>
                <a:cs typeface="Calibri"/>
              </a:rPr>
              <a:t> </a:t>
            </a:r>
            <a:r>
              <a:rPr sz="2050" b="1" spc="70" dirty="0">
                <a:solidFill>
                  <a:srgbClr val="9A604D"/>
                </a:solidFill>
                <a:latin typeface="Calibri"/>
                <a:cs typeface="Calibri"/>
              </a:rPr>
              <a:t>l’ANSSI</a:t>
            </a:r>
            <a:r>
              <a:rPr sz="2050" b="1" spc="65" dirty="0">
                <a:solidFill>
                  <a:srgbClr val="9A604D"/>
                </a:solidFill>
                <a:latin typeface="Calibri"/>
                <a:cs typeface="Calibri"/>
              </a:rPr>
              <a:t> </a:t>
            </a:r>
            <a:r>
              <a:rPr sz="2050" b="1" spc="55" dirty="0">
                <a:solidFill>
                  <a:srgbClr val="9A604D"/>
                </a:solidFill>
                <a:latin typeface="Calibri"/>
                <a:cs typeface="Calibri"/>
              </a:rPr>
              <a:t>sur</a:t>
            </a:r>
            <a:r>
              <a:rPr sz="2050" b="1" spc="65" dirty="0">
                <a:solidFill>
                  <a:srgbClr val="9A604D"/>
                </a:solidFill>
                <a:latin typeface="Calibri"/>
                <a:cs typeface="Calibri"/>
              </a:rPr>
              <a:t> </a:t>
            </a:r>
            <a:r>
              <a:rPr sz="2050" b="1" spc="70" dirty="0">
                <a:solidFill>
                  <a:srgbClr val="9A604D"/>
                </a:solidFill>
                <a:latin typeface="Calibri"/>
                <a:cs typeface="Calibri"/>
              </a:rPr>
              <a:t>les </a:t>
            </a:r>
            <a:r>
              <a:rPr sz="2050" b="1" spc="114" dirty="0">
                <a:solidFill>
                  <a:srgbClr val="9A604D"/>
                </a:solidFill>
                <a:latin typeface="Calibri"/>
                <a:cs typeface="Calibri"/>
              </a:rPr>
              <a:t>«</a:t>
            </a:r>
            <a:r>
              <a:rPr sz="2050" b="1" spc="70" dirty="0">
                <a:solidFill>
                  <a:srgbClr val="9A604D"/>
                </a:solidFill>
                <a:latin typeface="Calibri"/>
                <a:cs typeface="Calibri"/>
              </a:rPr>
              <a:t> </a:t>
            </a:r>
            <a:r>
              <a:rPr sz="2050" b="1" dirty="0">
                <a:solidFill>
                  <a:srgbClr val="9A604D"/>
                </a:solidFill>
                <a:latin typeface="Calibri"/>
                <a:cs typeface="Calibri"/>
              </a:rPr>
              <a:t>profils</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70" dirty="0">
                <a:solidFill>
                  <a:srgbClr val="9A604D"/>
                </a:solidFill>
                <a:latin typeface="Calibri"/>
                <a:cs typeface="Calibri"/>
              </a:rPr>
              <a:t> </a:t>
            </a:r>
            <a:r>
              <a:rPr sz="2050" b="1" spc="65" dirty="0">
                <a:solidFill>
                  <a:srgbClr val="9A604D"/>
                </a:solidFill>
                <a:latin typeface="Calibri"/>
                <a:cs typeface="Calibri"/>
              </a:rPr>
              <a:t>»</a:t>
            </a:r>
            <a:endParaRPr sz="2050" b="1" dirty="0">
              <a:latin typeface="Calibri"/>
              <a:cs typeface="Calibri"/>
            </a:endParaRPr>
          </a:p>
          <a:p>
            <a:pPr marL="1786889" marR="1779905" algn="ctr">
              <a:lnSpc>
                <a:spcPct val="103899"/>
              </a:lnSpc>
            </a:pPr>
            <a:r>
              <a:rPr sz="2050" b="1" dirty="0">
                <a:solidFill>
                  <a:srgbClr val="9A604D"/>
                </a:solidFill>
                <a:latin typeface="Calibri"/>
                <a:cs typeface="Calibri"/>
              </a:rPr>
              <a:t>datant</a:t>
            </a:r>
            <a:r>
              <a:rPr sz="2050" b="1" spc="45" dirty="0">
                <a:solidFill>
                  <a:srgbClr val="9A604D"/>
                </a:solidFill>
                <a:latin typeface="Calibri"/>
                <a:cs typeface="Calibri"/>
              </a:rPr>
              <a:t> </a:t>
            </a:r>
            <a:r>
              <a:rPr sz="2050" b="1" dirty="0">
                <a:solidFill>
                  <a:srgbClr val="9A604D"/>
                </a:solidFill>
                <a:latin typeface="Calibri"/>
                <a:cs typeface="Calibri"/>
              </a:rPr>
              <a:t>d’octobre</a:t>
            </a:r>
            <a:r>
              <a:rPr sz="2050" b="1" spc="55" dirty="0">
                <a:solidFill>
                  <a:srgbClr val="9A604D"/>
                </a:solidFill>
                <a:latin typeface="Calibri"/>
                <a:cs typeface="Calibri"/>
              </a:rPr>
              <a:t> </a:t>
            </a:r>
            <a:r>
              <a:rPr sz="2050" b="1" spc="70" dirty="0">
                <a:solidFill>
                  <a:srgbClr val="9A604D"/>
                </a:solidFill>
                <a:latin typeface="Calibri"/>
                <a:cs typeface="Calibri"/>
              </a:rPr>
              <a:t>2021</a:t>
            </a:r>
            <a:r>
              <a:rPr sz="2050" b="1" spc="55" dirty="0">
                <a:solidFill>
                  <a:srgbClr val="9A604D"/>
                </a:solidFill>
                <a:latin typeface="Calibri"/>
                <a:cs typeface="Calibri"/>
              </a:rPr>
              <a:t> </a:t>
            </a:r>
            <a:r>
              <a:rPr sz="2050" b="1" dirty="0">
                <a:solidFill>
                  <a:srgbClr val="9A604D"/>
                </a:solidFill>
                <a:latin typeface="Calibri"/>
                <a:cs typeface="Calibri"/>
              </a:rPr>
              <a:t>montre</a:t>
            </a:r>
            <a:r>
              <a:rPr sz="2050" b="1" spc="6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52</a:t>
            </a:r>
            <a:r>
              <a:rPr sz="2050" b="1" spc="55" dirty="0">
                <a:solidFill>
                  <a:srgbClr val="9A604D"/>
                </a:solidFill>
                <a:latin typeface="Calibri"/>
                <a:cs typeface="Calibri"/>
              </a:rPr>
              <a:t> </a:t>
            </a:r>
            <a:r>
              <a:rPr sz="2050" b="1" spc="425" dirty="0">
                <a:solidFill>
                  <a:srgbClr val="9A604D"/>
                </a:solidFill>
                <a:latin typeface="Calibri"/>
                <a:cs typeface="Calibri"/>
              </a:rPr>
              <a:t>%</a:t>
            </a:r>
            <a:r>
              <a:rPr sz="2050" b="1" spc="50" dirty="0">
                <a:solidFill>
                  <a:srgbClr val="9A604D"/>
                </a:solidFill>
                <a:latin typeface="Calibri"/>
                <a:cs typeface="Calibri"/>
              </a:rPr>
              <a:t> </a:t>
            </a:r>
            <a:r>
              <a:rPr sz="2050" b="1" dirty="0">
                <a:solidFill>
                  <a:srgbClr val="9A604D"/>
                </a:solidFill>
                <a:latin typeface="Calibri"/>
                <a:cs typeface="Calibri"/>
              </a:rPr>
              <a:t>des</a:t>
            </a:r>
            <a:r>
              <a:rPr sz="2050" b="1" spc="60" dirty="0">
                <a:solidFill>
                  <a:srgbClr val="9A604D"/>
                </a:solidFill>
                <a:latin typeface="Calibri"/>
                <a:cs typeface="Calibri"/>
              </a:rPr>
              <a:t> </a:t>
            </a:r>
            <a:r>
              <a:rPr sz="2050" b="1" spc="35" dirty="0">
                <a:solidFill>
                  <a:srgbClr val="9A604D"/>
                </a:solidFill>
                <a:latin typeface="Calibri"/>
                <a:cs typeface="Calibri"/>
              </a:rPr>
              <a:t>professionnels </a:t>
            </a:r>
            <a:r>
              <a:rPr sz="2050" b="1" dirty="0">
                <a:solidFill>
                  <a:srgbClr val="9A604D"/>
                </a:solidFill>
                <a:latin typeface="Calibri"/>
                <a:cs typeface="Calibri"/>
              </a:rPr>
              <a:t>de</a:t>
            </a:r>
            <a:r>
              <a:rPr sz="2050" b="1" spc="25" dirty="0">
                <a:solidFill>
                  <a:srgbClr val="9A604D"/>
                </a:solidFill>
                <a:latin typeface="Calibri"/>
                <a:cs typeface="Calibri"/>
              </a:rPr>
              <a:t> </a:t>
            </a:r>
            <a:r>
              <a:rPr sz="2050" b="1" spc="95" dirty="0">
                <a:solidFill>
                  <a:srgbClr val="9A604D"/>
                </a:solidFill>
                <a:latin typeface="Calibri"/>
                <a:cs typeface="Calibri"/>
              </a:rPr>
              <a:t>la</a:t>
            </a:r>
            <a:r>
              <a:rPr sz="2050" b="1" spc="40" dirty="0">
                <a:solidFill>
                  <a:srgbClr val="9A604D"/>
                </a:solidFill>
                <a:latin typeface="Calibri"/>
                <a:cs typeface="Calibri"/>
              </a:rPr>
              <a:t> </a:t>
            </a:r>
            <a:r>
              <a:rPr sz="2050" b="1" spc="45" dirty="0">
                <a:solidFill>
                  <a:srgbClr val="9A604D"/>
                </a:solidFill>
                <a:latin typeface="Calibri"/>
                <a:cs typeface="Calibri"/>
              </a:rPr>
              <a:t>cybersécurité</a:t>
            </a:r>
            <a:r>
              <a:rPr sz="2050" b="1" spc="40" dirty="0">
                <a:solidFill>
                  <a:srgbClr val="9A604D"/>
                </a:solidFill>
                <a:latin typeface="Calibri"/>
                <a:cs typeface="Calibri"/>
              </a:rPr>
              <a:t> </a:t>
            </a:r>
            <a:r>
              <a:rPr sz="2050" b="1" dirty="0">
                <a:solidFill>
                  <a:srgbClr val="9A604D"/>
                </a:solidFill>
                <a:latin typeface="Calibri"/>
                <a:cs typeface="Calibri"/>
              </a:rPr>
              <a:t>touchent</a:t>
            </a:r>
            <a:r>
              <a:rPr sz="2050" b="1" spc="30" dirty="0">
                <a:solidFill>
                  <a:srgbClr val="9A604D"/>
                </a:solidFill>
                <a:latin typeface="Calibri"/>
                <a:cs typeface="Calibri"/>
              </a:rPr>
              <a:t> </a:t>
            </a:r>
            <a:r>
              <a:rPr sz="2050" b="1" spc="70" dirty="0">
                <a:solidFill>
                  <a:srgbClr val="9A604D"/>
                </a:solidFill>
                <a:latin typeface="Calibri"/>
                <a:cs typeface="Calibri"/>
              </a:rPr>
              <a:t>55</a:t>
            </a:r>
            <a:r>
              <a:rPr sz="2050" b="1" spc="40" dirty="0">
                <a:solidFill>
                  <a:srgbClr val="9A604D"/>
                </a:solidFill>
                <a:latin typeface="Calibri"/>
                <a:cs typeface="Calibri"/>
              </a:rPr>
              <a:t> </a:t>
            </a:r>
            <a:r>
              <a:rPr sz="2050" b="1" spc="70" dirty="0">
                <a:solidFill>
                  <a:srgbClr val="9A604D"/>
                </a:solidFill>
                <a:latin typeface="Calibri"/>
                <a:cs typeface="Calibri"/>
              </a:rPr>
              <a:t>000</a:t>
            </a:r>
            <a:r>
              <a:rPr sz="2050" b="1" spc="35" dirty="0">
                <a:solidFill>
                  <a:srgbClr val="9A604D"/>
                </a:solidFill>
                <a:latin typeface="Calibri"/>
                <a:cs typeface="Calibri"/>
              </a:rPr>
              <a:t> </a:t>
            </a:r>
            <a:r>
              <a:rPr sz="2050" b="1" spc="70" dirty="0">
                <a:solidFill>
                  <a:srgbClr val="9A604D"/>
                </a:solidFill>
                <a:latin typeface="Calibri"/>
                <a:cs typeface="Calibri"/>
              </a:rPr>
              <a:t>€</a:t>
            </a:r>
            <a:r>
              <a:rPr sz="2050" b="1" spc="40" dirty="0">
                <a:solidFill>
                  <a:srgbClr val="9A604D"/>
                </a:solidFill>
                <a:latin typeface="Calibri"/>
                <a:cs typeface="Calibri"/>
              </a:rPr>
              <a:t> </a:t>
            </a:r>
            <a:r>
              <a:rPr sz="2050" b="1" dirty="0">
                <a:solidFill>
                  <a:srgbClr val="9A604D"/>
                </a:solidFill>
                <a:latin typeface="Calibri"/>
                <a:cs typeface="Calibri"/>
              </a:rPr>
              <a:t>ou</a:t>
            </a:r>
            <a:r>
              <a:rPr sz="2050" b="1" spc="35" dirty="0">
                <a:solidFill>
                  <a:srgbClr val="9A604D"/>
                </a:solidFill>
                <a:latin typeface="Calibri"/>
                <a:cs typeface="Calibri"/>
              </a:rPr>
              <a:t> </a:t>
            </a:r>
            <a:r>
              <a:rPr sz="2050" b="1" spc="65" dirty="0">
                <a:solidFill>
                  <a:srgbClr val="9A604D"/>
                </a:solidFill>
                <a:latin typeface="Calibri"/>
                <a:cs typeface="Calibri"/>
              </a:rPr>
              <a:t>plus</a:t>
            </a:r>
            <a:r>
              <a:rPr sz="2050" b="1" spc="30" dirty="0">
                <a:solidFill>
                  <a:srgbClr val="9A604D"/>
                </a:solidFill>
                <a:latin typeface="Calibri"/>
                <a:cs typeface="Calibri"/>
              </a:rPr>
              <a:t> </a:t>
            </a:r>
            <a:r>
              <a:rPr sz="2050" b="1" spc="50" dirty="0">
                <a:solidFill>
                  <a:srgbClr val="9A604D"/>
                </a:solidFill>
                <a:latin typeface="Calibri"/>
                <a:cs typeface="Calibri"/>
              </a:rPr>
              <a:t>bruts</a:t>
            </a:r>
            <a:r>
              <a:rPr sz="2050" b="1" spc="40" dirty="0">
                <a:solidFill>
                  <a:srgbClr val="9A604D"/>
                </a:solidFill>
                <a:latin typeface="Calibri"/>
                <a:cs typeface="Calibri"/>
              </a:rPr>
              <a:t> </a:t>
            </a:r>
            <a:r>
              <a:rPr sz="2050" b="1" dirty="0">
                <a:solidFill>
                  <a:srgbClr val="9A604D"/>
                </a:solidFill>
                <a:latin typeface="Calibri"/>
                <a:cs typeface="Calibri"/>
              </a:rPr>
              <a:t>par</a:t>
            </a:r>
            <a:r>
              <a:rPr sz="2050" b="1" spc="35" dirty="0">
                <a:solidFill>
                  <a:srgbClr val="9A604D"/>
                </a:solidFill>
                <a:latin typeface="Calibri"/>
                <a:cs typeface="Calibri"/>
              </a:rPr>
              <a:t> </a:t>
            </a:r>
            <a:r>
              <a:rPr sz="2050" b="1" spc="-25" dirty="0">
                <a:solidFill>
                  <a:srgbClr val="9A604D"/>
                </a:solidFill>
                <a:latin typeface="Calibri"/>
                <a:cs typeface="Calibri"/>
              </a:rPr>
              <a:t>an.</a:t>
            </a:r>
            <a:endParaRPr sz="2050" b="1" dirty="0">
              <a:latin typeface="Calibri"/>
              <a:cs typeface="Calibri"/>
            </a:endParaRPr>
          </a:p>
        </p:txBody>
      </p:sp>
      <p:sp>
        <p:nvSpPr>
          <p:cNvPr id="27" name="object 10">
            <a:extLst>
              <a:ext uri="{FF2B5EF4-FFF2-40B4-BE49-F238E27FC236}">
                <a16:creationId xmlns:a16="http://schemas.microsoft.com/office/drawing/2014/main" id="{13EA6446-675A-E47D-A9BA-D7EFFDC3B6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0E436364-36F1-1BB6-7C96-BD3623A6466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D88C545-9BAE-E0AB-3776-BFA235CB40D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2E802EE-4177-13FD-04E5-3AEF7E2BBA2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688E2EB-2526-AE46-20D1-3C5D62EB946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C214F23-815E-2A57-B5DA-D37B1ED5E94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3332B0D1-4B05-A5EF-164B-0E52ADC1367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72B462-D09F-B2FB-4C1E-2F0300EB7D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0719E20-AA4D-45C9-7190-A1C1DB74761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B8E386-3171-12B3-2FE5-8861ED95B845}"/>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01891595-E7D5-E90E-2E20-FFF260097818}"/>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CC1FA2D-E9E6-3DD5-B89E-FD9B6536A9E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A1A28B7B-626A-3AFF-FB5D-C9E46EA3179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B08518D2-83E7-5A5E-E120-BF16C4B8E00D}"/>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DD0B1920-4716-C59C-A518-B1BEBC6BAC9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00C8DE6B-F139-8F7A-5D39-AD588C3C7D25}"/>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0F844768-3702-3AA4-7419-2921D4D7A49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268D403F-34FF-B694-E666-C771251C13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23271BC-9710-8DCF-7B1E-5F954F0D47B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FC74D-CBDD-C845-9F2D-44BC6D6BD392}"/>
                </a:ext>
              </a:extLst>
            </p:cNvPr>
            <p:cNvPicPr/>
            <p:nvPr/>
          </p:nvPicPr>
          <p:blipFill>
            <a:blip r:embed="rId4" cstate="print"/>
            <a:stretch>
              <a:fillRect/>
            </a:stretch>
          </p:blipFill>
          <p:spPr>
            <a:xfrm>
              <a:off x="7098407" y="664936"/>
              <a:ext cx="90708" cy="160403"/>
            </a:xfrm>
            <a:prstGeom prst="rect">
              <a:avLst/>
            </a:prstGeom>
          </p:spPr>
        </p:pic>
      </p:grpSp>
      <p:sp>
        <p:nvSpPr>
          <p:cNvPr id="48" name="object 2">
            <a:extLst>
              <a:ext uri="{FF2B5EF4-FFF2-40B4-BE49-F238E27FC236}">
                <a16:creationId xmlns:a16="http://schemas.microsoft.com/office/drawing/2014/main" id="{995D81B3-E7F6-ACD0-243C-BDCA717198B1}"/>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49" name="object 4">
            <a:extLst>
              <a:ext uri="{FF2B5EF4-FFF2-40B4-BE49-F238E27FC236}">
                <a16:creationId xmlns:a16="http://schemas.microsoft.com/office/drawing/2014/main" id="{0C8BEAA1-6859-A436-1E44-89AB985312D5}"/>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0" name="object 5">
            <a:extLst>
              <a:ext uri="{FF2B5EF4-FFF2-40B4-BE49-F238E27FC236}">
                <a16:creationId xmlns:a16="http://schemas.microsoft.com/office/drawing/2014/main" id="{5B1F61D1-D38D-1B11-5725-B9CB1601CFC4}"/>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8696BC5C-FBEF-A646-E443-C729D7005424}"/>
              </a:ext>
            </a:extLst>
          </p:cNvPr>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p:nvPr/>
        </p:nvSpPr>
        <p:spPr>
          <a:xfrm>
            <a:off x="7903954" y="4974581"/>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fr-FR" sz="4100" b="1" spc="-150" dirty="0">
                <a:solidFill>
                  <a:srgbClr val="231F20"/>
                </a:solidFill>
                <a:latin typeface="Calibri"/>
                <a:cs typeface="Calibri"/>
              </a:rPr>
              <a:t>LA CYBERSÉCURITÉ EST À LA PORTÉE </a:t>
            </a:r>
            <a:br>
              <a:rPr lang="fr-FR" sz="4100" b="1" spc="-150" dirty="0">
                <a:solidFill>
                  <a:srgbClr val="231F20"/>
                </a:solidFill>
                <a:latin typeface="Calibri"/>
                <a:cs typeface="Calibri"/>
              </a:rPr>
            </a:br>
            <a:r>
              <a:rPr lang="fr-FR" sz="4100" b="1" spc="-150" dirty="0">
                <a:solidFill>
                  <a:srgbClr val="231F20"/>
                </a:solidFill>
                <a:latin typeface="Calibri"/>
                <a:cs typeface="Calibri"/>
              </a:rPr>
              <a:t>DE TOUTES ET DE TOUS !</a:t>
            </a:r>
            <a:endParaRPr lang="fr-FR" sz="4100" b="1" spc="-150" dirty="0">
              <a:latin typeface="Calibri"/>
              <a:cs typeface="Calibri"/>
            </a:endParaRP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43261"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1" y="3812197"/>
            <a:ext cx="823734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3</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LA CYBER, UN</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4264928" y="3519282"/>
            <a:ext cx="4430995" cy="5237345"/>
          </a:xfrm>
          <a:prstGeom prst="rect">
            <a:avLst/>
          </a:prstGeom>
        </p:spPr>
      </p:pic>
      <p:sp>
        <p:nvSpPr>
          <p:cNvPr id="18" name="object 6">
            <a:extLst>
              <a:ext uri="{FF2B5EF4-FFF2-40B4-BE49-F238E27FC236}">
                <a16:creationId xmlns:a16="http://schemas.microsoft.com/office/drawing/2014/main" id="{9623004B-06BF-C544-9439-337C61A9DD84}"/>
              </a:ext>
            </a:extLst>
          </p:cNvPr>
          <p:cNvSpPr txBox="1">
            <a:spLocks noGrp="1"/>
          </p:cNvSpPr>
          <p:nvPr>
            <p:ph type="subTitle" idx="4"/>
          </p:nvPr>
        </p:nvSpPr>
        <p:spPr>
          <a:xfrm>
            <a:off x="9282300" y="6164754"/>
            <a:ext cx="10142349" cy="1623521"/>
          </a:xfrm>
          <a:prstGeom prst="rect">
            <a:avLst/>
          </a:prstGeom>
        </p:spPr>
        <p:txBody>
          <a:bodyPr vert="horz" wrap="square" lIns="0" tIns="15240" rIns="0" bIns="0" rtlCol="0">
            <a:spAutoFit/>
          </a:bodyPr>
          <a:lstStyle/>
          <a:p>
            <a:pPr marL="12700">
              <a:lnSpc>
                <a:spcPct val="100000"/>
              </a:lnSpc>
              <a:spcBef>
                <a:spcPts val="120"/>
              </a:spcBef>
            </a:pPr>
            <a:r>
              <a:rPr lang="fr-FR" b="1" spc="-150" dirty="0"/>
              <a:t>OU DES MÉTIERS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fr-FR" sz="13350" b="1" spc="-150" dirty="0">
                <a:solidFill>
                  <a:srgbClr val="1D1D1B"/>
                </a:solidFill>
                <a:latin typeface="Calibri"/>
                <a:cs typeface="Calibri"/>
              </a:rPr>
              <a:t>PRÉVENIR OU GUÉRIR ?</a:t>
            </a:r>
            <a:endParaRPr lang="fr-FR" sz="13350" b="1" spc="-150" dirty="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114490"/>
          </a:xfrm>
          <a:prstGeom prst="rect">
            <a:avLst/>
          </a:prstGeom>
        </p:spPr>
        <p:txBody>
          <a:bodyPr vert="horz" wrap="square" lIns="0" tIns="201295" rIns="0" bIns="0" rtlCol="0">
            <a:spAutoFit/>
          </a:bodyPr>
          <a:lstStyle/>
          <a:p>
            <a:pPr marL="12700" marR="5080" indent="41275">
              <a:lnSpc>
                <a:spcPts val="7420"/>
              </a:lnSpc>
              <a:spcBef>
                <a:spcPts val="1585"/>
              </a:spcBef>
            </a:pPr>
            <a:r>
              <a:rPr lang="fr-FR" sz="7400" b="1" spc="-150" dirty="0">
                <a:solidFill>
                  <a:srgbClr val="231F20"/>
                </a:solidFill>
                <a:latin typeface="Calibri"/>
                <a:cs typeface="Calibri"/>
              </a:rPr>
              <a:t>HACKER ÉTHIQUE</a:t>
            </a:r>
            <a:endParaRPr lang="fr-FR" sz="74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3995" y="1513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0" name="object 10"/>
          <p:cNvSpPr txBox="1"/>
          <p:nvPr/>
        </p:nvSpPr>
        <p:spPr>
          <a:xfrm>
            <a:off x="7379255" y="5264211"/>
            <a:ext cx="5551997" cy="2051203"/>
          </a:xfrm>
          <a:prstGeom prst="rect">
            <a:avLst/>
          </a:prstGeom>
        </p:spPr>
        <p:txBody>
          <a:bodyPr vert="horz" wrap="square" lIns="0" tIns="12065" rIns="0" bIns="0" rtlCol="0">
            <a:spAutoFit/>
          </a:bodyPr>
          <a:lstStyle/>
          <a:p>
            <a:pPr algn="ctr">
              <a:lnSpc>
                <a:spcPts val="7475"/>
              </a:lnSpc>
              <a:spcBef>
                <a:spcPts val="95"/>
              </a:spcBef>
            </a:pPr>
            <a:r>
              <a:rPr lang="fr-FR" sz="6600" b="1" spc="-150" dirty="0">
                <a:solidFill>
                  <a:schemeClr val="tx1"/>
                </a:solidFill>
                <a:latin typeface="Calibri"/>
                <a:cs typeface="Calibri"/>
              </a:rPr>
              <a:t>CONSULTANT</a:t>
            </a:r>
          </a:p>
          <a:p>
            <a:pPr algn="ctr">
              <a:lnSpc>
                <a:spcPts val="8435"/>
              </a:lnSpc>
            </a:pPr>
            <a:r>
              <a:rPr lang="fr-FR" sz="11100" b="1" spc="-150" baseline="-2252" dirty="0">
                <a:solidFill>
                  <a:schemeClr val="tx1"/>
                </a:solidFill>
                <a:latin typeface="Calibri"/>
                <a:cs typeface="Calibri"/>
              </a:rPr>
              <a:t>C</a:t>
            </a:r>
            <a:r>
              <a:rPr lang="fr-FR" sz="6600" b="1" spc="-150" dirty="0">
                <a:solidFill>
                  <a:schemeClr val="tx1"/>
                </a:solidFill>
                <a:latin typeface="Calibri"/>
                <a:cs typeface="Calibri"/>
              </a:rPr>
              <a:t>YBERSÉCURITÉ</a:t>
            </a:r>
          </a:p>
        </p:txBody>
      </p:sp>
      <p:sp>
        <p:nvSpPr>
          <p:cNvPr id="37" name="object 16">
            <a:extLst>
              <a:ext uri="{FF2B5EF4-FFF2-40B4-BE49-F238E27FC236}">
                <a16:creationId xmlns:a16="http://schemas.microsoft.com/office/drawing/2014/main" id="{D5C40BFB-0440-08B7-0E1A-B13FF1D6B765}"/>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F5B2370F-673F-F825-8036-9A1A882C23AE}"/>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E02F0025-4B7E-8EA8-837F-D358F90FD9DC}"/>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6D448209-8557-EE7C-19E8-742C3A074C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1C576690-B6C2-8297-8B92-FCD9C0111F4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0E1283E7-E366-E847-61C2-7B0D6291AD2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73E1F460-6661-41C0-4CAB-5FA7E1312A85}"/>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E46DEFA7-AB6E-3C23-8E79-D8C387895D0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A3BD7D9C-E899-2115-017D-2B284D6BB9DB}"/>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FD355C5C-5AF2-3DA4-BA89-C82CD34E95B0}"/>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C52563D-563A-D3C7-74C7-53CA375F25DB}"/>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9FBD4622-F33C-25AB-2B62-B84EFBB29847}"/>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BADCBFFF-2281-A5C3-CC3C-DF889070A61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8F948ED-416E-600E-5803-3745E4B59060}"/>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16ECB3DB-0F45-3573-5B12-F2D52FFDC979}"/>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7F4707D1-8D6C-7586-54F2-054AE54215C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53F35659-D515-BF36-D9E2-BE8C6E1EAD6E}"/>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49FFCB7B-9D03-585F-DDF0-21A1DEB2B5E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FD710336-BB2E-C3D3-BE8A-B5F9874BAFA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F919883E-3C09-EBE8-4B51-DA98C2300765}"/>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EB924C04-ED30-3F7E-ED73-92D0083D8B8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757A4D7E-EEE8-C9F8-CCC6-D47248ABC7C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5E0D40BF-4CDB-FF1D-2E6C-10DE0AB62EF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62B8A767-AF60-89D3-92BC-FCFC7AFA3522}"/>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36F80B5C-4958-ECB0-8447-E0A382EFF45C}"/>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E28C33E9-4106-6003-888C-F577C6F85DEE}"/>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9FD7ABC8-3594-2BC8-791B-DD831FC12D17}"/>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429E08D6-F041-06B4-9D06-8520F14FF7D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7" name="object 9">
            <a:extLst>
              <a:ext uri="{FF2B5EF4-FFF2-40B4-BE49-F238E27FC236}">
                <a16:creationId xmlns:a16="http://schemas.microsoft.com/office/drawing/2014/main" id="{F964D34F-C1F4-841E-4F81-5632BF616D9A}"/>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p:txBody>
      </p:sp>
      <p:sp>
        <p:nvSpPr>
          <p:cNvPr id="4" name="object 37">
            <a:extLst>
              <a:ext uri="{FF2B5EF4-FFF2-40B4-BE49-F238E27FC236}">
                <a16:creationId xmlns:a16="http://schemas.microsoft.com/office/drawing/2014/main" id="{5CA56AF2-4B0C-8403-7600-F21C4D9DEDA2}"/>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31210" y="5264211"/>
            <a:ext cx="5581718" cy="3893374"/>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ANALYSTE RÉPONSE</a:t>
            </a:r>
            <a:endParaRPr lang="fr-FR" sz="6600" b="1" spc="-150" dirty="0">
              <a:latin typeface="Calibri"/>
              <a:cs typeface="Calibri"/>
            </a:endParaRPr>
          </a:p>
          <a:p>
            <a:pPr marL="12065" marR="5080" algn="ctr">
              <a:lnSpc>
                <a:spcPts val="7420"/>
              </a:lnSpc>
            </a:pPr>
            <a:r>
              <a:rPr lang="fr-FR" sz="6600" b="1" spc="-150" dirty="0">
                <a:solidFill>
                  <a:srgbClr val="231F20"/>
                </a:solidFill>
                <a:latin typeface="Calibri"/>
                <a:cs typeface="Calibri"/>
              </a:rPr>
              <a:t>AUX INCIDENTS DE 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AE2D13C-C007-CB31-1128-1B97903A1369}"/>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9433712-E38D-A52F-436D-AD0DC6E532D0}"/>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8D25015-84AD-31CD-AE6C-DA82D78C387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A42B2535-7E23-066E-16CB-28B70AFB2B4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944D93FF-F941-3864-DEB8-20F80AE56590}"/>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F148A599-A75D-7CA4-A7AC-C55E849E620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469E36E3-654B-7F43-C235-7E3DA93116B7}"/>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223702A-6A81-CCDD-CD78-2D7D7BF2AE5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2F13EEFC-7602-CA44-4712-8EAF7F285DF6}"/>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AAAA9494-86A9-A360-C23A-0C50F8D5F61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ECAEC624-58F9-C23E-0892-254A8FBDBC13}"/>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98D246A1-7607-773E-7D01-E79053973ED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F1F99704-C09F-0162-016A-43092EC6A8D6}"/>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02B17801-AADB-93EC-DC47-727523D80F0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B702F429-22BD-F92B-F91E-6FCF100E2E0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C6B0A968-E93B-9C61-C660-CE14043FC59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389038C2-7143-ABB8-3192-C2E938C4C22C}"/>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6FD40BBA-943D-2635-558C-1D53AD3E5E1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DFCCC889-076D-D0C9-7ECF-D872E281F40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9C4EE59E-01E6-F6EF-16D2-C6132E0C07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5236E26-9989-5830-54D4-30A2AD0C06A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318ED2E9-98F7-051F-543C-915BC9C7F766}"/>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CB47714-D9DE-EB1B-EA45-349A714764BB}"/>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497FCBC-2E1D-AF62-64AF-9A30953E5E2C}"/>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7A4063A-EB7F-C509-E803-1565D644F38D}"/>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756562C-EC98-9174-F61A-D04F384F44F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4A0C2AFA-6AC7-BEA2-ED43-F8E2051B1496}"/>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7248F3-6D12-9A5A-9D01-630FA8D36B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9A9C4037-EE73-E8B2-0310-489F5043C47D}"/>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CONSULTANT CYBERSÉCURITÉ</a:t>
            </a:r>
          </a:p>
        </p:txBody>
      </p:sp>
      <p:sp>
        <p:nvSpPr>
          <p:cNvPr id="69" name="object 10">
            <a:extLst>
              <a:ext uri="{FF2B5EF4-FFF2-40B4-BE49-F238E27FC236}">
                <a16:creationId xmlns:a16="http://schemas.microsoft.com/office/drawing/2014/main" id="{87295F9D-6158-6A39-4684-337D1363C7E0}"/>
              </a:ext>
            </a:extLst>
          </p:cNvPr>
          <p:cNvSpPr txBox="1"/>
          <p:nvPr/>
        </p:nvSpPr>
        <p:spPr>
          <a:xfrm>
            <a:off x="15213258" y="4066036"/>
            <a:ext cx="3254375" cy="953594"/>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CONSULTANT CYBERSÉCURITÉ</a:t>
            </a:r>
          </a:p>
        </p:txBody>
      </p:sp>
      <p:sp>
        <p:nvSpPr>
          <p:cNvPr id="5" name="object 37">
            <a:extLst>
              <a:ext uri="{FF2B5EF4-FFF2-40B4-BE49-F238E27FC236}">
                <a16:creationId xmlns:a16="http://schemas.microsoft.com/office/drawing/2014/main" id="{7BC7434A-79F6-BBB7-5FED-C1015A265B21}"/>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5" y="5238553"/>
            <a:ext cx="5431054" cy="1987082"/>
          </a:xfrm>
          <a:prstGeom prst="rect">
            <a:avLst/>
          </a:prstGeom>
        </p:spPr>
        <p:txBody>
          <a:bodyPr vert="horz" wrap="square" lIns="0" tIns="88265" rIns="0" bIns="0" rtlCol="0">
            <a:spAutoFit/>
          </a:bodyPr>
          <a:lstStyle/>
          <a:p>
            <a:pPr marL="12700" marR="5080" indent="665480" algn="ctr">
              <a:lnSpc>
                <a:spcPts val="7420"/>
              </a:lnSpc>
              <a:spcBef>
                <a:spcPts val="695"/>
              </a:spcBef>
            </a:pPr>
            <a:r>
              <a:rPr lang="fr-FR" sz="6600" b="1" spc="-150" dirty="0">
                <a:solidFill>
                  <a:schemeClr val="tx1"/>
                </a:solidFill>
                <a:latin typeface="Calibri"/>
                <a:cs typeface="Calibri"/>
              </a:rPr>
              <a:t>ARCHITECTE CYBERSÉCURITÉ</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0BBD1184-C930-2952-81F6-6A320D7E68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2A38A03-9620-E742-9113-BF4D993B3378}"/>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B840FF0F-B921-0BB4-E781-88365DBA49F1}"/>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p:txBody>
      </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2354619"/>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chemeClr val="tx1"/>
                </a:solidFill>
                <a:latin typeface="Calibri"/>
                <a:cs typeface="Calibri"/>
              </a:rPr>
              <a:t>ANALYSTE RÉPONSE AUX INCIDENTS</a:t>
            </a:r>
          </a:p>
          <a:p>
            <a:pPr algn="ctr">
              <a:lnSpc>
                <a:spcPts val="3215"/>
              </a:lnSpc>
            </a:pPr>
            <a:r>
              <a:rPr lang="fr-FR" sz="3300" b="1" spc="-150" dirty="0">
                <a:solidFill>
                  <a:schemeClr val="tx1"/>
                </a:solidFill>
                <a:latin typeface="Calibri"/>
                <a:cs typeface="Calibri"/>
              </a:rPr>
              <a:t>DE SÉCURITÉ</a:t>
            </a:r>
          </a:p>
        </p:txBody>
      </p:sp>
      <p:sp>
        <p:nvSpPr>
          <p:cNvPr id="5" name="object 37">
            <a:extLst>
              <a:ext uri="{FF2B5EF4-FFF2-40B4-BE49-F238E27FC236}">
                <a16:creationId xmlns:a16="http://schemas.microsoft.com/office/drawing/2014/main" id="{065FDEE1-C924-17E8-481B-7CE0E28B6E04}"/>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3" name="object 43"/>
          <p:cNvGrpSpPr/>
          <p:nvPr/>
        </p:nvGrpSpPr>
        <p:grpSpPr>
          <a:xfrm>
            <a:off x="10243426" y="2391927"/>
            <a:ext cx="4309745" cy="6525259"/>
            <a:chOff x="10243426" y="2391927"/>
            <a:chExt cx="4309745" cy="6525259"/>
          </a:xfrm>
        </p:grpSpPr>
        <p:sp>
          <p:nvSpPr>
            <p:cNvPr id="44" name="object 44"/>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45" name="object 45"/>
            <p:cNvPicPr/>
            <p:nvPr/>
          </p:nvPicPr>
          <p:blipFill>
            <a:blip r:embed="rId2" cstate="print"/>
            <a:stretch>
              <a:fillRect/>
            </a:stretch>
          </p:blipFill>
          <p:spPr>
            <a:xfrm>
              <a:off x="10846542" y="3385925"/>
              <a:ext cx="3316122" cy="3952144"/>
            </a:xfrm>
            <a:prstGeom prst="rect">
              <a:avLst/>
            </a:prstGeom>
          </p:spPr>
        </p:pic>
      </p:grpSp>
      <p:sp>
        <p:nvSpPr>
          <p:cNvPr id="46" name="object 46"/>
          <p:cNvSpPr txBox="1"/>
          <p:nvPr/>
        </p:nvSpPr>
        <p:spPr>
          <a:xfrm>
            <a:off x="10351266" y="56985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47" name="object 47"/>
          <p:cNvSpPr txBox="1"/>
          <p:nvPr/>
        </p:nvSpPr>
        <p:spPr>
          <a:xfrm>
            <a:off x="11466400" y="26934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L'UTILISATION</a:t>
            </a:r>
            <a:r>
              <a:rPr lang="fr-FR" sz="2300" b="1" spc="-45" dirty="0">
                <a:latin typeface="Calibri"/>
                <a:cs typeface="Calibri"/>
              </a:rPr>
              <a:t> </a:t>
            </a:r>
            <a:r>
              <a:rPr lang="fr-FR" sz="2300" b="1" spc="-25" dirty="0">
                <a:latin typeface="Calibri"/>
                <a:cs typeface="Calibri"/>
              </a:rPr>
              <a:t>DE</a:t>
            </a:r>
            <a:endParaRPr lang="fr-FR" sz="2300" b="1" dirty="0">
              <a:latin typeface="Calibri"/>
              <a:cs typeface="Calibri"/>
            </a:endParaRPr>
          </a:p>
        </p:txBody>
      </p:sp>
      <p:sp>
        <p:nvSpPr>
          <p:cNvPr id="48" name="object 48"/>
          <p:cNvSpPr txBox="1"/>
          <p:nvPr/>
        </p:nvSpPr>
        <p:spPr>
          <a:xfrm>
            <a:off x="10565624" y="30132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L'AUTHENTIFICATION</a:t>
            </a:r>
          </a:p>
        </p:txBody>
      </p:sp>
      <p:sp>
        <p:nvSpPr>
          <p:cNvPr id="49" name="object 49"/>
          <p:cNvSpPr txBox="1"/>
          <p:nvPr/>
        </p:nvSpPr>
        <p:spPr>
          <a:xfrm>
            <a:off x="10571339" y="3419103"/>
            <a:ext cx="3683000" cy="631583"/>
          </a:xfrm>
          <a:prstGeom prst="rect">
            <a:avLst/>
          </a:prstGeom>
        </p:spPr>
        <p:txBody>
          <a:bodyPr vert="horz" wrap="square" lIns="0" tIns="15875" rIns="0" bIns="0" rtlCol="0">
            <a:spAutoFit/>
          </a:bodyPr>
          <a:lstStyle/>
          <a:p>
            <a:pPr>
              <a:lnSpc>
                <a:spcPct val="100000"/>
              </a:lnSpc>
              <a:spcBef>
                <a:spcPts val="125"/>
              </a:spcBef>
            </a:pPr>
            <a:r>
              <a:rPr lang="fr-FR" sz="4000" b="1" dirty="0">
                <a:latin typeface="Calibri"/>
                <a:cs typeface="Calibri"/>
              </a:rPr>
              <a:t>MULTIFACTEUR</a:t>
            </a:r>
          </a:p>
        </p:txBody>
      </p:sp>
      <p:sp>
        <p:nvSpPr>
          <p:cNvPr id="50" name="object 50"/>
          <p:cNvSpPr txBox="1"/>
          <p:nvPr/>
        </p:nvSpPr>
        <p:spPr>
          <a:xfrm>
            <a:off x="12089095" y="41632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51" name="object 51"/>
          <p:cNvSpPr txBox="1"/>
          <p:nvPr/>
        </p:nvSpPr>
        <p:spPr>
          <a:xfrm>
            <a:off x="11064952" y="78854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DES</a:t>
            </a:r>
            <a:r>
              <a:rPr lang="fr-FR" sz="3750" b="1" spc="-100" dirty="0">
                <a:latin typeface="Calibri"/>
                <a:cs typeface="Calibri"/>
              </a:rPr>
              <a:t> </a:t>
            </a:r>
            <a:r>
              <a:rPr lang="fr-FR" sz="3750" b="1" spc="130" dirty="0">
                <a:latin typeface="Calibri"/>
                <a:cs typeface="Calibri"/>
              </a:rPr>
              <a:t>ATTAQUES</a:t>
            </a:r>
            <a:endParaRPr lang="fr-FR" sz="3750" b="1" dirty="0">
              <a:latin typeface="Calibri"/>
              <a:cs typeface="Calibri"/>
            </a:endParaRPr>
          </a:p>
        </p:txBody>
      </p:sp>
      <p:sp>
        <p:nvSpPr>
          <p:cNvPr id="52" name="object 52"/>
          <p:cNvSpPr txBox="1"/>
          <p:nvPr/>
        </p:nvSpPr>
        <p:spPr>
          <a:xfrm>
            <a:off x="11633618" y="55808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BLOQUE</a:t>
            </a:r>
            <a:endParaRPr lang="fr-FR" sz="3200" b="1" dirty="0">
              <a:latin typeface="Calibri"/>
              <a:cs typeface="Calibri"/>
            </a:endParaRPr>
          </a:p>
        </p:txBody>
      </p:sp>
      <p:sp>
        <p:nvSpPr>
          <p:cNvPr id="56" name="object 56">
            <a:hlinkClick r:id="rId3"/>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57" name="object 57"/>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60" name="object 2">
            <a:extLst>
              <a:ext uri="{FF2B5EF4-FFF2-40B4-BE49-F238E27FC236}">
                <a16:creationId xmlns:a16="http://schemas.microsoft.com/office/drawing/2014/main" id="{5C599E0A-B430-AF17-9925-09971575AF3F}"/>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grpSp>
        <p:nvGrpSpPr>
          <p:cNvPr id="173" name="object 10">
            <a:extLst>
              <a:ext uri="{FF2B5EF4-FFF2-40B4-BE49-F238E27FC236}">
                <a16:creationId xmlns:a16="http://schemas.microsoft.com/office/drawing/2014/main" id="{D3520750-4826-23F8-B21A-8B3057EA1807}"/>
              </a:ext>
            </a:extLst>
          </p:cNvPr>
          <p:cNvGrpSpPr/>
          <p:nvPr/>
        </p:nvGrpSpPr>
        <p:grpSpPr>
          <a:xfrm>
            <a:off x="5550878" y="3504971"/>
            <a:ext cx="4309745" cy="6525259"/>
            <a:chOff x="5550878" y="3504971"/>
            <a:chExt cx="4309745" cy="6525259"/>
          </a:xfrm>
        </p:grpSpPr>
        <p:sp>
          <p:nvSpPr>
            <p:cNvPr id="174" name="object 11">
              <a:extLst>
                <a:ext uri="{FF2B5EF4-FFF2-40B4-BE49-F238E27FC236}">
                  <a16:creationId xmlns:a16="http://schemas.microsoft.com/office/drawing/2014/main" id="{F6A73A6E-E9DE-8E8B-46D7-EACCA188ED6B}"/>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75" name="object 12">
              <a:extLst>
                <a:ext uri="{FF2B5EF4-FFF2-40B4-BE49-F238E27FC236}">
                  <a16:creationId xmlns:a16="http://schemas.microsoft.com/office/drawing/2014/main" id="{76BC4940-24CB-D6B8-F950-627CDE3C34FF}"/>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76" name="object 13">
              <a:extLst>
                <a:ext uri="{FF2B5EF4-FFF2-40B4-BE49-F238E27FC236}">
                  <a16:creationId xmlns:a16="http://schemas.microsoft.com/office/drawing/2014/main" id="{AAEA7B1D-A7B0-20F7-B130-922E81D6DEB2}"/>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77" name="object 14">
              <a:extLst>
                <a:ext uri="{FF2B5EF4-FFF2-40B4-BE49-F238E27FC236}">
                  <a16:creationId xmlns:a16="http://schemas.microsoft.com/office/drawing/2014/main" id="{003E9821-14EE-1F75-8D80-5C292DBDC5DE}"/>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78" name="object 15">
              <a:extLst>
                <a:ext uri="{FF2B5EF4-FFF2-40B4-BE49-F238E27FC236}">
                  <a16:creationId xmlns:a16="http://schemas.microsoft.com/office/drawing/2014/main" id="{82B509C8-3A8F-73B7-1602-65DBB474DB1C}"/>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79" name="object 16">
            <a:extLst>
              <a:ext uri="{FF2B5EF4-FFF2-40B4-BE49-F238E27FC236}">
                <a16:creationId xmlns:a16="http://schemas.microsoft.com/office/drawing/2014/main" id="{CD529E5E-7D95-89FE-F451-24E7C3A4F31C}"/>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grpSp>
        <p:nvGrpSpPr>
          <p:cNvPr id="180" name="object 17">
            <a:extLst>
              <a:ext uri="{FF2B5EF4-FFF2-40B4-BE49-F238E27FC236}">
                <a16:creationId xmlns:a16="http://schemas.microsoft.com/office/drawing/2014/main" id="{52CCEA41-71D2-697F-EDF2-88DA697D6C40}"/>
              </a:ext>
            </a:extLst>
          </p:cNvPr>
          <p:cNvGrpSpPr/>
          <p:nvPr/>
        </p:nvGrpSpPr>
        <p:grpSpPr>
          <a:xfrm>
            <a:off x="5550878" y="3717202"/>
            <a:ext cx="4309745" cy="6312535"/>
            <a:chOff x="5550878" y="3717202"/>
            <a:chExt cx="4309745" cy="6312535"/>
          </a:xfrm>
        </p:grpSpPr>
        <p:sp>
          <p:nvSpPr>
            <p:cNvPr id="181" name="object 18">
              <a:extLst>
                <a:ext uri="{FF2B5EF4-FFF2-40B4-BE49-F238E27FC236}">
                  <a16:creationId xmlns:a16="http://schemas.microsoft.com/office/drawing/2014/main" id="{71F7721D-8A95-3C40-4DE8-938CC4135AFB}"/>
                </a:ext>
              </a:extLst>
            </p:cNvPr>
            <p:cNvSpPr/>
            <p:nvPr/>
          </p:nvSpPr>
          <p:spPr>
            <a:xfrm>
              <a:off x="5550878" y="7160227"/>
              <a:ext cx="4309745" cy="2869565"/>
            </a:xfrm>
            <a:custGeom>
              <a:avLst/>
              <a:gdLst/>
              <a:ahLst/>
              <a:cxnLst/>
              <a:rect l="l" t="t" r="r" b="b"/>
              <a:pathLst>
                <a:path w="4309745" h="2869565">
                  <a:moveTo>
                    <a:pt x="4309523" y="0"/>
                  </a:moveTo>
                  <a:lnTo>
                    <a:pt x="2892943" y="4909"/>
                  </a:lnTo>
                  <a:lnTo>
                    <a:pt x="1939955" y="139414"/>
                  </a:lnTo>
                  <a:lnTo>
                    <a:pt x="1087657" y="522852"/>
                  </a:lnTo>
                  <a:lnTo>
                    <a:pt x="0" y="1222900"/>
                  </a:lnTo>
                  <a:lnTo>
                    <a:pt x="0" y="2869445"/>
                  </a:lnTo>
                  <a:lnTo>
                    <a:pt x="811918" y="2869445"/>
                  </a:lnTo>
                  <a:lnTo>
                    <a:pt x="1634732" y="2161148"/>
                  </a:lnTo>
                  <a:lnTo>
                    <a:pt x="2336899" y="1722477"/>
                  </a:lnTo>
                  <a:lnTo>
                    <a:pt x="3131277" y="1519391"/>
                  </a:lnTo>
                  <a:lnTo>
                    <a:pt x="4309523" y="1408831"/>
                  </a:lnTo>
                  <a:lnTo>
                    <a:pt x="4309523" y="0"/>
                  </a:lnTo>
                  <a:close/>
                </a:path>
              </a:pathLst>
            </a:custGeom>
            <a:solidFill>
              <a:srgbClr val="FBECB0"/>
            </a:solidFill>
          </p:spPr>
          <p:txBody>
            <a:bodyPr wrap="square" lIns="0" tIns="0" rIns="0" bIns="0" rtlCol="0"/>
            <a:lstStyle/>
            <a:p>
              <a:endParaRPr dirty="0">
                <a:latin typeface="+mn-lt"/>
              </a:endParaRPr>
            </a:p>
          </p:txBody>
        </p:sp>
        <p:sp>
          <p:nvSpPr>
            <p:cNvPr id="182" name="object 19">
              <a:extLst>
                <a:ext uri="{FF2B5EF4-FFF2-40B4-BE49-F238E27FC236}">
                  <a16:creationId xmlns:a16="http://schemas.microsoft.com/office/drawing/2014/main" id="{31E52EA2-6A85-0977-07E9-2E4A84164B74}"/>
                </a:ext>
              </a:extLst>
            </p:cNvPr>
            <p:cNvSpPr/>
            <p:nvPr/>
          </p:nvSpPr>
          <p:spPr>
            <a:xfrm>
              <a:off x="5550878" y="6374413"/>
              <a:ext cx="4309745" cy="1544320"/>
            </a:xfrm>
            <a:custGeom>
              <a:avLst/>
              <a:gdLst/>
              <a:ahLst/>
              <a:cxnLst/>
              <a:rect l="l" t="t" r="r" b="b"/>
              <a:pathLst>
                <a:path w="4309745" h="1544320">
                  <a:moveTo>
                    <a:pt x="3863840" y="0"/>
                  </a:moveTo>
                  <a:lnTo>
                    <a:pt x="1617184" y="0"/>
                  </a:lnTo>
                  <a:lnTo>
                    <a:pt x="1275556" y="67381"/>
                  </a:lnTo>
                  <a:lnTo>
                    <a:pt x="0" y="454699"/>
                  </a:lnTo>
                  <a:lnTo>
                    <a:pt x="0" y="1544059"/>
                  </a:lnTo>
                  <a:lnTo>
                    <a:pt x="1087657" y="928501"/>
                  </a:lnTo>
                  <a:lnTo>
                    <a:pt x="1939955" y="591664"/>
                  </a:lnTo>
                  <a:lnTo>
                    <a:pt x="2892943" y="474331"/>
                  </a:lnTo>
                  <a:lnTo>
                    <a:pt x="4309523" y="471790"/>
                  </a:lnTo>
                  <a:lnTo>
                    <a:pt x="4309523" y="57538"/>
                  </a:lnTo>
                  <a:lnTo>
                    <a:pt x="3863840" y="0"/>
                  </a:lnTo>
                  <a:close/>
                </a:path>
              </a:pathLst>
            </a:custGeom>
            <a:solidFill>
              <a:srgbClr val="FBECB0">
                <a:alpha val="69999"/>
              </a:srgbClr>
            </a:solidFill>
          </p:spPr>
          <p:txBody>
            <a:bodyPr wrap="square" lIns="0" tIns="0" rIns="0" bIns="0" rtlCol="0"/>
            <a:lstStyle/>
            <a:p>
              <a:endParaRPr dirty="0">
                <a:latin typeface="+mn-lt"/>
              </a:endParaRPr>
            </a:p>
          </p:txBody>
        </p:sp>
        <p:sp>
          <p:nvSpPr>
            <p:cNvPr id="183" name="object 20">
              <a:extLst>
                <a:ext uri="{FF2B5EF4-FFF2-40B4-BE49-F238E27FC236}">
                  <a16:creationId xmlns:a16="http://schemas.microsoft.com/office/drawing/2014/main" id="{C9B475B9-CF2B-C0D6-3EA5-D1C76212056D}"/>
                </a:ext>
              </a:extLst>
            </p:cNvPr>
            <p:cNvSpPr/>
            <p:nvPr/>
          </p:nvSpPr>
          <p:spPr>
            <a:xfrm>
              <a:off x="8070637" y="7723904"/>
              <a:ext cx="730885" cy="1029969"/>
            </a:xfrm>
            <a:custGeom>
              <a:avLst/>
              <a:gdLst/>
              <a:ahLst/>
              <a:cxnLst/>
              <a:rect l="l" t="t" r="r" b="b"/>
              <a:pathLst>
                <a:path w="730884" h="1029970">
                  <a:moveTo>
                    <a:pt x="365245" y="0"/>
                  </a:moveTo>
                  <a:lnTo>
                    <a:pt x="358153" y="34837"/>
                  </a:lnTo>
                  <a:lnTo>
                    <a:pt x="351702" y="67745"/>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51702" y="962003"/>
                  </a:lnTo>
                  <a:lnTo>
                    <a:pt x="358153" y="994911"/>
                  </a:lnTo>
                  <a:lnTo>
                    <a:pt x="365245" y="1029738"/>
                  </a:lnTo>
                  <a:lnTo>
                    <a:pt x="372326" y="994908"/>
                  </a:lnTo>
                  <a:lnTo>
                    <a:pt x="378775" y="961995"/>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lnTo>
                    <a:pt x="378775" y="67750"/>
                  </a:lnTo>
                  <a:lnTo>
                    <a:pt x="372326" y="34838"/>
                  </a:lnTo>
                  <a:lnTo>
                    <a:pt x="365245" y="0"/>
                  </a:lnTo>
                  <a:close/>
                </a:path>
              </a:pathLst>
            </a:custGeom>
            <a:solidFill>
              <a:srgbClr val="FFFFFF"/>
            </a:solidFill>
          </p:spPr>
          <p:txBody>
            <a:bodyPr wrap="square" lIns="0" tIns="0" rIns="0" bIns="0" rtlCol="0"/>
            <a:lstStyle/>
            <a:p>
              <a:endParaRPr dirty="0">
                <a:latin typeface="+mn-lt"/>
              </a:endParaRPr>
            </a:p>
          </p:txBody>
        </p:sp>
        <p:sp>
          <p:nvSpPr>
            <p:cNvPr id="184" name="object 21">
              <a:extLst>
                <a:ext uri="{FF2B5EF4-FFF2-40B4-BE49-F238E27FC236}">
                  <a16:creationId xmlns:a16="http://schemas.microsoft.com/office/drawing/2014/main" id="{8FCBC9C2-6537-FBB9-F1EF-6931A4A1DF69}"/>
                </a:ext>
              </a:extLst>
            </p:cNvPr>
            <p:cNvSpPr/>
            <p:nvPr/>
          </p:nvSpPr>
          <p:spPr>
            <a:xfrm>
              <a:off x="8070637" y="7723904"/>
              <a:ext cx="730885" cy="1029969"/>
            </a:xfrm>
            <a:custGeom>
              <a:avLst/>
              <a:gdLst/>
              <a:ahLst/>
              <a:cxnLst/>
              <a:rect l="l" t="t" r="r" b="b"/>
              <a:pathLst>
                <a:path w="730884" h="1029970">
                  <a:moveTo>
                    <a:pt x="389956" y="128079"/>
                  </a:moveTo>
                  <a:lnTo>
                    <a:pt x="384636" y="98807"/>
                  </a:lnTo>
                  <a:lnTo>
                    <a:pt x="378775" y="67750"/>
                  </a:lnTo>
                  <a:lnTo>
                    <a:pt x="372326" y="34838"/>
                  </a:lnTo>
                  <a:lnTo>
                    <a:pt x="365245" y="0"/>
                  </a:lnTo>
                  <a:lnTo>
                    <a:pt x="358153" y="34837"/>
                  </a:lnTo>
                  <a:lnTo>
                    <a:pt x="351702" y="67745"/>
                  </a:lnTo>
                  <a:lnTo>
                    <a:pt x="345842" y="98798"/>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45842" y="930943"/>
                  </a:lnTo>
                  <a:lnTo>
                    <a:pt x="351702" y="962003"/>
                  </a:lnTo>
                  <a:lnTo>
                    <a:pt x="358153" y="994911"/>
                  </a:lnTo>
                  <a:lnTo>
                    <a:pt x="365245" y="1029738"/>
                  </a:lnTo>
                  <a:lnTo>
                    <a:pt x="372326" y="994908"/>
                  </a:lnTo>
                  <a:lnTo>
                    <a:pt x="378775" y="961995"/>
                  </a:lnTo>
                  <a:lnTo>
                    <a:pt x="384636" y="930934"/>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185" name="object 22">
              <a:extLst>
                <a:ext uri="{FF2B5EF4-FFF2-40B4-BE49-F238E27FC236}">
                  <a16:creationId xmlns:a16="http://schemas.microsoft.com/office/drawing/2014/main" id="{E86D5781-5408-356E-78E8-D78733B60972}"/>
                </a:ext>
              </a:extLst>
            </p:cNvPr>
            <p:cNvSpPr/>
            <p:nvPr/>
          </p:nvSpPr>
          <p:spPr>
            <a:xfrm>
              <a:off x="8924446" y="7501346"/>
              <a:ext cx="278765" cy="393065"/>
            </a:xfrm>
            <a:custGeom>
              <a:avLst/>
              <a:gdLst/>
              <a:ahLst/>
              <a:cxnLst/>
              <a:rect l="l" t="t" r="r" b="b"/>
              <a:pathLst>
                <a:path w="278765" h="393065">
                  <a:moveTo>
                    <a:pt x="139220" y="0"/>
                  </a:move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6514" y="379200"/>
                  </a:lnTo>
                  <a:lnTo>
                    <a:pt x="139220" y="392469"/>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lnTo>
                    <a:pt x="141915" y="13280"/>
                  </a:lnTo>
                  <a:lnTo>
                    <a:pt x="139220" y="0"/>
                  </a:lnTo>
                  <a:close/>
                </a:path>
              </a:pathLst>
            </a:custGeom>
            <a:solidFill>
              <a:srgbClr val="FFFFFF"/>
            </a:solidFill>
          </p:spPr>
          <p:txBody>
            <a:bodyPr wrap="square" lIns="0" tIns="0" rIns="0" bIns="0" rtlCol="0"/>
            <a:lstStyle/>
            <a:p>
              <a:endParaRPr dirty="0">
                <a:latin typeface="+mn-lt"/>
              </a:endParaRPr>
            </a:p>
          </p:txBody>
        </p:sp>
        <p:sp>
          <p:nvSpPr>
            <p:cNvPr id="186" name="object 23">
              <a:extLst>
                <a:ext uri="{FF2B5EF4-FFF2-40B4-BE49-F238E27FC236}">
                  <a16:creationId xmlns:a16="http://schemas.microsoft.com/office/drawing/2014/main" id="{280FD7DD-A250-9CD7-F2FC-2602608B57C1}"/>
                </a:ext>
              </a:extLst>
            </p:cNvPr>
            <p:cNvSpPr/>
            <p:nvPr/>
          </p:nvSpPr>
          <p:spPr>
            <a:xfrm>
              <a:off x="8924446" y="7501346"/>
              <a:ext cx="278765" cy="393065"/>
            </a:xfrm>
            <a:custGeom>
              <a:avLst/>
              <a:gdLst/>
              <a:ahLst/>
              <a:cxnLst/>
              <a:rect l="l" t="t" r="r" b="b"/>
              <a:pathLst>
                <a:path w="278765" h="393065">
                  <a:moveTo>
                    <a:pt x="148634" y="48825"/>
                  </a:moveTo>
                  <a:lnTo>
                    <a:pt x="146605" y="37665"/>
                  </a:lnTo>
                  <a:lnTo>
                    <a:pt x="144371" y="25826"/>
                  </a:lnTo>
                  <a:lnTo>
                    <a:pt x="141915" y="13280"/>
                  </a:lnTo>
                  <a:lnTo>
                    <a:pt x="139220" y="0"/>
                  </a:lnTo>
                  <a:lnTo>
                    <a:pt x="136514" y="13280"/>
                  </a:lnTo>
                  <a:lnTo>
                    <a:pt x="134052" y="25825"/>
                  </a:ln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1815" y="354824"/>
                  </a:lnTo>
                  <a:lnTo>
                    <a:pt x="134052" y="366658"/>
                  </a:lnTo>
                  <a:lnTo>
                    <a:pt x="136514" y="379200"/>
                  </a:lnTo>
                  <a:lnTo>
                    <a:pt x="139220" y="392469"/>
                  </a:lnTo>
                  <a:lnTo>
                    <a:pt x="141915" y="379199"/>
                  </a:lnTo>
                  <a:lnTo>
                    <a:pt x="144371" y="366656"/>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close/>
                </a:path>
              </a:pathLst>
            </a:custGeom>
            <a:ln w="72437">
              <a:solidFill>
                <a:srgbClr val="FFFFFF"/>
              </a:solidFill>
            </a:ln>
          </p:spPr>
          <p:txBody>
            <a:bodyPr wrap="square" lIns="0" tIns="0" rIns="0" bIns="0" rtlCol="0"/>
            <a:lstStyle/>
            <a:p>
              <a:endParaRPr dirty="0">
                <a:latin typeface="+mn-lt"/>
              </a:endParaRPr>
            </a:p>
          </p:txBody>
        </p:sp>
        <p:sp>
          <p:nvSpPr>
            <p:cNvPr id="187" name="object 24">
              <a:extLst>
                <a:ext uri="{FF2B5EF4-FFF2-40B4-BE49-F238E27FC236}">
                  <a16:creationId xmlns:a16="http://schemas.microsoft.com/office/drawing/2014/main" id="{5457392C-7A23-7F7D-5EAA-E86C18CC4A63}"/>
                </a:ext>
              </a:extLst>
            </p:cNvPr>
            <p:cNvSpPr/>
            <p:nvPr/>
          </p:nvSpPr>
          <p:spPr>
            <a:xfrm>
              <a:off x="7433275" y="7758199"/>
              <a:ext cx="278765" cy="393065"/>
            </a:xfrm>
            <a:custGeom>
              <a:avLst/>
              <a:gdLst/>
              <a:ahLst/>
              <a:cxnLst/>
              <a:rect l="l" t="t" r="r" b="b"/>
              <a:pathLst>
                <a:path w="278765" h="393065">
                  <a:moveTo>
                    <a:pt x="139220" y="0"/>
                  </a:move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6515" y="379195"/>
                  </a:lnTo>
                  <a:lnTo>
                    <a:pt x="139220" y="392469"/>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lnTo>
                    <a:pt x="141915" y="13274"/>
                  </a:lnTo>
                  <a:lnTo>
                    <a:pt x="139220" y="0"/>
                  </a:lnTo>
                  <a:close/>
                </a:path>
              </a:pathLst>
            </a:custGeom>
            <a:solidFill>
              <a:srgbClr val="FFFFFF"/>
            </a:solidFill>
          </p:spPr>
          <p:txBody>
            <a:bodyPr wrap="square" lIns="0" tIns="0" rIns="0" bIns="0" rtlCol="0"/>
            <a:lstStyle/>
            <a:p>
              <a:endParaRPr dirty="0">
                <a:latin typeface="+mn-lt"/>
              </a:endParaRPr>
            </a:p>
          </p:txBody>
        </p:sp>
        <p:sp>
          <p:nvSpPr>
            <p:cNvPr id="188" name="object 25">
              <a:extLst>
                <a:ext uri="{FF2B5EF4-FFF2-40B4-BE49-F238E27FC236}">
                  <a16:creationId xmlns:a16="http://schemas.microsoft.com/office/drawing/2014/main" id="{03B14016-1A6A-1559-2409-0ABF3820B373}"/>
                </a:ext>
              </a:extLst>
            </p:cNvPr>
            <p:cNvSpPr/>
            <p:nvPr/>
          </p:nvSpPr>
          <p:spPr>
            <a:xfrm>
              <a:off x="7433275" y="7758199"/>
              <a:ext cx="278765" cy="393065"/>
            </a:xfrm>
            <a:custGeom>
              <a:avLst/>
              <a:gdLst/>
              <a:ahLst/>
              <a:cxnLst/>
              <a:rect l="l" t="t" r="r" b="b"/>
              <a:pathLst>
                <a:path w="278765" h="393065">
                  <a:moveTo>
                    <a:pt x="148634" y="48815"/>
                  </a:moveTo>
                  <a:lnTo>
                    <a:pt x="146605" y="37655"/>
                  </a:lnTo>
                  <a:lnTo>
                    <a:pt x="144371" y="25817"/>
                  </a:lnTo>
                  <a:lnTo>
                    <a:pt x="141915" y="13274"/>
                  </a:lnTo>
                  <a:lnTo>
                    <a:pt x="139220" y="0"/>
                  </a:lnTo>
                  <a:lnTo>
                    <a:pt x="136515" y="13274"/>
                  </a:lnTo>
                  <a:lnTo>
                    <a:pt x="134056" y="25817"/>
                  </a:ln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1820" y="354818"/>
                  </a:lnTo>
                  <a:lnTo>
                    <a:pt x="134056" y="366653"/>
                  </a:lnTo>
                  <a:lnTo>
                    <a:pt x="136515" y="379195"/>
                  </a:lnTo>
                  <a:lnTo>
                    <a:pt x="139220" y="392469"/>
                  </a:lnTo>
                  <a:lnTo>
                    <a:pt x="141915" y="379195"/>
                  </a:lnTo>
                  <a:lnTo>
                    <a:pt x="144371" y="366653"/>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close/>
                </a:path>
              </a:pathLst>
            </a:custGeom>
            <a:ln w="72437">
              <a:solidFill>
                <a:srgbClr val="FFFFFF"/>
              </a:solidFill>
            </a:ln>
          </p:spPr>
          <p:txBody>
            <a:bodyPr wrap="square" lIns="0" tIns="0" rIns="0" bIns="0" rtlCol="0"/>
            <a:lstStyle/>
            <a:p>
              <a:endParaRPr dirty="0">
                <a:latin typeface="+mn-lt"/>
              </a:endParaRPr>
            </a:p>
          </p:txBody>
        </p:sp>
        <p:sp>
          <p:nvSpPr>
            <p:cNvPr id="189" name="object 26">
              <a:extLst>
                <a:ext uri="{FF2B5EF4-FFF2-40B4-BE49-F238E27FC236}">
                  <a16:creationId xmlns:a16="http://schemas.microsoft.com/office/drawing/2014/main" id="{B3A5255C-ABE1-7888-6E83-9D645C2ACADE}"/>
                </a:ext>
              </a:extLst>
            </p:cNvPr>
            <p:cNvSpPr/>
            <p:nvPr/>
          </p:nvSpPr>
          <p:spPr>
            <a:xfrm>
              <a:off x="8180731" y="6377127"/>
              <a:ext cx="278765" cy="393065"/>
            </a:xfrm>
            <a:custGeom>
              <a:avLst/>
              <a:gdLst/>
              <a:ahLst/>
              <a:cxnLst/>
              <a:rect l="l" t="t" r="r" b="b"/>
              <a:pathLst>
                <a:path w="278765" h="393065">
                  <a:moveTo>
                    <a:pt x="139199" y="0"/>
                  </a:move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lnTo>
                    <a:pt x="136505" y="379191"/>
                  </a:lnTo>
                  <a:lnTo>
                    <a:pt x="139199" y="392469"/>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1906"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90" name="object 27">
              <a:extLst>
                <a:ext uri="{FF2B5EF4-FFF2-40B4-BE49-F238E27FC236}">
                  <a16:creationId xmlns:a16="http://schemas.microsoft.com/office/drawing/2014/main" id="{B60387CB-745B-A9E6-1D74-7183B5D52F48}"/>
                </a:ext>
              </a:extLst>
            </p:cNvPr>
            <p:cNvSpPr/>
            <p:nvPr/>
          </p:nvSpPr>
          <p:spPr>
            <a:xfrm>
              <a:off x="8180731" y="6377127"/>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2" y="379189"/>
                  </a:lnTo>
                  <a:lnTo>
                    <a:pt x="144364" y="366644"/>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6604" y="37646"/>
                  </a:lnTo>
                  <a:lnTo>
                    <a:pt x="144368" y="25812"/>
                  </a:lnTo>
                  <a:lnTo>
                    <a:pt x="141906" y="13272"/>
                  </a:lnTo>
                  <a:lnTo>
                    <a:pt x="139199" y="0"/>
                  </a:lnTo>
                  <a:lnTo>
                    <a:pt x="136505" y="13268"/>
                  </a:lnTo>
                  <a:lnTo>
                    <a:pt x="134049" y="25808"/>
                  </a:ln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91" name="object 28">
              <a:extLst>
                <a:ext uri="{FF2B5EF4-FFF2-40B4-BE49-F238E27FC236}">
                  <a16:creationId xmlns:a16="http://schemas.microsoft.com/office/drawing/2014/main" id="{E4130040-618F-8720-130F-EED40ED3117D}"/>
                </a:ext>
              </a:extLst>
            </p:cNvPr>
            <p:cNvSpPr/>
            <p:nvPr/>
          </p:nvSpPr>
          <p:spPr>
            <a:xfrm>
              <a:off x="8919605" y="3938610"/>
              <a:ext cx="730885" cy="1029969"/>
            </a:xfrm>
            <a:custGeom>
              <a:avLst/>
              <a:gdLst/>
              <a:ahLst/>
              <a:cxnLst/>
              <a:rect l="l" t="t" r="r" b="b"/>
              <a:pathLst>
                <a:path w="730884" h="1029970">
                  <a:moveTo>
                    <a:pt x="365245" y="0"/>
                  </a:moveTo>
                  <a:lnTo>
                    <a:pt x="358153" y="34832"/>
                  </a:lnTo>
                  <a:lnTo>
                    <a:pt x="351702" y="67741"/>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51702" y="962007"/>
                  </a:lnTo>
                  <a:lnTo>
                    <a:pt x="358153" y="994911"/>
                  </a:lnTo>
                  <a:lnTo>
                    <a:pt x="365245" y="1029738"/>
                  </a:lnTo>
                  <a:lnTo>
                    <a:pt x="372326" y="994911"/>
                  </a:lnTo>
                  <a:lnTo>
                    <a:pt x="378775" y="962004"/>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lnTo>
                    <a:pt x="378775" y="67742"/>
                  </a:lnTo>
                  <a:lnTo>
                    <a:pt x="372326" y="34832"/>
                  </a:lnTo>
                  <a:lnTo>
                    <a:pt x="365245" y="0"/>
                  </a:lnTo>
                  <a:close/>
                </a:path>
              </a:pathLst>
            </a:custGeom>
            <a:solidFill>
              <a:srgbClr val="FFFFFF"/>
            </a:solidFill>
          </p:spPr>
          <p:txBody>
            <a:bodyPr wrap="square" lIns="0" tIns="0" rIns="0" bIns="0" rtlCol="0"/>
            <a:lstStyle/>
            <a:p>
              <a:endParaRPr dirty="0">
                <a:latin typeface="+mn-lt"/>
              </a:endParaRPr>
            </a:p>
          </p:txBody>
        </p:sp>
        <p:sp>
          <p:nvSpPr>
            <p:cNvPr id="192" name="object 29">
              <a:extLst>
                <a:ext uri="{FF2B5EF4-FFF2-40B4-BE49-F238E27FC236}">
                  <a16:creationId xmlns:a16="http://schemas.microsoft.com/office/drawing/2014/main" id="{6BAAC8D1-9561-5594-67FD-15218B1B0931}"/>
                </a:ext>
              </a:extLst>
            </p:cNvPr>
            <p:cNvSpPr/>
            <p:nvPr/>
          </p:nvSpPr>
          <p:spPr>
            <a:xfrm>
              <a:off x="8919605" y="3938610"/>
              <a:ext cx="730885" cy="1029969"/>
            </a:xfrm>
            <a:custGeom>
              <a:avLst/>
              <a:gdLst/>
              <a:ahLst/>
              <a:cxnLst/>
              <a:rect l="l" t="t" r="r" b="b"/>
              <a:pathLst>
                <a:path w="730884" h="1029970">
                  <a:moveTo>
                    <a:pt x="389956" y="128079"/>
                  </a:moveTo>
                  <a:lnTo>
                    <a:pt x="384636" y="98801"/>
                  </a:lnTo>
                  <a:lnTo>
                    <a:pt x="378775" y="67742"/>
                  </a:lnTo>
                  <a:lnTo>
                    <a:pt x="372326" y="34832"/>
                  </a:lnTo>
                  <a:lnTo>
                    <a:pt x="365245" y="0"/>
                  </a:lnTo>
                  <a:lnTo>
                    <a:pt x="358153" y="34832"/>
                  </a:lnTo>
                  <a:lnTo>
                    <a:pt x="351702" y="67741"/>
                  </a:lnTo>
                  <a:lnTo>
                    <a:pt x="345842" y="98796"/>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45842" y="930956"/>
                  </a:lnTo>
                  <a:lnTo>
                    <a:pt x="351702" y="962007"/>
                  </a:lnTo>
                  <a:lnTo>
                    <a:pt x="358153" y="994911"/>
                  </a:lnTo>
                  <a:lnTo>
                    <a:pt x="365245" y="1029738"/>
                  </a:lnTo>
                  <a:lnTo>
                    <a:pt x="372326" y="994911"/>
                  </a:lnTo>
                  <a:lnTo>
                    <a:pt x="378775" y="962004"/>
                  </a:lnTo>
                  <a:lnTo>
                    <a:pt x="384636" y="930947"/>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193" name="object 30">
              <a:extLst>
                <a:ext uri="{FF2B5EF4-FFF2-40B4-BE49-F238E27FC236}">
                  <a16:creationId xmlns:a16="http://schemas.microsoft.com/office/drawing/2014/main" id="{D1C9EBC2-08F7-97D2-573D-E6F9ADAE4361}"/>
                </a:ext>
              </a:extLst>
            </p:cNvPr>
            <p:cNvSpPr/>
            <p:nvPr/>
          </p:nvSpPr>
          <p:spPr>
            <a:xfrm>
              <a:off x="8513443" y="3753421"/>
              <a:ext cx="278765" cy="393065"/>
            </a:xfrm>
            <a:custGeom>
              <a:avLst/>
              <a:gdLst/>
              <a:ahLst/>
              <a:cxnLst/>
              <a:rect l="l" t="t" r="r" b="b"/>
              <a:pathLst>
                <a:path w="278765" h="393064">
                  <a:moveTo>
                    <a:pt x="139199" y="0"/>
                  </a:move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lnTo>
                    <a:pt x="136505" y="379186"/>
                  </a:lnTo>
                  <a:lnTo>
                    <a:pt x="139199" y="392459"/>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1906" y="13268"/>
                  </a:lnTo>
                  <a:lnTo>
                    <a:pt x="139199" y="0"/>
                  </a:lnTo>
                  <a:close/>
                </a:path>
              </a:pathLst>
            </a:custGeom>
            <a:solidFill>
              <a:srgbClr val="FFFFFF"/>
            </a:solidFill>
          </p:spPr>
          <p:txBody>
            <a:bodyPr wrap="square" lIns="0" tIns="0" rIns="0" bIns="0" rtlCol="0"/>
            <a:lstStyle/>
            <a:p>
              <a:endParaRPr dirty="0">
                <a:latin typeface="+mn-lt"/>
              </a:endParaRPr>
            </a:p>
          </p:txBody>
        </p:sp>
        <p:sp>
          <p:nvSpPr>
            <p:cNvPr id="194" name="object 31">
              <a:extLst>
                <a:ext uri="{FF2B5EF4-FFF2-40B4-BE49-F238E27FC236}">
                  <a16:creationId xmlns:a16="http://schemas.microsoft.com/office/drawing/2014/main" id="{E9BABC3E-8AEE-5CD5-469D-A3BF54DF6A9C}"/>
                </a:ext>
              </a:extLst>
            </p:cNvPr>
            <p:cNvSpPr/>
            <p:nvPr/>
          </p:nvSpPr>
          <p:spPr>
            <a:xfrm>
              <a:off x="8513443" y="3753421"/>
              <a:ext cx="278765" cy="393065"/>
            </a:xfrm>
            <a:custGeom>
              <a:avLst/>
              <a:gdLst/>
              <a:ahLst/>
              <a:cxnLst/>
              <a:rect l="l" t="t" r="r" b="b"/>
              <a:pathLst>
                <a:path w="278765" h="393064">
                  <a:moveTo>
                    <a:pt x="129786" y="343654"/>
                  </a:moveTo>
                  <a:lnTo>
                    <a:pt x="131815" y="354812"/>
                  </a:lnTo>
                  <a:lnTo>
                    <a:pt x="134049" y="366647"/>
                  </a:lnTo>
                  <a:lnTo>
                    <a:pt x="136505" y="379186"/>
                  </a:lnTo>
                  <a:lnTo>
                    <a:pt x="139199" y="392459"/>
                  </a:lnTo>
                  <a:lnTo>
                    <a:pt x="141906" y="379185"/>
                  </a:lnTo>
                  <a:lnTo>
                    <a:pt x="144368" y="366643"/>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6604" y="37645"/>
                  </a:lnTo>
                  <a:lnTo>
                    <a:pt x="144368" y="25808"/>
                  </a:lnTo>
                  <a:lnTo>
                    <a:pt x="141906" y="13268"/>
                  </a:lnTo>
                  <a:lnTo>
                    <a:pt x="139199" y="0"/>
                  </a:lnTo>
                  <a:lnTo>
                    <a:pt x="136505" y="13268"/>
                  </a:lnTo>
                  <a:lnTo>
                    <a:pt x="134049" y="25808"/>
                  </a:ln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95" name="object 32">
              <a:extLst>
                <a:ext uri="{FF2B5EF4-FFF2-40B4-BE49-F238E27FC236}">
                  <a16:creationId xmlns:a16="http://schemas.microsoft.com/office/drawing/2014/main" id="{747F09C7-D6E6-E588-0359-0F56CA3D17A8}"/>
                </a:ext>
              </a:extLst>
            </p:cNvPr>
            <p:cNvSpPr/>
            <p:nvPr/>
          </p:nvSpPr>
          <p:spPr>
            <a:xfrm>
              <a:off x="6048131" y="7698979"/>
              <a:ext cx="730885" cy="1029969"/>
            </a:xfrm>
            <a:custGeom>
              <a:avLst/>
              <a:gdLst/>
              <a:ahLst/>
              <a:cxnLst/>
              <a:rect l="l" t="t" r="r" b="b"/>
              <a:pathLst>
                <a:path w="730884" h="1029970">
                  <a:moveTo>
                    <a:pt x="365266" y="0"/>
                  </a:move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lnTo>
                    <a:pt x="378796" y="67742"/>
                  </a:lnTo>
                  <a:lnTo>
                    <a:pt x="372347" y="34832"/>
                  </a:lnTo>
                  <a:lnTo>
                    <a:pt x="365266" y="0"/>
                  </a:lnTo>
                  <a:close/>
                </a:path>
              </a:pathLst>
            </a:custGeom>
            <a:solidFill>
              <a:srgbClr val="FFFFFF"/>
            </a:solidFill>
          </p:spPr>
          <p:txBody>
            <a:bodyPr wrap="square" lIns="0" tIns="0" rIns="0" bIns="0" rtlCol="0"/>
            <a:lstStyle/>
            <a:p>
              <a:endParaRPr dirty="0">
                <a:latin typeface="+mn-lt"/>
              </a:endParaRPr>
            </a:p>
          </p:txBody>
        </p:sp>
        <p:sp>
          <p:nvSpPr>
            <p:cNvPr id="196" name="object 33">
              <a:extLst>
                <a:ext uri="{FF2B5EF4-FFF2-40B4-BE49-F238E27FC236}">
                  <a16:creationId xmlns:a16="http://schemas.microsoft.com/office/drawing/2014/main" id="{6467FD9E-36A8-6883-27CF-E009C5CBAD66}"/>
                </a:ext>
              </a:extLst>
            </p:cNvPr>
            <p:cNvSpPr/>
            <p:nvPr/>
          </p:nvSpPr>
          <p:spPr>
            <a:xfrm>
              <a:off x="6048131" y="7698979"/>
              <a:ext cx="730885" cy="1029969"/>
            </a:xfrm>
            <a:custGeom>
              <a:avLst/>
              <a:gdLst/>
              <a:ahLst/>
              <a:cxnLst/>
              <a:rect l="l" t="t" r="r" b="b"/>
              <a:pathLst>
                <a:path w="730884" h="1029970">
                  <a:moveTo>
                    <a:pt x="389977" y="128079"/>
                  </a:moveTo>
                  <a:lnTo>
                    <a:pt x="384657" y="98801"/>
                  </a:lnTo>
                  <a:lnTo>
                    <a:pt x="378796" y="67742"/>
                  </a:lnTo>
                  <a:lnTo>
                    <a:pt x="372347" y="34832"/>
                  </a:lnTo>
                  <a:lnTo>
                    <a:pt x="365266" y="0"/>
                  </a:ln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4652" y="930943"/>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close/>
                </a:path>
              </a:pathLst>
            </a:custGeom>
            <a:ln w="72437">
              <a:solidFill>
                <a:srgbClr val="FFFFFF"/>
              </a:solidFill>
            </a:ln>
          </p:spPr>
          <p:txBody>
            <a:bodyPr wrap="square" lIns="0" tIns="0" rIns="0" bIns="0" rtlCol="0"/>
            <a:lstStyle/>
            <a:p>
              <a:endParaRPr dirty="0">
                <a:latin typeface="+mn-lt"/>
              </a:endParaRPr>
            </a:p>
          </p:txBody>
        </p:sp>
        <p:sp>
          <p:nvSpPr>
            <p:cNvPr id="197" name="object 34">
              <a:extLst>
                <a:ext uri="{FF2B5EF4-FFF2-40B4-BE49-F238E27FC236}">
                  <a16:creationId xmlns:a16="http://schemas.microsoft.com/office/drawing/2014/main" id="{DA5A8877-380D-31C3-760F-98EF372BCDFE}"/>
                </a:ext>
              </a:extLst>
            </p:cNvPr>
            <p:cNvSpPr/>
            <p:nvPr/>
          </p:nvSpPr>
          <p:spPr>
            <a:xfrm>
              <a:off x="8686066" y="9298183"/>
              <a:ext cx="278765" cy="393065"/>
            </a:xfrm>
            <a:custGeom>
              <a:avLst/>
              <a:gdLst/>
              <a:ahLst/>
              <a:cxnLst/>
              <a:rect l="l" t="t" r="r" b="b"/>
              <a:pathLst>
                <a:path w="278765" h="393065">
                  <a:moveTo>
                    <a:pt x="139199" y="0"/>
                  </a:move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lnTo>
                    <a:pt x="136505" y="379191"/>
                  </a:lnTo>
                  <a:lnTo>
                    <a:pt x="139199" y="392469"/>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1905" y="13274"/>
                  </a:lnTo>
                  <a:lnTo>
                    <a:pt x="139199" y="0"/>
                  </a:lnTo>
                  <a:close/>
                </a:path>
              </a:pathLst>
            </a:custGeom>
            <a:solidFill>
              <a:srgbClr val="FFFFFF"/>
            </a:solidFill>
          </p:spPr>
          <p:txBody>
            <a:bodyPr wrap="square" lIns="0" tIns="0" rIns="0" bIns="0" rtlCol="0"/>
            <a:lstStyle/>
            <a:p>
              <a:endParaRPr dirty="0">
                <a:latin typeface="+mn-lt"/>
              </a:endParaRPr>
            </a:p>
          </p:txBody>
        </p:sp>
        <p:sp>
          <p:nvSpPr>
            <p:cNvPr id="198" name="object 35">
              <a:extLst>
                <a:ext uri="{FF2B5EF4-FFF2-40B4-BE49-F238E27FC236}">
                  <a16:creationId xmlns:a16="http://schemas.microsoft.com/office/drawing/2014/main" id="{D39FD6B1-A879-B32F-41D5-1FD789C324BD}"/>
                </a:ext>
              </a:extLst>
            </p:cNvPr>
            <p:cNvSpPr/>
            <p:nvPr/>
          </p:nvSpPr>
          <p:spPr>
            <a:xfrm>
              <a:off x="8686066" y="9298183"/>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0" y="379189"/>
                  </a:lnTo>
                  <a:lnTo>
                    <a:pt x="144359" y="366644"/>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6600" y="37651"/>
                  </a:lnTo>
                  <a:lnTo>
                    <a:pt x="144364" y="25815"/>
                  </a:lnTo>
                  <a:lnTo>
                    <a:pt x="141905" y="13274"/>
                  </a:lnTo>
                  <a:lnTo>
                    <a:pt x="139199" y="0"/>
                  </a:lnTo>
                  <a:lnTo>
                    <a:pt x="136505" y="13272"/>
                  </a:lnTo>
                  <a:lnTo>
                    <a:pt x="134049" y="25812"/>
                  </a:ln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99" name="object 36">
              <a:extLst>
                <a:ext uri="{FF2B5EF4-FFF2-40B4-BE49-F238E27FC236}">
                  <a16:creationId xmlns:a16="http://schemas.microsoft.com/office/drawing/2014/main" id="{C8E2020C-03DE-2019-30C2-EB1B03424C07}"/>
                </a:ext>
              </a:extLst>
            </p:cNvPr>
            <p:cNvSpPr/>
            <p:nvPr/>
          </p:nvSpPr>
          <p:spPr>
            <a:xfrm>
              <a:off x="5807704" y="4444778"/>
              <a:ext cx="481330" cy="678180"/>
            </a:xfrm>
            <a:custGeom>
              <a:avLst/>
              <a:gdLst/>
              <a:ahLst/>
              <a:cxnLst/>
              <a:rect l="l" t="t" r="r" b="b"/>
              <a:pathLst>
                <a:path w="481329" h="678179">
                  <a:moveTo>
                    <a:pt x="240432" y="0"/>
                  </a:moveTo>
                  <a:lnTo>
                    <a:pt x="231524" y="44594"/>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31524" y="633249"/>
                  </a:lnTo>
                  <a:lnTo>
                    <a:pt x="240432" y="677843"/>
                  </a:lnTo>
                  <a:lnTo>
                    <a:pt x="249345" y="633249"/>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lnTo>
                    <a:pt x="249345" y="44598"/>
                  </a:lnTo>
                  <a:lnTo>
                    <a:pt x="240432" y="0"/>
                  </a:lnTo>
                  <a:close/>
                </a:path>
              </a:pathLst>
            </a:custGeom>
            <a:solidFill>
              <a:srgbClr val="FFFFFF"/>
            </a:solidFill>
          </p:spPr>
          <p:txBody>
            <a:bodyPr wrap="square" lIns="0" tIns="0" rIns="0" bIns="0" rtlCol="0"/>
            <a:lstStyle/>
            <a:p>
              <a:endParaRPr dirty="0">
                <a:latin typeface="+mn-lt"/>
              </a:endParaRPr>
            </a:p>
          </p:txBody>
        </p:sp>
        <p:sp>
          <p:nvSpPr>
            <p:cNvPr id="200" name="object 37">
              <a:extLst>
                <a:ext uri="{FF2B5EF4-FFF2-40B4-BE49-F238E27FC236}">
                  <a16:creationId xmlns:a16="http://schemas.microsoft.com/office/drawing/2014/main" id="{851DCA6F-5924-9DAA-DC06-906B7DC6EE3D}"/>
                </a:ext>
              </a:extLst>
            </p:cNvPr>
            <p:cNvSpPr/>
            <p:nvPr/>
          </p:nvSpPr>
          <p:spPr>
            <a:xfrm>
              <a:off x="5807704" y="4444778"/>
              <a:ext cx="481330" cy="678180"/>
            </a:xfrm>
            <a:custGeom>
              <a:avLst/>
              <a:gdLst/>
              <a:ahLst/>
              <a:cxnLst/>
              <a:rect l="l" t="t" r="r" b="b"/>
              <a:pathLst>
                <a:path w="481329" h="678179">
                  <a:moveTo>
                    <a:pt x="256704" y="84311"/>
                  </a:moveTo>
                  <a:lnTo>
                    <a:pt x="253204" y="65041"/>
                  </a:lnTo>
                  <a:lnTo>
                    <a:pt x="249345" y="44598"/>
                  </a:lnTo>
                  <a:lnTo>
                    <a:pt x="245098" y="22933"/>
                  </a:lnTo>
                  <a:lnTo>
                    <a:pt x="240432" y="0"/>
                  </a:lnTo>
                  <a:lnTo>
                    <a:pt x="235768" y="22931"/>
                  </a:lnTo>
                  <a:lnTo>
                    <a:pt x="231524" y="44594"/>
                  </a:lnTo>
                  <a:lnTo>
                    <a:pt x="227669" y="65037"/>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27669" y="612805"/>
                  </a:lnTo>
                  <a:lnTo>
                    <a:pt x="231524" y="633249"/>
                  </a:lnTo>
                  <a:lnTo>
                    <a:pt x="235768" y="654911"/>
                  </a:lnTo>
                  <a:lnTo>
                    <a:pt x="240432" y="677843"/>
                  </a:lnTo>
                  <a:lnTo>
                    <a:pt x="245098" y="654911"/>
                  </a:lnTo>
                  <a:lnTo>
                    <a:pt x="249345" y="633249"/>
                  </a:lnTo>
                  <a:lnTo>
                    <a:pt x="253204" y="612805"/>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close/>
                </a:path>
              </a:pathLst>
            </a:custGeom>
            <a:ln w="72437">
              <a:solidFill>
                <a:srgbClr val="FFFFFF"/>
              </a:solidFill>
            </a:ln>
          </p:spPr>
          <p:txBody>
            <a:bodyPr wrap="square" lIns="0" tIns="0" rIns="0" bIns="0" rtlCol="0"/>
            <a:lstStyle/>
            <a:p>
              <a:endParaRPr dirty="0">
                <a:latin typeface="+mn-lt"/>
              </a:endParaRPr>
            </a:p>
          </p:txBody>
        </p:sp>
      </p:grpSp>
      <p:sp>
        <p:nvSpPr>
          <p:cNvPr id="201" name="object 38">
            <a:extLst>
              <a:ext uri="{FF2B5EF4-FFF2-40B4-BE49-F238E27FC236}">
                <a16:creationId xmlns:a16="http://schemas.microsoft.com/office/drawing/2014/main" id="{FCC2E5D3-C6CE-1C65-B23D-3665F88FA988}"/>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40" dirty="0">
                <a:latin typeface="+mn-lt"/>
                <a:cs typeface="Book Antiqua"/>
              </a:rPr>
              <a:t> </a:t>
            </a:r>
            <a:r>
              <a:rPr lang="fr-FR" sz="2800" b="1" spc="70" dirty="0">
                <a:latin typeface="+mn-lt"/>
                <a:cs typeface="Book Antiqua"/>
              </a:rPr>
              <a:t>TOUS</a:t>
            </a:r>
            <a:r>
              <a:rPr lang="fr-FR" sz="2800" b="1" spc="-135" dirty="0">
                <a:latin typeface="+mn-lt"/>
                <a:cs typeface="Book Antiqua"/>
              </a:rPr>
              <a:t> </a:t>
            </a:r>
            <a:r>
              <a:rPr lang="fr-FR" sz="2800" b="1" spc="225" dirty="0">
                <a:latin typeface="+mn-lt"/>
                <a:cs typeface="Book Antiqua"/>
              </a:rPr>
              <a:t>LES</a:t>
            </a:r>
            <a:r>
              <a:rPr lang="fr-FR" sz="2800" b="1" spc="-140" dirty="0">
                <a:latin typeface="+mn-lt"/>
                <a:cs typeface="Book Antiqua"/>
              </a:rPr>
              <a:t> </a:t>
            </a:r>
            <a:r>
              <a:rPr lang="fr-FR" sz="2800" b="1" spc="-10" dirty="0">
                <a:latin typeface="+mn-lt"/>
                <a:cs typeface="Book Antiqua"/>
              </a:rPr>
              <a:t>INCIDENTS</a:t>
            </a:r>
            <a:endParaRPr lang="fr-FR" sz="2800" b="1" dirty="0">
              <a:latin typeface="+mn-lt"/>
              <a:cs typeface="Book Antiqua"/>
            </a:endParaRPr>
          </a:p>
        </p:txBody>
      </p:sp>
      <p:sp>
        <p:nvSpPr>
          <p:cNvPr id="202" name="object 39">
            <a:extLst>
              <a:ext uri="{FF2B5EF4-FFF2-40B4-BE49-F238E27FC236}">
                <a16:creationId xmlns:a16="http://schemas.microsoft.com/office/drawing/2014/main" id="{A0A410D1-7882-5BC6-173B-6E07D088872D}"/>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25" dirty="0">
                <a:latin typeface="+mn-lt"/>
                <a:cs typeface="Book Antiqua"/>
              </a:rPr>
              <a:t> </a:t>
            </a:r>
            <a:r>
              <a:rPr lang="fr-FR" sz="2800" b="1" spc="125" dirty="0">
                <a:latin typeface="+mn-lt"/>
                <a:cs typeface="Book Antiqua"/>
              </a:rPr>
              <a:t>SÉCURITÉ</a:t>
            </a:r>
            <a:r>
              <a:rPr lang="fr-FR" sz="2800" b="1" spc="-120" dirty="0">
                <a:latin typeface="+mn-lt"/>
                <a:cs typeface="Book Antiqua"/>
              </a:rPr>
              <a:t> </a:t>
            </a:r>
            <a:r>
              <a:rPr lang="fr-FR" sz="2800" b="1" spc="60" dirty="0">
                <a:latin typeface="+mn-lt"/>
                <a:cs typeface="Book Antiqua"/>
              </a:rPr>
              <a:t>AURAIENT</a:t>
            </a:r>
            <a:endParaRPr lang="fr-FR" sz="2800" b="1" dirty="0">
              <a:latin typeface="+mn-lt"/>
              <a:cs typeface="Book Antiqua"/>
            </a:endParaRPr>
          </a:p>
        </p:txBody>
      </p:sp>
      <p:sp>
        <p:nvSpPr>
          <p:cNvPr id="203" name="object 40">
            <a:extLst>
              <a:ext uri="{FF2B5EF4-FFF2-40B4-BE49-F238E27FC236}">
                <a16:creationId xmlns:a16="http://schemas.microsoft.com/office/drawing/2014/main" id="{89F3AF1F-4C22-359E-A5D3-F61755E951F8}"/>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PU </a:t>
            </a:r>
            <a:r>
              <a:rPr lang="fr-FR" sz="2800" b="1" spc="-145" dirty="0">
                <a:latin typeface="+mn-lt"/>
                <a:cs typeface="Book Antiqua"/>
              </a:rPr>
              <a:t> </a:t>
            </a:r>
            <a:r>
              <a:rPr lang="fr-FR" sz="2800" b="1" spc="250" dirty="0">
                <a:latin typeface="+mn-lt"/>
                <a:cs typeface="Book Antiqua"/>
              </a:rPr>
              <a:t>ÊTRE</a:t>
            </a:r>
            <a:r>
              <a:rPr lang="fr-FR" sz="2800" b="1" spc="-145" dirty="0">
                <a:latin typeface="+mn-lt"/>
                <a:cs typeface="Book Antiqua"/>
              </a:rPr>
              <a:t> </a:t>
            </a:r>
            <a:r>
              <a:rPr lang="fr-FR" sz="8000" b="1" spc="195" baseline="-18379" dirty="0">
                <a:latin typeface="+mn-lt"/>
                <a:cs typeface="Book Antiqua"/>
              </a:rPr>
              <a:t>ÉVITÉS</a:t>
            </a:r>
            <a:endParaRPr lang="fr-FR" sz="8000" b="1" baseline="-18379" dirty="0">
              <a:latin typeface="+mn-lt"/>
              <a:cs typeface="Book Antiqua"/>
            </a:endParaRPr>
          </a:p>
        </p:txBody>
      </p:sp>
      <p:sp>
        <p:nvSpPr>
          <p:cNvPr id="204" name="object 41">
            <a:extLst>
              <a:ext uri="{FF2B5EF4-FFF2-40B4-BE49-F238E27FC236}">
                <a16:creationId xmlns:a16="http://schemas.microsoft.com/office/drawing/2014/main" id="{EA5C7DE7-D670-E8F4-F1F0-DCC4283AEEAB}"/>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HYGIÈNE</a:t>
            </a:r>
            <a:endParaRPr lang="fr-FR" sz="4400" b="1" dirty="0">
              <a:latin typeface="+mn-lt"/>
              <a:cs typeface="Book Antiqua"/>
            </a:endParaRPr>
          </a:p>
        </p:txBody>
      </p:sp>
      <p:sp>
        <p:nvSpPr>
          <p:cNvPr id="205" name="object 42">
            <a:extLst>
              <a:ext uri="{FF2B5EF4-FFF2-40B4-BE49-F238E27FC236}">
                <a16:creationId xmlns:a16="http://schemas.microsoft.com/office/drawing/2014/main" id="{2ACCC173-B9F5-A5C7-A013-E3401B73DE7E}"/>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DE BASE AVAIENT ÉTÉ MISES EN PLACE</a:t>
            </a:r>
          </a:p>
        </p:txBody>
      </p:sp>
      <p:sp>
        <p:nvSpPr>
          <p:cNvPr id="206" name="object 46">
            <a:hlinkClick r:id="rId4"/>
            <a:extLst>
              <a:ext uri="{FF2B5EF4-FFF2-40B4-BE49-F238E27FC236}">
                <a16:creationId xmlns:a16="http://schemas.microsoft.com/office/drawing/2014/main" id="{6288B308-4DD2-B18C-5D60-A529D233C215}"/>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207" name="object 47">
            <a:extLst>
              <a:ext uri="{FF2B5EF4-FFF2-40B4-BE49-F238E27FC236}">
                <a16:creationId xmlns:a16="http://schemas.microsoft.com/office/drawing/2014/main" id="{5D4F712D-84C7-A077-02AC-083AB9CCA0E3}"/>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4">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grpSp>
        <p:nvGrpSpPr>
          <p:cNvPr id="208" name="object 3">
            <a:extLst>
              <a:ext uri="{FF2B5EF4-FFF2-40B4-BE49-F238E27FC236}">
                <a16:creationId xmlns:a16="http://schemas.microsoft.com/office/drawing/2014/main" id="{7781374A-B905-CC93-BE34-548D1F8FE4D6}"/>
              </a:ext>
            </a:extLst>
          </p:cNvPr>
          <p:cNvGrpSpPr/>
          <p:nvPr/>
        </p:nvGrpSpPr>
        <p:grpSpPr>
          <a:xfrm>
            <a:off x="858612" y="2392346"/>
            <a:ext cx="4309110" cy="6523990"/>
            <a:chOff x="858612" y="2392346"/>
            <a:chExt cx="4309110" cy="6523990"/>
          </a:xfrm>
        </p:grpSpPr>
        <p:sp>
          <p:nvSpPr>
            <p:cNvPr id="209" name="object 4">
              <a:extLst>
                <a:ext uri="{FF2B5EF4-FFF2-40B4-BE49-F238E27FC236}">
                  <a16:creationId xmlns:a16="http://schemas.microsoft.com/office/drawing/2014/main" id="{3676FFC4-61A0-6391-FF12-07B1E158C6F9}"/>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210" name="object 5">
              <a:extLst>
                <a:ext uri="{FF2B5EF4-FFF2-40B4-BE49-F238E27FC236}">
                  <a16:creationId xmlns:a16="http://schemas.microsoft.com/office/drawing/2014/main" id="{9556A155-BC7A-FD7E-616C-F0C4A7E643C1}"/>
                </a:ext>
              </a:extLst>
            </p:cNvPr>
            <p:cNvPicPr/>
            <p:nvPr/>
          </p:nvPicPr>
          <p:blipFill>
            <a:blip r:embed="rId5" cstate="print"/>
            <a:stretch>
              <a:fillRect/>
            </a:stretch>
          </p:blipFill>
          <p:spPr>
            <a:xfrm>
              <a:off x="858612" y="2392346"/>
              <a:ext cx="4121265" cy="6309091"/>
            </a:xfrm>
            <a:prstGeom prst="rect">
              <a:avLst/>
            </a:prstGeom>
          </p:spPr>
        </p:pic>
      </p:grpSp>
      <p:sp>
        <p:nvSpPr>
          <p:cNvPr id="211" name="object 6">
            <a:extLst>
              <a:ext uri="{FF2B5EF4-FFF2-40B4-BE49-F238E27FC236}">
                <a16:creationId xmlns:a16="http://schemas.microsoft.com/office/drawing/2014/main" id="{18A44B9E-41FF-4ECC-233E-3A4BFB01E59C}"/>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CHAQUE JOUR, SOIT</a:t>
            </a:r>
          </a:p>
        </p:txBody>
      </p:sp>
      <p:sp>
        <p:nvSpPr>
          <p:cNvPr id="212" name="object 8">
            <a:extLst>
              <a:ext uri="{FF2B5EF4-FFF2-40B4-BE49-F238E27FC236}">
                <a16:creationId xmlns:a16="http://schemas.microsoft.com/office/drawing/2014/main" id="{D15E52E2-8A2A-F092-6B4A-D31F83EFDED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D'ATTAQUES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SUR</a:t>
            </a:r>
            <a:r>
              <a:rPr lang="fr-FR" sz="2800" b="1" spc="-45" dirty="0">
                <a:latin typeface="Calibri"/>
                <a:cs typeface="Calibri"/>
              </a:rPr>
              <a:t> </a:t>
            </a:r>
            <a:r>
              <a:rPr lang="fr-FR" sz="2800" b="1" spc="305" dirty="0">
                <a:latin typeface="Calibri"/>
                <a:cs typeface="Calibri"/>
              </a:rPr>
              <a:t>LES</a:t>
            </a:r>
            <a:r>
              <a:rPr lang="fr-FR" sz="2800" b="1" spc="-45" dirty="0">
                <a:latin typeface="Calibri"/>
                <a:cs typeface="Calibri"/>
              </a:rPr>
              <a:t> </a:t>
            </a:r>
            <a:r>
              <a:rPr lang="fr-FR" sz="2800" b="1" dirty="0">
                <a:latin typeface="Calibri"/>
                <a:cs typeface="Calibri"/>
              </a:rPr>
              <a:t>MOTS</a:t>
            </a:r>
            <a:r>
              <a:rPr lang="fr-FR" sz="2800" b="1" spc="-45" dirty="0">
                <a:latin typeface="Calibri"/>
                <a:cs typeface="Calibri"/>
              </a:rPr>
              <a:t> </a:t>
            </a:r>
            <a:r>
              <a:rPr lang="fr-FR" sz="2800" b="1" dirty="0">
                <a:latin typeface="Calibri"/>
                <a:cs typeface="Calibri"/>
              </a:rPr>
              <a:t>DE</a:t>
            </a:r>
            <a:r>
              <a:rPr lang="fr-FR" sz="2800" b="1" spc="-40" dirty="0">
                <a:latin typeface="Calibri"/>
                <a:cs typeface="Calibri"/>
              </a:rPr>
              <a:t> </a:t>
            </a:r>
            <a:r>
              <a:rPr lang="fr-FR" sz="2800" b="1" spc="100" dirty="0">
                <a:latin typeface="Calibri"/>
                <a:cs typeface="Calibri"/>
              </a:rPr>
              <a:t>PASSE</a:t>
            </a:r>
            <a:endParaRPr lang="fr-FR" sz="2800" b="1" dirty="0">
              <a:latin typeface="Calibri"/>
              <a:cs typeface="Calibri"/>
            </a:endParaRPr>
          </a:p>
        </p:txBody>
      </p:sp>
      <p:sp>
        <p:nvSpPr>
          <p:cNvPr id="213" name="object 9">
            <a:extLst>
              <a:ext uri="{FF2B5EF4-FFF2-40B4-BE49-F238E27FC236}">
                <a16:creationId xmlns:a16="http://schemas.microsoft.com/office/drawing/2014/main" id="{979466C5-162B-9BF5-BFBA-ABB8FE30BC5A}"/>
              </a:ext>
            </a:extLst>
          </p:cNvPr>
          <p:cNvSpPr txBox="1"/>
          <p:nvPr/>
        </p:nvSpPr>
        <p:spPr>
          <a:xfrm>
            <a:off x="1513183" y="2492726"/>
            <a:ext cx="3013075" cy="1099404"/>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LES</a:t>
            </a:r>
            <a:r>
              <a:rPr lang="fr-FR" sz="4000" b="1" spc="-125" dirty="0">
                <a:latin typeface="Calibri"/>
                <a:cs typeface="Calibri"/>
              </a:rPr>
              <a:t> </a:t>
            </a:r>
            <a:r>
              <a:rPr lang="fr-FR" sz="4000" b="1" spc="225" dirty="0">
                <a:latin typeface="Calibri"/>
                <a:cs typeface="Calibri"/>
              </a:rPr>
              <a:t>PIRATES</a:t>
            </a:r>
            <a:endParaRPr lang="fr-FR" sz="4000" b="1" dirty="0">
              <a:latin typeface="Calibri"/>
              <a:cs typeface="Calibri"/>
            </a:endParaRPr>
          </a:p>
          <a:p>
            <a:pPr marL="6350">
              <a:lnSpc>
                <a:spcPts val="2970"/>
              </a:lnSpc>
            </a:pPr>
            <a:r>
              <a:rPr lang="fr-FR" b="1" spc="210" dirty="0">
                <a:latin typeface="Calibri"/>
                <a:cs typeface="Calibri"/>
              </a:rPr>
              <a:t>LANCENT</a:t>
            </a:r>
            <a:r>
              <a:rPr lang="fr-FR" b="1" spc="-55" dirty="0">
                <a:latin typeface="Calibri"/>
                <a:cs typeface="Calibri"/>
              </a:rPr>
              <a:t> </a:t>
            </a:r>
            <a:r>
              <a:rPr lang="fr-FR" b="1" spc="65" dirty="0">
                <a:latin typeface="Calibri"/>
                <a:cs typeface="Calibri"/>
              </a:rPr>
              <a:t>EN</a:t>
            </a:r>
            <a:r>
              <a:rPr lang="fr-FR" b="1" spc="-55" dirty="0">
                <a:latin typeface="Calibri"/>
                <a:cs typeface="Calibri"/>
              </a:rPr>
              <a:t> </a:t>
            </a:r>
            <a:r>
              <a:rPr lang="fr-FR" b="1" spc="-10" dirty="0">
                <a:latin typeface="Calibri"/>
                <a:cs typeface="Calibri"/>
              </a:rPr>
              <a:t>MOYENNE</a:t>
            </a:r>
            <a:endParaRPr lang="fr-FR" b="1" dirty="0">
              <a:latin typeface="Calibri"/>
              <a:cs typeface="Calibri"/>
            </a:endParaRPr>
          </a:p>
        </p:txBody>
      </p:sp>
      <p:sp>
        <p:nvSpPr>
          <p:cNvPr id="214" name="object 10">
            <a:hlinkClick r:id="rId6"/>
            <a:extLst>
              <a:ext uri="{FF2B5EF4-FFF2-40B4-BE49-F238E27FC236}">
                <a16:creationId xmlns:a16="http://schemas.microsoft.com/office/drawing/2014/main" id="{C8221A18-4726-6A52-2A88-A1F3BFBD46F7}"/>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215" name="object 11">
            <a:extLst>
              <a:ext uri="{FF2B5EF4-FFF2-40B4-BE49-F238E27FC236}">
                <a16:creationId xmlns:a16="http://schemas.microsoft.com/office/drawing/2014/main" id="{3495DA4F-D5F1-AC1D-6D72-813E82EF5860}"/>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216" name="object 7">
            <a:extLst>
              <a:ext uri="{FF2B5EF4-FFF2-40B4-BE49-F238E27FC236}">
                <a16:creationId xmlns:a16="http://schemas.microsoft.com/office/drawing/2014/main" id="{6843395D-098A-4E99-A6E3-EA09E9BC5549}"/>
              </a:ext>
            </a:extLst>
          </p:cNvPr>
          <p:cNvSpPr txBox="1"/>
          <p:nvPr/>
        </p:nvSpPr>
        <p:spPr>
          <a:xfrm>
            <a:off x="1474154" y="7324880"/>
            <a:ext cx="3320096" cy="1183016"/>
          </a:xfrm>
          <a:prstGeom prst="rect">
            <a:avLst/>
          </a:prstGeom>
        </p:spPr>
        <p:txBody>
          <a:bodyPr vert="horz" wrap="square" lIns="0" tIns="13335" rIns="0" bIns="0" rtlCol="0">
            <a:spAutoFit/>
          </a:bodyPr>
          <a:lstStyle/>
          <a:p>
            <a:pPr marL="25400">
              <a:lnSpc>
                <a:spcPct val="100000"/>
              </a:lnSpc>
              <a:spcBef>
                <a:spcPts val="105"/>
              </a:spcBef>
            </a:pPr>
            <a:r>
              <a:rPr sz="11400" b="1" spc="-15" baseline="-19371" dirty="0">
                <a:latin typeface="Calibri"/>
                <a:cs typeface="Calibri"/>
              </a:rPr>
              <a:t>579</a:t>
            </a:r>
            <a:r>
              <a:rPr lang="fr-FR" sz="2800" b="1" spc="-10" dirty="0">
                <a:latin typeface="Calibri"/>
                <a:cs typeface="Calibri"/>
              </a:rPr>
              <a:t>/SECONDE</a:t>
            </a:r>
            <a:endParaRPr sz="3300" b="1" dirty="0">
              <a:latin typeface="Calibri"/>
              <a:cs typeface="Calibri"/>
            </a:endParaRPr>
          </a:p>
        </p:txBody>
      </p:sp>
      <p:sp>
        <p:nvSpPr>
          <p:cNvPr id="59" name="ZoneTexte 58">
            <a:extLst>
              <a:ext uri="{FF2B5EF4-FFF2-40B4-BE49-F238E27FC236}">
                <a16:creationId xmlns:a16="http://schemas.microsoft.com/office/drawing/2014/main" id="{CB4F6378-D409-3633-5AB6-4849727E6096}"/>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sz="1800" b="1" dirty="0">
                <a:latin typeface="+mn-lt"/>
                <a:cs typeface="Book Antiqua"/>
              </a:rPr>
              <a:t>SI</a:t>
            </a:r>
            <a:r>
              <a:rPr lang="fr-FR" sz="1800" b="1" spc="-90" dirty="0">
                <a:latin typeface="+mn-lt"/>
                <a:cs typeface="Book Antiqua"/>
              </a:rPr>
              <a:t> </a:t>
            </a:r>
            <a:r>
              <a:rPr lang="fr-FR" sz="1800" b="1" dirty="0">
                <a:latin typeface="+mn-lt"/>
                <a:cs typeface="Book Antiqua"/>
              </a:rPr>
              <a:t>DES</a:t>
            </a:r>
            <a:r>
              <a:rPr lang="fr-FR" sz="1800" b="1" spc="-85" dirty="0">
                <a:latin typeface="+mn-lt"/>
                <a:cs typeface="Book Antiqua"/>
              </a:rPr>
              <a:t> </a:t>
            </a:r>
            <a:r>
              <a:rPr lang="fr-FR" sz="1800" b="1" spc="125" dirty="0">
                <a:latin typeface="+mn-lt"/>
                <a:cs typeface="Book Antiqua"/>
              </a:rPr>
              <a:t>RÈGLES</a:t>
            </a:r>
            <a:r>
              <a:rPr lang="fr-FR" sz="1800" b="1" spc="-85" dirty="0">
                <a:latin typeface="+mn-lt"/>
                <a:cs typeface="Book Antiqua"/>
              </a:rPr>
              <a:t> </a:t>
            </a:r>
            <a:r>
              <a:rPr lang="fr-FR" sz="1800" b="1" spc="-25" dirty="0">
                <a:latin typeface="+mn-lt"/>
                <a:cs typeface="Book Antiqua"/>
              </a:rPr>
              <a:t>DE</a:t>
            </a:r>
            <a:endParaRPr lang="fr-FR" sz="1800" b="1" dirty="0">
              <a:latin typeface="+mn-lt"/>
              <a:cs typeface="Book Antiqu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BC7D1EB5-3B99-25D7-B785-378C7100920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25532ED-9083-A08F-F301-2B7331A0B08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159AF542-0AE0-9AF0-C15A-7B718FC98AF3}"/>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80536EA-91D8-73A4-53B8-9166898AF09B}"/>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59BE5BB-F1E3-A03E-EBFA-55B9266818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39E78F2-3895-A9C6-C3A3-2954BCC0D04C}"/>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609C664-BDDA-AA25-A7CA-CD119C651AD0}"/>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CEA51B1-28BD-2C8D-AA31-5D7DE8E3B019}"/>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9FC40F69-BF01-5B97-7F8D-5C5A4EA1E3A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430BE85C-C57A-9263-2A5D-E5475C9B491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474F6B40-BF2E-9C12-3345-41EA4F1CFD5F}"/>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7E8309D-255E-DECE-DA6B-D666E716E3D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1ECE495E-1588-29F6-D324-468BEC4455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5443D4-F426-718A-2A21-656180AAD6A3}"/>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44793121-DF64-9D43-7271-0B601472808C}"/>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39F8B53-C6CA-58EF-C09D-29ED8FE8F90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E70DEC5-4969-CF40-9963-5B6262A4104D}"/>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7406D872-1CCB-D207-68F6-18F3143BD05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50C5E98-A39B-CBC7-7C6A-1D457D8F31B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4235C7FB-2564-E06E-F772-854B1BD6F4F2}"/>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21584972-7D84-782E-DEA8-000558FA2C4A}"/>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71091274-4473-8AF7-1130-68D1046E016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09F98601-384C-A0D0-F55F-3D4B7EA13AC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EDD7294E-ECBC-E4C2-1671-014FBA32BCA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0F642AFC-6BFD-5294-F216-84C737A147CF}"/>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BD01D86-BAF5-F0A6-B1E8-6E6BF4A8026C}"/>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CDC2B4F3-0DD7-7E28-45E2-E150C6559C98}"/>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D2E4DF56-5120-4F8F-8106-DF2A1223082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6787181" y="5390103"/>
            <a:ext cx="6693869" cy="2931572"/>
          </a:xfrm>
          <a:prstGeom prst="rect">
            <a:avLst/>
          </a:prstGeom>
        </p:spPr>
        <p:txBody>
          <a:bodyPr vert="horz" wrap="square" lIns="0" tIns="96520" rIns="0" bIns="0" rtlCol="0">
            <a:spAutoFit/>
          </a:bodyPr>
          <a:lstStyle/>
          <a:p>
            <a:pPr marL="791845" marR="784225" algn="ctr">
              <a:lnSpc>
                <a:spcPts val="7420"/>
              </a:lnSpc>
              <a:spcBef>
                <a:spcPts val="760"/>
              </a:spcBef>
            </a:pPr>
            <a:r>
              <a:rPr lang="fr-FR" sz="6600" b="1" spc="-150" dirty="0">
                <a:solidFill>
                  <a:srgbClr val="231F20"/>
                </a:solidFill>
                <a:latin typeface="Calibri"/>
                <a:cs typeface="Calibri"/>
              </a:rPr>
              <a:t>GESTIONNAIRE DE CRISE</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DE CYBERSÉCURITÉ</a:t>
            </a:r>
            <a:endParaRPr lang="fr-FR" sz="6600" b="1" spc="-150" dirty="0">
              <a:latin typeface="Calibri"/>
              <a:cs typeface="Calibri"/>
            </a:endParaRPr>
          </a:p>
        </p:txBody>
      </p:sp>
      <p:sp>
        <p:nvSpPr>
          <p:cNvPr id="68" name="object 9">
            <a:extLst>
              <a:ext uri="{FF2B5EF4-FFF2-40B4-BE49-F238E27FC236}">
                <a16:creationId xmlns:a16="http://schemas.microsoft.com/office/drawing/2014/main" id="{8B3F8D3A-13AC-385B-6FCC-8E18B992F89A}"/>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chemeClr val="tx1"/>
                </a:solidFill>
                <a:latin typeface="Calibri"/>
                <a:cs typeface="Calibri"/>
              </a:rPr>
              <a:t>ARCHITECTE CYBERSÉCURITÉ</a:t>
            </a:r>
          </a:p>
        </p:txBody>
      </p:sp>
      <p:sp>
        <p:nvSpPr>
          <p:cNvPr id="69" name="object 10">
            <a:extLst>
              <a:ext uri="{FF2B5EF4-FFF2-40B4-BE49-F238E27FC236}">
                <a16:creationId xmlns:a16="http://schemas.microsoft.com/office/drawing/2014/main" id="{78804C3F-0A2C-A4E9-83F4-237A20B28D07}"/>
              </a:ext>
            </a:extLst>
          </p:cNvPr>
          <p:cNvSpPr txBox="1"/>
          <p:nvPr/>
        </p:nvSpPr>
        <p:spPr>
          <a:xfrm>
            <a:off x="15213258" y="4066036"/>
            <a:ext cx="3254375" cy="335168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chemeClr val="tx1"/>
                </a:solidFill>
                <a:latin typeface="Calibri"/>
                <a:cs typeface="Calibri"/>
              </a:rPr>
              <a:t>ARCHITECTE CYBERSÉCURITÉ</a:t>
            </a:r>
          </a:p>
        </p:txBody>
      </p:sp>
      <p:sp>
        <p:nvSpPr>
          <p:cNvPr id="5" name="object 37">
            <a:extLst>
              <a:ext uri="{FF2B5EF4-FFF2-40B4-BE49-F238E27FC236}">
                <a16:creationId xmlns:a16="http://schemas.microsoft.com/office/drawing/2014/main" id="{3FCDB967-47C8-2A67-4A17-7A414632DBCF}"/>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E451CBD5-C644-56FB-8637-EC867A8A522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1C33501-C914-CBD9-97D0-969939282131}"/>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218547EC-6ACA-2458-34DD-28FD216B9D2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F1D8B633-FF16-BA16-731E-34A5A6FA69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206E9D0-E0B5-C7EE-56EF-9D1AB05B5D5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419B3446-7125-7C50-43A0-5EC02F8C6CA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F7514D42-1953-030F-6675-46CD1F2EC6CD}"/>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1EE2DE27-D17A-96DD-7481-BD172E822B50}"/>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4D323EF-DB4F-9A4F-AEC1-B117158E7281}"/>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569E608-9BBB-0244-9033-CF1D1DE4BA9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0B2BE14-FA70-F753-7296-6B14C0E69D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E378285D-56DE-4F10-B791-1B13601007C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BE7687E5-5372-A47F-F40A-393478DFBE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AC68C5-CECB-A3F6-AF07-B5FDAD69F542}"/>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D3C12B23-4F46-5F4C-B589-65D946AC9AB2}"/>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861A1B1-E382-1CD6-EF11-1C05F4DB8270}"/>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494DF78-69CC-D7E6-5163-F6CE25A0C76F}"/>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2BD7DD42-F775-430C-8ECA-79F4680E0E4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9FB454B7-64F2-2C66-6105-39A58AA90D43}"/>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07BD9DB-F68C-1EDB-8949-F246B4FE9C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8A21C601-BC5D-20F9-4C9B-5646A156ECCF}"/>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B70C91B1-1E20-6482-338F-AB5DC2ADF269}"/>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CC15D7C1-BA50-3108-029B-B8F6CA0EE8AC}"/>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1877875-9BCC-5E22-5903-F0F7911B017E}"/>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BB7DCB43-E92D-98D7-1472-2AC23CE0591E}"/>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61B7DE25-FCEC-274F-95EB-C18EDF35C15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EAC3E152-B332-072B-C562-DD06C56FE89B}"/>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02A7E093-CDE4-56CE-4F6A-2C60C6C7DED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7613650" y="5338414"/>
            <a:ext cx="5064596" cy="1027845"/>
          </a:xfrm>
          <a:prstGeom prst="rect">
            <a:avLst/>
          </a:prstGeom>
        </p:spPr>
        <p:txBody>
          <a:bodyPr vert="horz" wrap="square" lIns="0" tIns="12065" rIns="0" bIns="0" rtlCol="0">
            <a:spAutoFit/>
          </a:bodyPr>
          <a:lstStyle/>
          <a:p>
            <a:pPr marL="12700" algn="ctr">
              <a:lnSpc>
                <a:spcPct val="100000"/>
              </a:lnSpc>
              <a:spcBef>
                <a:spcPts val="95"/>
              </a:spcBef>
            </a:pPr>
            <a:r>
              <a:rPr lang="fr-FR" sz="6600" b="1" spc="-150" dirty="0">
                <a:solidFill>
                  <a:srgbClr val="231F20"/>
                </a:solidFill>
                <a:latin typeface="Calibri"/>
                <a:cs typeface="Calibri"/>
              </a:rPr>
              <a:t>CRYPTOLOGUE</a:t>
            </a:r>
            <a:endParaRPr sz="6600" b="1" spc="-150" dirty="0">
              <a:latin typeface="Calibri"/>
              <a:cs typeface="Calibri"/>
            </a:endParaRPr>
          </a:p>
        </p:txBody>
      </p:sp>
      <p:sp>
        <p:nvSpPr>
          <p:cNvPr id="68" name="object 9">
            <a:extLst>
              <a:ext uri="{FF2B5EF4-FFF2-40B4-BE49-F238E27FC236}">
                <a16:creationId xmlns:a16="http://schemas.microsoft.com/office/drawing/2014/main" id="{0C8B44D9-1555-BFDA-3ED1-B84628AD9738}"/>
              </a:ext>
            </a:extLst>
          </p:cNvPr>
          <p:cNvSpPr txBox="1"/>
          <p:nvPr/>
        </p:nvSpPr>
        <p:spPr>
          <a:xfrm>
            <a:off x="1905000" y="3999748"/>
            <a:ext cx="2965450"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p:txBody>
      </p:sp>
      <p:sp>
        <p:nvSpPr>
          <p:cNvPr id="69" name="object 10">
            <a:extLst>
              <a:ext uri="{FF2B5EF4-FFF2-40B4-BE49-F238E27FC236}">
                <a16:creationId xmlns:a16="http://schemas.microsoft.com/office/drawing/2014/main" id="{1154F77B-F10A-EC9A-2A81-4087F4135B9E}"/>
              </a:ext>
            </a:extLst>
          </p:cNvPr>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chemeClr val="tx1"/>
                </a:solidFill>
                <a:latin typeface="Calibri"/>
                <a:cs typeface="Calibri"/>
              </a:rPr>
              <a:t>GESTIONNAIRE DE CRISE DE CYBERSÉCURITÉ</a:t>
            </a:r>
          </a:p>
        </p:txBody>
      </p:sp>
      <p:sp>
        <p:nvSpPr>
          <p:cNvPr id="5" name="object 37">
            <a:extLst>
              <a:ext uri="{FF2B5EF4-FFF2-40B4-BE49-F238E27FC236}">
                <a16:creationId xmlns:a16="http://schemas.microsoft.com/office/drawing/2014/main" id="{B05D0DBB-C668-7CD9-58E7-E807EB163BB1}"/>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1" name="object 11"/>
          <p:cNvSpPr txBox="1"/>
          <p:nvPr/>
        </p:nvSpPr>
        <p:spPr>
          <a:xfrm>
            <a:off x="7064287" y="5338414"/>
            <a:ext cx="6188163" cy="2936060"/>
          </a:xfrm>
          <a:prstGeom prst="rect">
            <a:avLst/>
          </a:prstGeom>
        </p:spPr>
        <p:txBody>
          <a:bodyPr vert="horz" wrap="square" lIns="0" tIns="88265" rIns="0" bIns="0" rtlCol="0">
            <a:spAutoFit/>
          </a:bodyPr>
          <a:lstStyle/>
          <a:p>
            <a:pPr marL="12065" marR="5080" algn="ctr">
              <a:lnSpc>
                <a:spcPts val="7420"/>
              </a:lnSpc>
              <a:spcBef>
                <a:spcPts val="695"/>
              </a:spcBef>
            </a:pPr>
            <a:r>
              <a:rPr lang="fr-FR" sz="6600" b="1" spc="-150" dirty="0">
                <a:solidFill>
                  <a:srgbClr val="231F20"/>
                </a:solidFill>
                <a:latin typeface="Calibri"/>
                <a:cs typeface="Calibri"/>
              </a:rPr>
              <a:t>ADMINISTRATEUR DE SOLUTIONS DE SÉCURITÉ</a:t>
            </a:r>
            <a:endParaRPr lang="fr-FR" sz="6600" b="1" spc="-150" dirty="0">
              <a:latin typeface="Calibri"/>
              <a:cs typeface="Calibri"/>
            </a:endParaRPr>
          </a:p>
        </p:txBody>
      </p:sp>
      <p:sp>
        <p:nvSpPr>
          <p:cNvPr id="38" name="object 16">
            <a:extLst>
              <a:ext uri="{FF2B5EF4-FFF2-40B4-BE49-F238E27FC236}">
                <a16:creationId xmlns:a16="http://schemas.microsoft.com/office/drawing/2014/main" id="{7E8981BE-28E7-7F1E-0BE7-8226DD0D9F7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5175840-1821-2477-6A71-3016008C6FD7}"/>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38DED917-33A5-E102-65A7-D369482BA2E7}"/>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734E986C-4CCB-6215-52CA-AD097BB8C2D7}"/>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B11ACB6-EF40-BD01-25AC-BDC95D1ACC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6C7A63A4-227F-C6E3-45DA-E549DE8121A0}"/>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BA7CCAF3-3A75-7876-9BE5-2E6D90D16CF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71AA703-7277-38DA-330B-C5D77A8546CA}"/>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956FDAE-65EB-8069-CE4E-1C95426D071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E9D36C0F-2076-C288-357E-56EB66CBFA1A}"/>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1550A9CD-524A-3D6B-5752-8B270DC38B99}"/>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29EAE079-D3A2-4985-1791-B22A6708550D}"/>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D039CB6-2BEF-F5BF-CFAC-2B0B6123AA32}"/>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EC2F79C6-88AB-276C-FE72-CB243504F808}"/>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9A953742-31C3-62E1-154B-B1EA963F1BC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884FD39C-6D10-0BD2-14A4-B200D2056C5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9D24776-D2D8-1314-BEA1-6F92AD6E2E51}"/>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3E3CF615-06F3-29CB-1587-0E581704204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2DDFBB46-E3F9-47C7-ECEA-476820AD87A7}"/>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30404B54-3D75-A885-3293-EF1FE278391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95ACA43C-2EB7-C397-3FE1-B5627BCBE28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83764738-5B7D-FFE2-92B2-A3CCBF4F184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87B25C6-80DC-9E81-47F7-6525862D4E8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FA9FD5-0242-E591-E051-B87ADD42CC6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1EBC552B-5873-C0BF-A19F-5691283817C9}"/>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0373D4DC-5786-BBC7-CD2D-60E3A1AF2F94}"/>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71234A31-75EB-7BB9-33B8-36924B9895B9}"/>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B59697-2C8A-0432-6D36-BD58FAF0DB47}"/>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56D99462-4677-0D04-3690-40B23ED5CAEB}"/>
              </a:ext>
            </a:extLst>
          </p:cNvPr>
          <p:cNvSpPr txBox="1"/>
          <p:nvPr/>
        </p:nvSpPr>
        <p:spPr>
          <a:xfrm>
            <a:off x="1905000" y="3999748"/>
            <a:ext cx="2965450" cy="315983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a:p>
            <a:pPr algn="ctr">
              <a:lnSpc>
                <a:spcPct val="100000"/>
              </a:lnSpc>
              <a:spcBef>
                <a:spcPts val="525"/>
              </a:spcBef>
            </a:pPr>
            <a:r>
              <a:rPr lang="fr-FR" sz="3300" b="1" spc="-150" dirty="0">
                <a:solidFill>
                  <a:schemeClr val="tx1"/>
                </a:solidFill>
                <a:latin typeface="Calibri"/>
                <a:cs typeface="Calibri"/>
              </a:rPr>
              <a:t>CRYPTOLOGUE</a:t>
            </a:r>
          </a:p>
        </p:txBody>
      </p:sp>
      <p:sp>
        <p:nvSpPr>
          <p:cNvPr id="69" name="object 10">
            <a:extLst>
              <a:ext uri="{FF2B5EF4-FFF2-40B4-BE49-F238E27FC236}">
                <a16:creationId xmlns:a16="http://schemas.microsoft.com/office/drawing/2014/main" id="{8CDBDB58-7D5D-77B5-C720-D2DCF8B90F1D}"/>
              </a:ext>
            </a:extLst>
          </p:cNvPr>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4" name="object 37">
            <a:extLst>
              <a:ext uri="{FF2B5EF4-FFF2-40B4-BE49-F238E27FC236}">
                <a16:creationId xmlns:a16="http://schemas.microsoft.com/office/drawing/2014/main" id="{D7A5DB00-73F6-555F-99D4-647720B551D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308850" y="5338414"/>
            <a:ext cx="5796336" cy="2931572"/>
          </a:xfrm>
          <a:prstGeom prst="rect">
            <a:avLst/>
          </a:prstGeom>
        </p:spPr>
        <p:txBody>
          <a:bodyPr vert="horz" wrap="square" lIns="0" tIns="96520" rIns="0" bIns="0" rtlCol="0">
            <a:spAutoFit/>
          </a:bodyPr>
          <a:lstStyle/>
          <a:p>
            <a:pPr marL="712470" marR="704850" algn="ctr">
              <a:lnSpc>
                <a:spcPts val="7420"/>
              </a:lnSpc>
              <a:spcBef>
                <a:spcPts val="760"/>
              </a:spcBef>
            </a:pPr>
            <a:r>
              <a:rPr lang="fr-FR" sz="6600" b="1" spc="-150" dirty="0">
                <a:solidFill>
                  <a:srgbClr val="231F20"/>
                </a:solidFill>
                <a:latin typeface="Calibri"/>
                <a:cs typeface="Calibri"/>
              </a:rPr>
              <a:t>FORMATEUR EN</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CYBERSÉCURITÉ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D8CE65E-C900-CC60-E85D-9FE150B85F1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9D3E9E40-8023-5370-013B-E36806CD4EB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A0D7144-3A50-00B5-90BA-62DE46C7B992}"/>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0FF8C65-61D7-C1DA-EAA8-06404EE24CDE}"/>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7B759F2-E22B-6191-3F40-D456B270371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02880BF-0BE3-6F86-26CF-45F323F3ABC4}"/>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7DD305CC-5456-4DDF-5A5A-C66A194ACCB5}"/>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7438B8A-D8BE-5716-2453-AB58F67B1E0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5F357A9-9489-7B39-B430-4851AF67982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9F279AD-0495-0991-1C2C-6AC40C31A5A5}"/>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DDCCCEEE-BA9F-A3C7-DECA-AF944FD55797}"/>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F187881-D591-3A29-E2D4-8CFBCE5703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06514F7C-7137-0D86-92FB-4D19B15E67E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B78CCEF4-2667-0207-4339-7FB2CC0D7FC1}"/>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25A23653-7982-157A-57D4-E0D4BC922159}"/>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9BB59C5-EE5E-3C99-7D1D-4B89496BE52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2B2F341-6696-5042-D428-24D64D1281F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D3A977EF-6A19-91AD-C22D-92D9E54CC564}"/>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C72018BA-9D42-F426-CD84-7D52E6DAD584}"/>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524B8BD1-D5CE-BD9E-435A-F873C2B05464}"/>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6E05BE55-2292-4511-6D45-25977789D0D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084CB0B5-8498-AC57-F6BD-3BA331E826EC}"/>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2B1BD75-B754-4431-7B82-5B4C4DDFF00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85717001-4F9D-C4A6-4A98-AF58D50F46E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D83A90D-927A-573A-C98F-33F28609536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E30728B6-6294-F24D-52D8-247A71682BE3}"/>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2CE737D-BE33-1546-1A7E-16390E23EB3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3FCBA57D-B519-D75D-0365-96D473B4F7EA}"/>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0C8C9AF4-6177-8C9B-F987-E9953081AE5E}"/>
              </a:ext>
            </a:extLst>
          </p:cNvPr>
          <p:cNvSpPr txBox="1"/>
          <p:nvPr/>
        </p:nvSpPr>
        <p:spPr>
          <a:xfrm>
            <a:off x="1905000" y="3999748"/>
            <a:ext cx="2965450" cy="4589205"/>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chemeClr val="tx1"/>
                </a:solidFill>
                <a:latin typeface="Calibri"/>
                <a:cs typeface="Calibri"/>
              </a:rPr>
              <a:t>ADMINISTRATEUR DE SOLUTIONS DE SÉCURITÉ</a:t>
            </a:r>
          </a:p>
        </p:txBody>
      </p:sp>
      <p:sp>
        <p:nvSpPr>
          <p:cNvPr id="69" name="object 10">
            <a:extLst>
              <a:ext uri="{FF2B5EF4-FFF2-40B4-BE49-F238E27FC236}">
                <a16:creationId xmlns:a16="http://schemas.microsoft.com/office/drawing/2014/main" id="{28B2762B-AACF-6F76-259D-0C1EF7C8EFB2}"/>
              </a:ext>
            </a:extLst>
          </p:cNvPr>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5" name="object 37">
            <a:extLst>
              <a:ext uri="{FF2B5EF4-FFF2-40B4-BE49-F238E27FC236}">
                <a16:creationId xmlns:a16="http://schemas.microsoft.com/office/drawing/2014/main" id="{CA2A40CD-7462-2D7D-5283-359A2FBA9BBA}"/>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F169DA7-54B3-6487-9817-F6EFCB38A2AB}"/>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84734C54-F66A-F4AD-C1B0-1E2324A9F14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55C670DB-19BD-A0F8-0E73-5F01FAE839F0}"/>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6F844286-F801-9067-59C1-BB94D47FA141}"/>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856C8338-48D0-7B9F-F4C1-02A1D0862738}"/>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A91A96C-A1C2-4D9E-15FC-C2DE7010D4A5}"/>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232F7AD9-7E1C-15FE-57F0-2A971B66D1B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AAC209A8-57DD-180D-40A4-A4048EEC12AE}"/>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89FCC05E-A319-AD0B-23CC-9CDF8C8A932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3DC6B3E-81DF-A282-4692-B1C31218A20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3BC870D1-1530-3ADD-6AC4-9EDFF991F22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EC840EF-9F0D-E88D-837C-F8B89AB9097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53226A0-89A8-B54E-308C-53965DF2F21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99021BB6-103A-5E1A-58BA-A7834F40E1EA}"/>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393712DC-5BA3-CB7D-3B76-F6A336A97E8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C972A64-9239-BD35-82DC-B4709050198E}"/>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DD280985-FB5D-9B3D-1C87-04F9362AB7F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8055849-E25F-530C-625D-89F8A30BA05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66EBFDB8-CC58-7545-C1D6-BBE1F1AAA40E}"/>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D0812988-51CF-E807-8C7A-72B664BAFAD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9F3D892-01D1-CC82-DD3B-45ED5EAA1EA2}"/>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630F8266-0EE2-A540-C771-6DD1375B22DE}"/>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7871637-BC1D-9D5A-5328-2572BE52690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31C1764C-8F57-8A7D-FA07-ED7101AEA91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9E27484B-1511-7F29-0AC3-E3F27328FD66}"/>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C489FCC3-57C5-D4D7-9481-79D09AAAC90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AF7994B-7EF6-762C-6716-6A85239EEA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E3F3DD1E-CAF3-8FA0-4B67-44B1CDF04660}"/>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CC5D2953-8A0B-49F4-F8BD-C71D7429CF60}"/>
              </a:ext>
            </a:extLst>
          </p:cNvPr>
          <p:cNvSpPr txBox="1"/>
          <p:nvPr/>
        </p:nvSpPr>
        <p:spPr>
          <a:xfrm>
            <a:off x="1905000" y="3999748"/>
            <a:ext cx="2965450" cy="565359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231F20"/>
                </a:solidFill>
                <a:latin typeface="Calibri"/>
                <a:cs typeface="Calibri"/>
              </a:rPr>
              <a:t>FORMATEUR EN CYBERSÉCURITÉ</a:t>
            </a:r>
          </a:p>
        </p:txBody>
      </p:sp>
      <p:sp>
        <p:nvSpPr>
          <p:cNvPr id="69" name="object 10">
            <a:extLst>
              <a:ext uri="{FF2B5EF4-FFF2-40B4-BE49-F238E27FC236}">
                <a16:creationId xmlns:a16="http://schemas.microsoft.com/office/drawing/2014/main" id="{857BBA18-E11C-B29D-7C32-E89E7FED5DE6}"/>
              </a:ext>
            </a:extLst>
          </p:cNvPr>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71" name="object 9">
            <a:extLst>
              <a:ext uri="{FF2B5EF4-FFF2-40B4-BE49-F238E27FC236}">
                <a16:creationId xmlns:a16="http://schemas.microsoft.com/office/drawing/2014/main" id="{1C78AFB1-C60B-53E8-EEA9-AE863FEB8AB6}"/>
              </a:ext>
            </a:extLst>
          </p:cNvPr>
          <p:cNvSpPr txBox="1"/>
          <p:nvPr/>
        </p:nvSpPr>
        <p:spPr>
          <a:xfrm>
            <a:off x="8244821" y="5433056"/>
            <a:ext cx="3614770" cy="2786981"/>
          </a:xfrm>
          <a:prstGeom prst="rect">
            <a:avLst/>
          </a:prstGeom>
        </p:spPr>
        <p:txBody>
          <a:bodyPr vert="horz" wrap="square" lIns="0" tIns="0" rIns="0" bIns="0" rtlCol="0">
            <a:spAutoFit/>
          </a:bodyPr>
          <a:lstStyle/>
          <a:p>
            <a:pPr marL="12700" marR="5080" indent="65405" algn="ctr">
              <a:lnSpc>
                <a:spcPts val="4210"/>
              </a:lnSpc>
              <a:spcBef>
                <a:spcPts val="675"/>
              </a:spcBef>
            </a:pPr>
            <a:r>
              <a:rPr lang="fr-FR" sz="6600" b="1" spc="-150" dirty="0">
                <a:solidFill>
                  <a:srgbClr val="231F20"/>
                </a:solidFill>
                <a:latin typeface="Calibri"/>
                <a:cs typeface="Calibri"/>
              </a:rPr>
              <a:t>RSSI</a:t>
            </a:r>
            <a:endParaRPr lang="fr-FR" sz="6600" b="1" spc="-150" dirty="0">
              <a:latin typeface="Calibri"/>
              <a:cs typeface="Calibri"/>
            </a:endParaRPr>
          </a:p>
          <a:p>
            <a:pPr marL="12700" marR="5080" indent="65405" algn="ctr">
              <a:lnSpc>
                <a:spcPts val="4210"/>
              </a:lnSpc>
              <a:spcBef>
                <a:spcPts val="675"/>
              </a:spcBef>
            </a:pPr>
            <a:r>
              <a:rPr lang="fr-FR" sz="4100" b="1" spc="-150" dirty="0">
                <a:solidFill>
                  <a:srgbClr val="231F20"/>
                </a:solidFill>
                <a:latin typeface="Calibri"/>
                <a:cs typeface="Calibri"/>
              </a:rPr>
              <a:t>(RESPONSABLE DE LA SÉCURITÉ DES SYSTÈMES D’INFORMATION)</a:t>
            </a:r>
            <a:endParaRPr lang="fr-FR" sz="4100" b="1" spc="-150" dirty="0">
              <a:latin typeface="Calibri"/>
              <a:cs typeface="Calibri"/>
            </a:endParaRPr>
          </a:p>
        </p:txBody>
      </p:sp>
      <p:sp>
        <p:nvSpPr>
          <p:cNvPr id="4" name="object 37">
            <a:extLst>
              <a:ext uri="{FF2B5EF4-FFF2-40B4-BE49-F238E27FC236}">
                <a16:creationId xmlns:a16="http://schemas.microsoft.com/office/drawing/2014/main" id="{E98ADE67-C625-AC72-C505-9B7CCA786005}"/>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9" name="object 9"/>
          <p:cNvSpPr txBox="1"/>
          <p:nvPr/>
        </p:nvSpPr>
        <p:spPr>
          <a:xfrm>
            <a:off x="1905000" y="3999748"/>
            <a:ext cx="2965450" cy="6219651"/>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5"/>
              </a:spcBef>
            </a:pPr>
            <a:r>
              <a:rPr lang="fr-FR" sz="3300" b="1" spc="-150" dirty="0">
                <a:solidFill>
                  <a:srgbClr val="F7D842"/>
                </a:solidFill>
                <a:latin typeface="Calibri"/>
                <a:cs typeface="Calibri"/>
              </a:rPr>
              <a:t>ARCHITECTE CYBERSÉCURITÉ</a:t>
            </a:r>
            <a:endParaRPr lang="fr-FR" sz="3300" b="1" spc="-150" dirty="0">
              <a:latin typeface="Calibri"/>
              <a:cs typeface="Calibri"/>
            </a:endParaRP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F7D842"/>
                </a:solidFill>
                <a:latin typeface="Calibri"/>
                <a:cs typeface="Calibri"/>
              </a:rPr>
              <a:t>FORMATEUR EN CYBERSÉCURITÉ</a:t>
            </a:r>
            <a:endParaRPr lang="fr-FR" sz="3300" b="1" spc="-150" dirty="0">
              <a:latin typeface="Calibri"/>
              <a:cs typeface="Calibri"/>
            </a:endParaRPr>
          </a:p>
          <a:p>
            <a:pPr algn="ctr">
              <a:lnSpc>
                <a:spcPct val="100000"/>
              </a:lnSpc>
              <a:spcBef>
                <a:spcPts val="525"/>
              </a:spcBef>
            </a:pPr>
            <a:r>
              <a:rPr lang="fr-FR" sz="3300" b="1" spc="-150" dirty="0">
                <a:solidFill>
                  <a:srgbClr val="231F20"/>
                </a:solidFill>
                <a:latin typeface="Calibri"/>
                <a:cs typeface="Calibri"/>
              </a:rPr>
              <a:t>RSSI</a:t>
            </a:r>
            <a:endParaRPr lang="fr-FR" sz="3300" b="1" spc="-150" dirty="0">
              <a:latin typeface="Calibri"/>
              <a:cs typeface="Calibri"/>
            </a:endParaRPr>
          </a:p>
        </p:txBody>
      </p:sp>
      <p:sp>
        <p:nvSpPr>
          <p:cNvPr id="10" name="object 10"/>
          <p:cNvSpPr txBox="1"/>
          <p:nvPr/>
        </p:nvSpPr>
        <p:spPr>
          <a:xfrm>
            <a:off x="15213258" y="4066036"/>
            <a:ext cx="3254375" cy="4752711"/>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indent="-635" algn="ctr">
              <a:lnSpc>
                <a:spcPts val="3260"/>
              </a:lnSpc>
              <a:spcBef>
                <a:spcPts val="1215"/>
              </a:spcBef>
            </a:pPr>
            <a:r>
              <a:rPr lang="fr-FR" sz="3300" b="1" spc="-150" dirty="0">
                <a:solidFill>
                  <a:srgbClr val="FFB542"/>
                </a:solidFill>
                <a:latin typeface="Calibri"/>
                <a:cs typeface="Calibri"/>
              </a:rPr>
              <a:t>ARCHITECTE CYBERSÉCURITÉ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37" name="object 16">
            <a:extLst>
              <a:ext uri="{FF2B5EF4-FFF2-40B4-BE49-F238E27FC236}">
                <a16:creationId xmlns:a16="http://schemas.microsoft.com/office/drawing/2014/main" id="{D22D62E7-FE26-CA7E-90CF-9E792DCB25FE}"/>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582E9E25-171A-B7F5-3241-92A48B9BC28F}"/>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49032813-CA21-B725-DA08-00E3FFB08671}"/>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4BA5C366-3231-42F3-689E-558BCEEFC675}"/>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6D539F33-4453-3307-3C44-6BCF9F3EC09D}"/>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DA9A998C-412E-5C3C-6DC1-A6979FBE28C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5384B1C2-D29E-EACD-21CF-93B59CD70D28}"/>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FD1C3BA8-EF6F-26F1-C4AF-94389AB2719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77F62861-19B9-B955-D211-4E344C9CE1A5}"/>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E00465BE-791A-CE69-E757-C36D70F22326}"/>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58E20E0-366A-8BAE-5FC0-A220747539D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E76E48D1-B006-F559-2DCB-D0963F5F3B2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6130FEE9-A5FE-94B0-33B7-A6C4A85FFC8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13E20AA-D8B1-6532-F2C2-46BD5B28DFB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D4F8484A-8630-F619-6CC1-C99A4B568288}"/>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A8B6BBC7-0C5D-DE70-55DE-6EE22AD3C12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6F455EAE-DB08-F360-AFEF-6D6DD447B536}"/>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E352FE85-326F-0788-5485-A89BA706A78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717C3F3E-E7C8-FB9A-73FC-0B1E741A63E8}"/>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AEAC3D7F-5785-FD96-5996-63E065BECAAC}"/>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D5DA8C71-2938-40F3-A07B-2561DCCF6790}"/>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F3D7A94E-3477-2D5C-B807-1F628AF2DEB1}"/>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B3DEEAC1-8AFB-D21D-6A0F-EF87CFD80F4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8A0CD374-BE70-9A98-E693-4440ECC9DA18}"/>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B6D44220-EBFB-FCE5-D209-607B25B89360}"/>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6FA5235B-BC2C-A084-D417-DFAB73AF2F67}"/>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B10BD16E-0B8C-33E2-3077-60C8763466D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6247284D-98E6-8FA1-9550-E878D6AEBBAF}"/>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4" name="object 37">
            <a:extLst>
              <a:ext uri="{FF2B5EF4-FFF2-40B4-BE49-F238E27FC236}">
                <a16:creationId xmlns:a16="http://schemas.microsoft.com/office/drawing/2014/main" id="{69A285B5-40CE-F390-08AA-E80D637199F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object 12"/>
          <p:cNvSpPr/>
          <p:nvPr/>
        </p:nvSpPr>
        <p:spPr>
          <a:xfrm>
            <a:off x="4175592" y="6739292"/>
            <a:ext cx="11750675"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a:p>
        </p:txBody>
      </p:sp>
      <p:sp>
        <p:nvSpPr>
          <p:cNvPr id="13" name="object 13"/>
          <p:cNvSpPr txBox="1"/>
          <p:nvPr/>
        </p:nvSpPr>
        <p:spPr>
          <a:xfrm>
            <a:off x="4658433" y="7051900"/>
            <a:ext cx="10881995" cy="1277273"/>
          </a:xfrm>
          <a:prstGeom prst="rect">
            <a:avLst/>
          </a:prstGeom>
        </p:spPr>
        <p:txBody>
          <a:bodyPr vert="horz" wrap="square" lIns="0" tIns="15240" rIns="0" bIns="0" rtlCol="0">
            <a:spAutoFit/>
          </a:bodyPr>
          <a:lstStyle/>
          <a:p>
            <a:pPr algn="ctr">
              <a:lnSpc>
                <a:spcPct val="100000"/>
              </a:lnSpc>
              <a:spcBef>
                <a:spcPts val="120"/>
              </a:spcBef>
            </a:pPr>
            <a:r>
              <a:rPr lang="fr-FR" sz="4100" b="1" spc="-150" dirty="0">
                <a:solidFill>
                  <a:srgbClr val="231F20"/>
                </a:solidFill>
                <a:latin typeface="Calibri"/>
                <a:cs typeface="Calibri"/>
              </a:rPr>
              <a:t>LES MÉTIERS DE LA CYBERSÉCURITÉ</a:t>
            </a:r>
            <a:endParaRPr lang="fr-FR" sz="4100" b="1" spc="-150" dirty="0">
              <a:latin typeface="Calibri"/>
              <a:cs typeface="Calibri"/>
            </a:endParaRPr>
          </a:p>
          <a:p>
            <a:pPr algn="ctr">
              <a:lnSpc>
                <a:spcPct val="100000"/>
              </a:lnSpc>
              <a:spcBef>
                <a:spcPts val="30"/>
              </a:spcBef>
            </a:pPr>
            <a:r>
              <a:rPr lang="fr-FR" sz="4100" b="1" spc="-150" dirty="0">
                <a:solidFill>
                  <a:srgbClr val="231F20"/>
                </a:solidFill>
                <a:latin typeface="Calibri"/>
                <a:cs typeface="Calibri"/>
              </a:rPr>
              <a:t>SONT DES MÉTIERS VARIÉS ET QUI ONT DU SENS</a:t>
            </a:r>
            <a:endParaRPr lang="fr-FR" sz="4100" b="1" spc="-150" dirty="0">
              <a:latin typeface="Calibri"/>
              <a:cs typeface="Calibri"/>
            </a:endParaRPr>
          </a:p>
        </p:txBody>
      </p:sp>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2502139"/>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3279258"/>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2032058"/>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974581"/>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50"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sz="4500" spc="-1080" dirty="0">
                <a:solidFill>
                  <a:srgbClr val="1D1D1B"/>
                </a:solidFill>
                <a:latin typeface="Calibri"/>
                <a:cs typeface="Calibri"/>
              </a:rPr>
              <a:t>CB</a:t>
            </a:r>
            <a:endParaRPr sz="450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a:p>
          </p:txBody>
        </p:sp>
      </p:grpSp>
      <p:sp>
        <p:nvSpPr>
          <p:cNvPr id="20" name="object 3">
            <a:extLst>
              <a:ext uri="{FF2B5EF4-FFF2-40B4-BE49-F238E27FC236}">
                <a16:creationId xmlns:a16="http://schemas.microsoft.com/office/drawing/2014/main" id="{C6110CD4-30AA-C2A3-0EA5-EA42F32CF1F1}"/>
              </a:ext>
            </a:extLst>
          </p:cNvPr>
          <p:cNvSpPr txBox="1">
            <a:spLocks noGrp="1"/>
          </p:cNvSpPr>
          <p:nvPr>
            <p:ph type="title"/>
          </p:nvPr>
        </p:nvSpPr>
        <p:spPr>
          <a:xfrm>
            <a:off x="10966450" y="3664881"/>
            <a:ext cx="8109806" cy="2786917"/>
          </a:xfrm>
          <a:prstGeom prst="rect">
            <a:avLst/>
          </a:prstGeom>
        </p:spPr>
        <p:txBody>
          <a:bodyPr vert="horz" wrap="square" lIns="0" tIns="15240" rIns="0" bIns="0" rtlCol="0">
            <a:spAutoFit/>
          </a:bodyPr>
          <a:lstStyle/>
          <a:p>
            <a:pPr marL="12700">
              <a:lnSpc>
                <a:spcPts val="10600"/>
              </a:lnSpc>
            </a:pPr>
            <a:r>
              <a:rPr lang="fr-FR" sz="8000" b="1" spc="-150" dirty="0">
                <a:solidFill>
                  <a:srgbClr val="000000"/>
                </a:solidFill>
              </a:rPr>
              <a:t>MÉFIEZ-VOUS DES</a:t>
            </a:r>
            <a:br>
              <a:rPr lang="fr-FR" sz="6650" b="1" spc="-150" dirty="0"/>
            </a:br>
            <a:r>
              <a:rPr lang="fr-FR" sz="11600" b="1" spc="-150" dirty="0">
                <a:solidFill>
                  <a:srgbClr val="000000"/>
                </a:solidFill>
              </a:rPr>
              <a:t>APPARENCES</a:t>
            </a:r>
            <a:endParaRPr lang="fr-FR" sz="11600" b="1" spc="-15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a:p>
          </p:txBody>
        </p:sp>
      </p:grpSp>
      <p:sp>
        <p:nvSpPr>
          <p:cNvPr id="5" name="object 5"/>
          <p:cNvSpPr txBox="1"/>
          <p:nvPr/>
        </p:nvSpPr>
        <p:spPr>
          <a:xfrm>
            <a:off x="8130376" y="2136681"/>
            <a:ext cx="4131474"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a:p>
          </p:txBody>
        </p:sp>
      </p:grpSp>
      <p:sp>
        <p:nvSpPr>
          <p:cNvPr id="16" name="object 6">
            <a:extLst>
              <a:ext uri="{FF2B5EF4-FFF2-40B4-BE49-F238E27FC236}">
                <a16:creationId xmlns:a16="http://schemas.microsoft.com/office/drawing/2014/main" id="{C86DF9E4-96E2-26CA-50D2-C4B722237E7B}"/>
              </a:ext>
            </a:extLst>
          </p:cNvPr>
          <p:cNvSpPr txBox="1"/>
          <p:nvPr/>
        </p:nvSpPr>
        <p:spPr>
          <a:xfrm>
            <a:off x="8130376" y="1395998"/>
            <a:ext cx="10227474" cy="7309565"/>
          </a:xfrm>
          <a:prstGeom prst="rect">
            <a:avLst/>
          </a:prstGeom>
        </p:spPr>
        <p:txBody>
          <a:bodyPr vert="horz" wrap="square" lIns="0" tIns="274955" rIns="0" bIns="0" rtlCol="0">
            <a:spAutoFit/>
          </a:bodyPr>
          <a:lstStyle/>
          <a:p>
            <a:pPr marL="12700" marR="5080">
              <a:lnSpc>
                <a:spcPts val="10510"/>
              </a:lnSpc>
              <a:spcBef>
                <a:spcPts val="2165"/>
              </a:spcBef>
            </a:pPr>
            <a:endParaRPr lang="fr-FR" sz="10450" b="1" spc="-150" dirty="0">
              <a:solidFill>
                <a:srgbClr val="1D1D1B"/>
              </a:solidFill>
              <a:latin typeface="Calibri"/>
              <a:cs typeface="Calibri"/>
            </a:endParaRPr>
          </a:p>
          <a:p>
            <a:pPr marL="12700" marR="5080">
              <a:lnSpc>
                <a:spcPts val="10510"/>
              </a:lnSpc>
              <a:spcBef>
                <a:spcPts val="2165"/>
              </a:spcBef>
            </a:pPr>
            <a:r>
              <a:rPr lang="fr-FR" sz="10450" b="1" spc="-150" dirty="0">
                <a:solidFill>
                  <a:srgbClr val="1D1D1B"/>
                </a:solidFill>
                <a:latin typeface="Calibri"/>
                <a:cs typeface="Calibri"/>
              </a:rPr>
              <a:t>ÉVITEZ </a:t>
            </a:r>
            <a:br>
              <a:rPr lang="fr-FR" sz="10450" b="1" spc="-150" dirty="0">
                <a:solidFill>
                  <a:srgbClr val="1D1D1B"/>
                </a:solidFill>
                <a:latin typeface="Calibri"/>
                <a:cs typeface="Calibri"/>
              </a:rPr>
            </a:br>
            <a:r>
              <a:rPr lang="fr-FR" sz="10450" b="1" spc="-150" dirty="0">
                <a:solidFill>
                  <a:srgbClr val="1D1D1B"/>
                </a:solidFill>
                <a:latin typeface="Calibri"/>
                <a:cs typeface="Calibri"/>
              </a:rPr>
              <a:t>LES ARNAQUES </a:t>
            </a:r>
            <a:br>
              <a:rPr lang="fr-FR" sz="10450" b="1" spc="-150" dirty="0">
                <a:solidFill>
                  <a:srgbClr val="1D1D1B"/>
                </a:solidFill>
                <a:latin typeface="Calibri"/>
                <a:cs typeface="Calibri"/>
              </a:rPr>
            </a:br>
            <a:r>
              <a:rPr lang="fr-FR" sz="10450" b="1" spc="-150" dirty="0">
                <a:solidFill>
                  <a:srgbClr val="1D1D1B"/>
                </a:solidFill>
                <a:latin typeface="Calibri"/>
                <a:cs typeface="Calibri"/>
              </a:rPr>
              <a:t>AU FAUX SUPPORT TECHNIQUE</a:t>
            </a:r>
            <a:endParaRPr lang="fr-FR" sz="10450" b="1" spc="-150" dirty="0">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1" cy="11308556"/>
            </a:xfrm>
            <a:prstGeom prst="rect">
              <a:avLst/>
            </a:prstGeom>
          </p:spPr>
        </p:pic>
        <p:pic>
          <p:nvPicPr>
            <p:cNvPr id="4" name="object 4">
              <a:hlinkClick r:id="rId3"/>
            </p:cNvPr>
            <p:cNvPicPr/>
            <p:nvPr/>
          </p:nvPicPr>
          <p:blipFill>
            <a:blip r:embed="rId4" cstate="print"/>
            <a:stretch>
              <a:fillRect/>
            </a:stretch>
          </p:blipFill>
          <p:spPr>
            <a:xfrm>
              <a:off x="4655525" y="1904735"/>
              <a:ext cx="5212426" cy="8499637"/>
            </a:xfrm>
            <a:prstGeom prst="rect">
              <a:avLst/>
            </a:prstGeom>
          </p:spPr>
        </p:pic>
        <p:pic>
          <p:nvPicPr>
            <p:cNvPr id="5" name="object 5">
              <a:hlinkClick r:id="rId3"/>
            </p:cNvPr>
            <p:cNvPicPr/>
            <p:nvPr/>
          </p:nvPicPr>
          <p:blipFill>
            <a:blip r:embed="rId5" cstate="print"/>
            <a:stretch>
              <a:fillRect/>
            </a:stretch>
          </p:blipFill>
          <p:spPr>
            <a:xfrm>
              <a:off x="4817958" y="2066187"/>
              <a:ext cx="4824230" cy="8112256"/>
            </a:xfrm>
            <a:prstGeom prst="rect">
              <a:avLst/>
            </a:prstGeom>
          </p:spPr>
        </p:pic>
        <p:sp>
          <p:nvSpPr>
            <p:cNvPr id="6" name="object 6">
              <a:hlinkClick r:id="rId3"/>
            </p:cNvPr>
            <p:cNvSpPr/>
            <p:nvPr/>
          </p:nvSpPr>
          <p:spPr>
            <a:xfrm>
              <a:off x="4834815" y="2066183"/>
              <a:ext cx="4807585" cy="681355"/>
            </a:xfrm>
            <a:custGeom>
              <a:avLst/>
              <a:gdLst/>
              <a:ahLst/>
              <a:cxnLst/>
              <a:rect l="l" t="t" r="r" b="b"/>
              <a:pathLst>
                <a:path w="4807584" h="681355">
                  <a:moveTo>
                    <a:pt x="391171" y="0"/>
                  </a:moveTo>
                  <a:lnTo>
                    <a:pt x="342163" y="3010"/>
                  </a:lnTo>
                  <a:lnTo>
                    <a:pt x="294968" y="11865"/>
                  </a:lnTo>
                  <a:lnTo>
                    <a:pt x="249951" y="26199"/>
                  </a:lnTo>
                  <a:lnTo>
                    <a:pt x="207479" y="45646"/>
                  </a:lnTo>
                  <a:lnTo>
                    <a:pt x="167918" y="69840"/>
                  </a:lnTo>
                  <a:lnTo>
                    <a:pt x="131635" y="98415"/>
                  </a:lnTo>
                  <a:lnTo>
                    <a:pt x="98997" y="131006"/>
                  </a:lnTo>
                  <a:lnTo>
                    <a:pt x="70368" y="167247"/>
                  </a:lnTo>
                  <a:lnTo>
                    <a:pt x="46117" y="206772"/>
                  </a:lnTo>
                  <a:lnTo>
                    <a:pt x="26609" y="249215"/>
                  </a:lnTo>
                  <a:lnTo>
                    <a:pt x="12211" y="294211"/>
                  </a:lnTo>
                  <a:lnTo>
                    <a:pt x="3289" y="341393"/>
                  </a:lnTo>
                  <a:lnTo>
                    <a:pt x="209" y="390396"/>
                  </a:lnTo>
                  <a:lnTo>
                    <a:pt x="0" y="677581"/>
                  </a:lnTo>
                  <a:lnTo>
                    <a:pt x="4807162" y="681068"/>
                  </a:lnTo>
                  <a:lnTo>
                    <a:pt x="4807371" y="393883"/>
                  </a:lnTo>
                  <a:lnTo>
                    <a:pt x="4804363" y="344875"/>
                  </a:lnTo>
                  <a:lnTo>
                    <a:pt x="4795509" y="297679"/>
                  </a:lnTo>
                  <a:lnTo>
                    <a:pt x="4781176" y="252662"/>
                  </a:lnTo>
                  <a:lnTo>
                    <a:pt x="4761730" y="210189"/>
                  </a:lnTo>
                  <a:lnTo>
                    <a:pt x="4737536" y="170627"/>
                  </a:lnTo>
                  <a:lnTo>
                    <a:pt x="4708960" y="134344"/>
                  </a:lnTo>
                  <a:lnTo>
                    <a:pt x="4676368" y="101704"/>
                  </a:lnTo>
                  <a:lnTo>
                    <a:pt x="4640127" y="73076"/>
                  </a:lnTo>
                  <a:lnTo>
                    <a:pt x="4600601" y="48824"/>
                  </a:lnTo>
                  <a:lnTo>
                    <a:pt x="4558157" y="29317"/>
                  </a:lnTo>
                  <a:lnTo>
                    <a:pt x="4513161" y="14919"/>
                  </a:lnTo>
                  <a:lnTo>
                    <a:pt x="4465978" y="5998"/>
                  </a:lnTo>
                  <a:lnTo>
                    <a:pt x="4416975" y="2921"/>
                  </a:lnTo>
                  <a:lnTo>
                    <a:pt x="391171" y="0"/>
                  </a:lnTo>
                  <a:close/>
                </a:path>
              </a:pathLst>
            </a:custGeom>
            <a:solidFill>
              <a:srgbClr val="FFFFFF"/>
            </a:solidFill>
          </p:spPr>
          <p:txBody>
            <a:bodyPr wrap="square" lIns="0" tIns="0" rIns="0" bIns="0" rtlCol="0"/>
            <a:lstStyle/>
            <a:p>
              <a:endParaRPr/>
            </a:p>
          </p:txBody>
        </p:sp>
        <p:pic>
          <p:nvPicPr>
            <p:cNvPr id="7" name="object 7">
              <a:hlinkClick r:id="rId3"/>
            </p:cNvPr>
            <p:cNvPicPr/>
            <p:nvPr/>
          </p:nvPicPr>
          <p:blipFill>
            <a:blip r:embed="rId6" cstate="print"/>
            <a:stretch>
              <a:fillRect/>
            </a:stretch>
          </p:blipFill>
          <p:spPr>
            <a:xfrm>
              <a:off x="5085934" y="2349917"/>
              <a:ext cx="185910" cy="140362"/>
            </a:xfrm>
            <a:prstGeom prst="rect">
              <a:avLst/>
            </a:prstGeom>
          </p:spPr>
        </p:pic>
        <p:sp>
          <p:nvSpPr>
            <p:cNvPr id="8" name="object 8">
              <a:hlinkClick r:id="rId3"/>
            </p:cNvPr>
            <p:cNvSpPr/>
            <p:nvPr/>
          </p:nvSpPr>
          <p:spPr>
            <a:xfrm>
              <a:off x="9105557" y="2332678"/>
              <a:ext cx="248920" cy="182880"/>
            </a:xfrm>
            <a:custGeom>
              <a:avLst/>
              <a:gdLst/>
              <a:ahLst/>
              <a:cxnLst/>
              <a:rect l="l" t="t" r="r" b="b"/>
              <a:pathLst>
                <a:path w="248920" h="182880">
                  <a:moveTo>
                    <a:pt x="248615" y="156591"/>
                  </a:moveTo>
                  <a:lnTo>
                    <a:pt x="12" y="156413"/>
                  </a:lnTo>
                  <a:lnTo>
                    <a:pt x="0" y="182359"/>
                  </a:lnTo>
                  <a:lnTo>
                    <a:pt x="248602" y="182549"/>
                  </a:lnTo>
                  <a:lnTo>
                    <a:pt x="248615" y="156591"/>
                  </a:lnTo>
                  <a:close/>
                </a:path>
                <a:path w="248920" h="182880">
                  <a:moveTo>
                    <a:pt x="248666" y="78371"/>
                  </a:moveTo>
                  <a:lnTo>
                    <a:pt x="76" y="78206"/>
                  </a:lnTo>
                  <a:lnTo>
                    <a:pt x="50" y="104152"/>
                  </a:lnTo>
                  <a:lnTo>
                    <a:pt x="248666" y="104330"/>
                  </a:lnTo>
                  <a:lnTo>
                    <a:pt x="248666" y="78371"/>
                  </a:lnTo>
                  <a:close/>
                </a:path>
                <a:path w="248920" h="182880">
                  <a:moveTo>
                    <a:pt x="248729" y="165"/>
                  </a:moveTo>
                  <a:lnTo>
                    <a:pt x="127" y="0"/>
                  </a:lnTo>
                  <a:lnTo>
                    <a:pt x="114" y="25946"/>
                  </a:lnTo>
                  <a:lnTo>
                    <a:pt x="248716" y="26123"/>
                  </a:lnTo>
                  <a:lnTo>
                    <a:pt x="248729" y="165"/>
                  </a:lnTo>
                  <a:close/>
                </a:path>
              </a:pathLst>
            </a:custGeom>
            <a:solidFill>
              <a:srgbClr val="5F2177"/>
            </a:solidFill>
          </p:spPr>
          <p:txBody>
            <a:bodyPr wrap="square" lIns="0" tIns="0" rIns="0" bIns="0" rtlCol="0"/>
            <a:lstStyle/>
            <a:p>
              <a:endParaRPr/>
            </a:p>
          </p:txBody>
        </p:sp>
        <p:sp>
          <p:nvSpPr>
            <p:cNvPr id="9" name="object 9">
              <a:hlinkClick r:id="rId3"/>
            </p:cNvPr>
            <p:cNvSpPr/>
            <p:nvPr/>
          </p:nvSpPr>
          <p:spPr>
            <a:xfrm>
              <a:off x="6763197" y="8422336"/>
              <a:ext cx="969644" cy="969644"/>
            </a:xfrm>
            <a:custGeom>
              <a:avLst/>
              <a:gdLst/>
              <a:ahLst/>
              <a:cxnLst/>
              <a:rect l="l" t="t" r="r" b="b"/>
              <a:pathLst>
                <a:path w="969645" h="969645">
                  <a:moveTo>
                    <a:pt x="485074" y="0"/>
                  </a:moveTo>
                  <a:lnTo>
                    <a:pt x="438457" y="2188"/>
                  </a:lnTo>
                  <a:lnTo>
                    <a:pt x="393076" y="8688"/>
                  </a:lnTo>
                  <a:lnTo>
                    <a:pt x="349137" y="19294"/>
                  </a:lnTo>
                  <a:lnTo>
                    <a:pt x="306844" y="33801"/>
                  </a:lnTo>
                  <a:lnTo>
                    <a:pt x="266401" y="52006"/>
                  </a:lnTo>
                  <a:lnTo>
                    <a:pt x="228015" y="73703"/>
                  </a:lnTo>
                  <a:lnTo>
                    <a:pt x="191888" y="98688"/>
                  </a:lnTo>
                  <a:lnTo>
                    <a:pt x="158227" y="126756"/>
                  </a:lnTo>
                  <a:lnTo>
                    <a:pt x="127236" y="157703"/>
                  </a:lnTo>
                  <a:lnTo>
                    <a:pt x="99120" y="191324"/>
                  </a:lnTo>
                  <a:lnTo>
                    <a:pt x="74083" y="227414"/>
                  </a:lnTo>
                  <a:lnTo>
                    <a:pt x="52330" y="265769"/>
                  </a:lnTo>
                  <a:lnTo>
                    <a:pt x="34067" y="306184"/>
                  </a:lnTo>
                  <a:lnTo>
                    <a:pt x="19497" y="348454"/>
                  </a:lnTo>
                  <a:lnTo>
                    <a:pt x="8826" y="392375"/>
                  </a:lnTo>
                  <a:lnTo>
                    <a:pt x="2259" y="437742"/>
                  </a:lnTo>
                  <a:lnTo>
                    <a:pt x="0" y="484351"/>
                  </a:lnTo>
                  <a:lnTo>
                    <a:pt x="2190" y="530968"/>
                  </a:lnTo>
                  <a:lnTo>
                    <a:pt x="8691" y="576350"/>
                  </a:lnTo>
                  <a:lnTo>
                    <a:pt x="19297" y="620290"/>
                  </a:lnTo>
                  <a:lnTo>
                    <a:pt x="33806" y="662584"/>
                  </a:lnTo>
                  <a:lnTo>
                    <a:pt x="52011" y="703027"/>
                  </a:lnTo>
                  <a:lnTo>
                    <a:pt x="73709" y="741415"/>
                  </a:lnTo>
                  <a:lnTo>
                    <a:pt x="98695" y="777543"/>
                  </a:lnTo>
                  <a:lnTo>
                    <a:pt x="126764" y="811205"/>
                  </a:lnTo>
                  <a:lnTo>
                    <a:pt x="157711" y="842197"/>
                  </a:lnTo>
                  <a:lnTo>
                    <a:pt x="191333" y="870314"/>
                  </a:lnTo>
                  <a:lnTo>
                    <a:pt x="227425" y="895351"/>
                  </a:lnTo>
                  <a:lnTo>
                    <a:pt x="265782" y="917104"/>
                  </a:lnTo>
                  <a:lnTo>
                    <a:pt x="306199" y="935367"/>
                  </a:lnTo>
                  <a:lnTo>
                    <a:pt x="348472" y="949935"/>
                  </a:lnTo>
                  <a:lnTo>
                    <a:pt x="392397" y="960604"/>
                  </a:lnTo>
                  <a:lnTo>
                    <a:pt x="437769" y="967169"/>
                  </a:lnTo>
                  <a:lnTo>
                    <a:pt x="484383" y="969425"/>
                  </a:lnTo>
                  <a:lnTo>
                    <a:pt x="530996" y="967235"/>
                  </a:lnTo>
                  <a:lnTo>
                    <a:pt x="576374" y="960735"/>
                  </a:lnTo>
                  <a:lnTo>
                    <a:pt x="620312" y="950128"/>
                  </a:lnTo>
                  <a:lnTo>
                    <a:pt x="662604" y="935621"/>
                  </a:lnTo>
                  <a:lnTo>
                    <a:pt x="703045" y="917416"/>
                  </a:lnTo>
                  <a:lnTo>
                    <a:pt x="741431" y="895719"/>
                  </a:lnTo>
                  <a:lnTo>
                    <a:pt x="777557" y="870735"/>
                  </a:lnTo>
                  <a:lnTo>
                    <a:pt x="811218" y="842667"/>
                  </a:lnTo>
                  <a:lnTo>
                    <a:pt x="842208" y="811721"/>
                  </a:lnTo>
                  <a:lnTo>
                    <a:pt x="870324" y="778100"/>
                  </a:lnTo>
                  <a:lnTo>
                    <a:pt x="895360" y="742010"/>
                  </a:lnTo>
                  <a:lnTo>
                    <a:pt x="917111" y="703655"/>
                  </a:lnTo>
                  <a:lnTo>
                    <a:pt x="935373" y="663240"/>
                  </a:lnTo>
                  <a:lnTo>
                    <a:pt x="949940" y="620968"/>
                  </a:lnTo>
                  <a:lnTo>
                    <a:pt x="960608" y="577045"/>
                  </a:lnTo>
                  <a:lnTo>
                    <a:pt x="967171" y="531675"/>
                  </a:lnTo>
                  <a:lnTo>
                    <a:pt x="969425" y="485063"/>
                  </a:lnTo>
                  <a:lnTo>
                    <a:pt x="967239" y="438448"/>
                  </a:lnTo>
                  <a:lnTo>
                    <a:pt x="960741" y="393069"/>
                  </a:lnTo>
                  <a:lnTo>
                    <a:pt x="950137" y="349130"/>
                  </a:lnTo>
                  <a:lnTo>
                    <a:pt x="935631" y="306838"/>
                  </a:lnTo>
                  <a:lnTo>
                    <a:pt x="917428" y="266396"/>
                  </a:lnTo>
                  <a:lnTo>
                    <a:pt x="895732" y="228009"/>
                  </a:lnTo>
                  <a:lnTo>
                    <a:pt x="870748" y="191883"/>
                  </a:lnTo>
                  <a:lnTo>
                    <a:pt x="842680" y="158222"/>
                  </a:lnTo>
                  <a:lnTo>
                    <a:pt x="811734" y="127231"/>
                  </a:lnTo>
                  <a:lnTo>
                    <a:pt x="778113" y="99115"/>
                  </a:lnTo>
                  <a:lnTo>
                    <a:pt x="742023" y="74078"/>
                  </a:lnTo>
                  <a:lnTo>
                    <a:pt x="703667" y="52326"/>
                  </a:lnTo>
                  <a:lnTo>
                    <a:pt x="663251" y="34062"/>
                  </a:lnTo>
                  <a:lnTo>
                    <a:pt x="620979" y="19493"/>
                  </a:lnTo>
                  <a:lnTo>
                    <a:pt x="577056" y="8823"/>
                  </a:lnTo>
                  <a:lnTo>
                    <a:pt x="531686" y="2257"/>
                  </a:lnTo>
                  <a:lnTo>
                    <a:pt x="485074" y="0"/>
                  </a:lnTo>
                  <a:close/>
                </a:path>
              </a:pathLst>
            </a:custGeom>
            <a:solidFill>
              <a:srgbClr val="FFFFFF"/>
            </a:solidFill>
          </p:spPr>
          <p:txBody>
            <a:bodyPr wrap="square" lIns="0" tIns="0" rIns="0" bIns="0" rtlCol="0"/>
            <a:lstStyle/>
            <a:p>
              <a:endParaRPr/>
            </a:p>
          </p:txBody>
        </p:sp>
        <p:sp>
          <p:nvSpPr>
            <p:cNvPr id="10" name="object 10">
              <a:hlinkClick r:id="rId3"/>
            </p:cNvPr>
            <p:cNvSpPr/>
            <p:nvPr/>
          </p:nvSpPr>
          <p:spPr>
            <a:xfrm>
              <a:off x="7098419" y="8685328"/>
              <a:ext cx="382270" cy="443230"/>
            </a:xfrm>
            <a:custGeom>
              <a:avLst/>
              <a:gdLst/>
              <a:ahLst/>
              <a:cxnLst/>
              <a:rect l="l" t="t" r="r" b="b"/>
              <a:pathLst>
                <a:path w="382270" h="443229">
                  <a:moveTo>
                    <a:pt x="11015" y="0"/>
                  </a:moveTo>
                  <a:lnTo>
                    <a:pt x="2837" y="4701"/>
                  </a:lnTo>
                  <a:lnTo>
                    <a:pt x="314" y="9046"/>
                  </a:lnTo>
                  <a:lnTo>
                    <a:pt x="0" y="434185"/>
                  </a:lnTo>
                  <a:lnTo>
                    <a:pt x="2523" y="438531"/>
                  </a:lnTo>
                  <a:lnTo>
                    <a:pt x="8628" y="442049"/>
                  </a:lnTo>
                  <a:lnTo>
                    <a:pt x="10889" y="442625"/>
                  </a:lnTo>
                  <a:lnTo>
                    <a:pt x="15455" y="442646"/>
                  </a:lnTo>
                  <a:lnTo>
                    <a:pt x="17737" y="442028"/>
                  </a:lnTo>
                  <a:lnTo>
                    <a:pt x="78515" y="406542"/>
                  </a:lnTo>
                  <a:lnTo>
                    <a:pt x="26355" y="406542"/>
                  </a:lnTo>
                  <a:lnTo>
                    <a:pt x="26616" y="36721"/>
                  </a:lnTo>
                  <a:lnTo>
                    <a:pt x="78663" y="36721"/>
                  </a:lnTo>
                  <a:lnTo>
                    <a:pt x="16030" y="52"/>
                  </a:lnTo>
                  <a:lnTo>
                    <a:pt x="11015" y="0"/>
                  </a:lnTo>
                  <a:close/>
                </a:path>
                <a:path w="382270" h="443229">
                  <a:moveTo>
                    <a:pt x="78663" y="36721"/>
                  </a:moveTo>
                  <a:lnTo>
                    <a:pt x="26616" y="36721"/>
                  </a:lnTo>
                  <a:lnTo>
                    <a:pt x="342649" y="221846"/>
                  </a:lnTo>
                  <a:lnTo>
                    <a:pt x="26355" y="406542"/>
                  </a:lnTo>
                  <a:lnTo>
                    <a:pt x="78515" y="406542"/>
                  </a:lnTo>
                  <a:lnTo>
                    <a:pt x="379391" y="230872"/>
                  </a:lnTo>
                  <a:lnTo>
                    <a:pt x="381873" y="226569"/>
                  </a:lnTo>
                  <a:lnTo>
                    <a:pt x="381894" y="217208"/>
                  </a:lnTo>
                  <a:lnTo>
                    <a:pt x="379402" y="212894"/>
                  </a:lnTo>
                  <a:lnTo>
                    <a:pt x="78663" y="36721"/>
                  </a:lnTo>
                  <a:close/>
                </a:path>
              </a:pathLst>
            </a:custGeom>
            <a:solidFill>
              <a:srgbClr val="5F2177"/>
            </a:solidFill>
          </p:spPr>
          <p:txBody>
            <a:bodyPr wrap="square" lIns="0" tIns="0" rIns="0" bIns="0" rtlCol="0"/>
            <a:lstStyle/>
            <a:p>
              <a:endParaRPr/>
            </a:p>
          </p:txBody>
        </p:sp>
        <p:sp>
          <p:nvSpPr>
            <p:cNvPr id="11" name="object 11">
              <a:hlinkClick r:id="rId3"/>
            </p:cNvPr>
            <p:cNvSpPr/>
            <p:nvPr/>
          </p:nvSpPr>
          <p:spPr>
            <a:xfrm>
              <a:off x="8147495" y="8537446"/>
              <a:ext cx="727075" cy="727075"/>
            </a:xfrm>
            <a:custGeom>
              <a:avLst/>
              <a:gdLst/>
              <a:ahLst/>
              <a:cxnLst/>
              <a:rect l="l" t="t" r="r" b="b"/>
              <a:pathLst>
                <a:path w="727075" h="727075">
                  <a:moveTo>
                    <a:pt x="363789" y="0"/>
                  </a:moveTo>
                  <a:lnTo>
                    <a:pt x="314527" y="3288"/>
                  </a:lnTo>
                  <a:lnTo>
                    <a:pt x="267253" y="12938"/>
                  </a:lnTo>
                  <a:lnTo>
                    <a:pt x="222404" y="28511"/>
                  </a:lnTo>
                  <a:lnTo>
                    <a:pt x="180418" y="49572"/>
                  </a:lnTo>
                  <a:lnTo>
                    <a:pt x="141730" y="75684"/>
                  </a:lnTo>
                  <a:lnTo>
                    <a:pt x="106779" y="106412"/>
                  </a:lnTo>
                  <a:lnTo>
                    <a:pt x="76001" y="141320"/>
                  </a:lnTo>
                  <a:lnTo>
                    <a:pt x="49833" y="179970"/>
                  </a:lnTo>
                  <a:lnTo>
                    <a:pt x="28712" y="221927"/>
                  </a:lnTo>
                  <a:lnTo>
                    <a:pt x="13074" y="266755"/>
                  </a:lnTo>
                  <a:lnTo>
                    <a:pt x="3358" y="314016"/>
                  </a:lnTo>
                  <a:lnTo>
                    <a:pt x="0" y="363276"/>
                  </a:lnTo>
                  <a:lnTo>
                    <a:pt x="3288" y="412541"/>
                  </a:lnTo>
                  <a:lnTo>
                    <a:pt x="12937" y="459817"/>
                  </a:lnTo>
                  <a:lnTo>
                    <a:pt x="28509" y="504666"/>
                  </a:lnTo>
                  <a:lnTo>
                    <a:pt x="49569" y="546653"/>
                  </a:lnTo>
                  <a:lnTo>
                    <a:pt x="75680" y="585340"/>
                  </a:lnTo>
                  <a:lnTo>
                    <a:pt x="106406" y="620291"/>
                  </a:lnTo>
                  <a:lnTo>
                    <a:pt x="141311" y="651068"/>
                  </a:lnTo>
                  <a:lnTo>
                    <a:pt x="179959" y="677235"/>
                  </a:lnTo>
                  <a:lnTo>
                    <a:pt x="221914" y="698356"/>
                  </a:lnTo>
                  <a:lnTo>
                    <a:pt x="266739" y="713992"/>
                  </a:lnTo>
                  <a:lnTo>
                    <a:pt x="313998" y="723708"/>
                  </a:lnTo>
                  <a:lnTo>
                    <a:pt x="363255" y="727066"/>
                  </a:lnTo>
                  <a:lnTo>
                    <a:pt x="412523" y="723778"/>
                  </a:lnTo>
                  <a:lnTo>
                    <a:pt x="459800" y="714129"/>
                  </a:lnTo>
                  <a:lnTo>
                    <a:pt x="504652" y="698557"/>
                  </a:lnTo>
                  <a:lnTo>
                    <a:pt x="546640" y="677496"/>
                  </a:lnTo>
                  <a:lnTo>
                    <a:pt x="585329" y="651385"/>
                  </a:lnTo>
                  <a:lnTo>
                    <a:pt x="620282" y="620657"/>
                  </a:lnTo>
                  <a:lnTo>
                    <a:pt x="651061" y="585751"/>
                  </a:lnTo>
                  <a:lnTo>
                    <a:pt x="677231" y="547101"/>
                  </a:lnTo>
                  <a:lnTo>
                    <a:pt x="698354" y="505143"/>
                  </a:lnTo>
                  <a:lnTo>
                    <a:pt x="713994" y="460315"/>
                  </a:lnTo>
                  <a:lnTo>
                    <a:pt x="723714" y="413052"/>
                  </a:lnTo>
                  <a:lnTo>
                    <a:pt x="727077" y="363789"/>
                  </a:lnTo>
                  <a:lnTo>
                    <a:pt x="723786" y="314527"/>
                  </a:lnTo>
                  <a:lnTo>
                    <a:pt x="714134" y="267254"/>
                  </a:lnTo>
                  <a:lnTo>
                    <a:pt x="698560" y="222406"/>
                  </a:lnTo>
                  <a:lnTo>
                    <a:pt x="677497" y="180420"/>
                  </a:lnTo>
                  <a:lnTo>
                    <a:pt x="651384" y="141733"/>
                  </a:lnTo>
                  <a:lnTo>
                    <a:pt x="620655" y="106783"/>
                  </a:lnTo>
                  <a:lnTo>
                    <a:pt x="585747" y="76005"/>
                  </a:lnTo>
                  <a:lnTo>
                    <a:pt x="547096" y="49837"/>
                  </a:lnTo>
                  <a:lnTo>
                    <a:pt x="505139"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2" name="object 12">
              <a:hlinkClick r:id="rId3"/>
            </p:cNvPr>
            <p:cNvSpPr/>
            <p:nvPr/>
          </p:nvSpPr>
          <p:spPr>
            <a:xfrm>
              <a:off x="8401250" y="8733486"/>
              <a:ext cx="287020" cy="341630"/>
            </a:xfrm>
            <a:custGeom>
              <a:avLst/>
              <a:gdLst/>
              <a:ahLst/>
              <a:cxnLst/>
              <a:rect l="l" t="t" r="r" b="b"/>
              <a:pathLst>
                <a:path w="287020" h="341629">
                  <a:moveTo>
                    <a:pt x="10114" y="638"/>
                  </a:moveTo>
                  <a:lnTo>
                    <a:pt x="4649" y="649"/>
                  </a:lnTo>
                  <a:lnTo>
                    <a:pt x="240" y="5046"/>
                  </a:lnTo>
                  <a:lnTo>
                    <a:pt x="0" y="336670"/>
                  </a:lnTo>
                  <a:lnTo>
                    <a:pt x="4408" y="341068"/>
                  </a:lnTo>
                  <a:lnTo>
                    <a:pt x="15329" y="341068"/>
                  </a:lnTo>
                  <a:lnTo>
                    <a:pt x="19737" y="336670"/>
                  </a:lnTo>
                  <a:lnTo>
                    <a:pt x="19967" y="10512"/>
                  </a:lnTo>
                  <a:lnTo>
                    <a:pt x="19957" y="5046"/>
                  </a:lnTo>
                  <a:lnTo>
                    <a:pt x="15570" y="649"/>
                  </a:lnTo>
                  <a:lnTo>
                    <a:pt x="10114" y="638"/>
                  </a:lnTo>
                  <a:close/>
                </a:path>
                <a:path w="287020" h="341629">
                  <a:moveTo>
                    <a:pt x="94698" y="0"/>
                  </a:moveTo>
                  <a:lnTo>
                    <a:pt x="87683" y="3204"/>
                  </a:lnTo>
                  <a:lnTo>
                    <a:pt x="85431" y="6711"/>
                  </a:lnTo>
                  <a:lnTo>
                    <a:pt x="85212" y="326178"/>
                  </a:lnTo>
                  <a:lnTo>
                    <a:pt x="87452" y="329686"/>
                  </a:lnTo>
                  <a:lnTo>
                    <a:pt x="92269" y="331906"/>
                  </a:lnTo>
                  <a:lnTo>
                    <a:pt x="93682" y="332209"/>
                  </a:lnTo>
                  <a:lnTo>
                    <a:pt x="97408" y="332209"/>
                  </a:lnTo>
                  <a:lnTo>
                    <a:pt x="99661" y="331403"/>
                  </a:lnTo>
                  <a:lnTo>
                    <a:pt x="135322" y="300880"/>
                  </a:lnTo>
                  <a:lnTo>
                    <a:pt x="104970" y="300880"/>
                  </a:lnTo>
                  <a:lnTo>
                    <a:pt x="105159" y="32040"/>
                  </a:lnTo>
                  <a:lnTo>
                    <a:pt x="135477" y="32040"/>
                  </a:lnTo>
                  <a:lnTo>
                    <a:pt x="98813" y="565"/>
                  </a:lnTo>
                  <a:lnTo>
                    <a:pt x="94698" y="0"/>
                  </a:lnTo>
                  <a:close/>
                </a:path>
                <a:path w="287020" h="341629">
                  <a:moveTo>
                    <a:pt x="135477" y="32040"/>
                  </a:moveTo>
                  <a:lnTo>
                    <a:pt x="105159" y="32040"/>
                  </a:lnTo>
                  <a:lnTo>
                    <a:pt x="261887" y="166570"/>
                  </a:lnTo>
                  <a:lnTo>
                    <a:pt x="104970" y="300880"/>
                  </a:lnTo>
                  <a:lnTo>
                    <a:pt x="135322" y="300880"/>
                  </a:lnTo>
                  <a:lnTo>
                    <a:pt x="285645" y="172214"/>
                  </a:lnTo>
                  <a:lnTo>
                    <a:pt x="286912" y="169471"/>
                  </a:lnTo>
                  <a:lnTo>
                    <a:pt x="286923" y="163712"/>
                  </a:lnTo>
                  <a:lnTo>
                    <a:pt x="285656" y="160968"/>
                  </a:lnTo>
                  <a:lnTo>
                    <a:pt x="135477" y="32040"/>
                  </a:lnTo>
                  <a:close/>
                </a:path>
              </a:pathLst>
            </a:custGeom>
            <a:solidFill>
              <a:srgbClr val="FFFFFF"/>
            </a:solidFill>
          </p:spPr>
          <p:txBody>
            <a:bodyPr wrap="square" lIns="0" tIns="0" rIns="0" bIns="0" rtlCol="0"/>
            <a:lstStyle/>
            <a:p>
              <a:endParaRPr/>
            </a:p>
          </p:txBody>
        </p:sp>
        <p:sp>
          <p:nvSpPr>
            <p:cNvPr id="13" name="object 13">
              <a:hlinkClick r:id="rId3"/>
            </p:cNvPr>
            <p:cNvSpPr/>
            <p:nvPr/>
          </p:nvSpPr>
          <p:spPr>
            <a:xfrm>
              <a:off x="5663512" y="8537977"/>
              <a:ext cx="727075" cy="727075"/>
            </a:xfrm>
            <a:custGeom>
              <a:avLst/>
              <a:gdLst/>
              <a:ahLst/>
              <a:cxnLst/>
              <a:rect l="l" t="t" r="r" b="b"/>
              <a:pathLst>
                <a:path w="727075" h="727075">
                  <a:moveTo>
                    <a:pt x="363789" y="0"/>
                  </a:moveTo>
                  <a:lnTo>
                    <a:pt x="314525" y="3288"/>
                  </a:lnTo>
                  <a:lnTo>
                    <a:pt x="267249" y="12938"/>
                  </a:lnTo>
                  <a:lnTo>
                    <a:pt x="222400" y="28511"/>
                  </a:lnTo>
                  <a:lnTo>
                    <a:pt x="180413" y="49572"/>
                  </a:lnTo>
                  <a:lnTo>
                    <a:pt x="141726" y="75684"/>
                  </a:lnTo>
                  <a:lnTo>
                    <a:pt x="106775" y="106412"/>
                  </a:lnTo>
                  <a:lnTo>
                    <a:pt x="75998" y="141320"/>
                  </a:lnTo>
                  <a:lnTo>
                    <a:pt x="49830" y="179970"/>
                  </a:lnTo>
                  <a:lnTo>
                    <a:pt x="28710" y="221927"/>
                  </a:lnTo>
                  <a:lnTo>
                    <a:pt x="13074" y="266755"/>
                  </a:lnTo>
                  <a:lnTo>
                    <a:pt x="3358" y="314016"/>
                  </a:lnTo>
                  <a:lnTo>
                    <a:pt x="0" y="363276"/>
                  </a:lnTo>
                  <a:lnTo>
                    <a:pt x="3286" y="412539"/>
                  </a:lnTo>
                  <a:lnTo>
                    <a:pt x="12933" y="459813"/>
                  </a:lnTo>
                  <a:lnTo>
                    <a:pt x="28505" y="504662"/>
                  </a:lnTo>
                  <a:lnTo>
                    <a:pt x="49564" y="546648"/>
                  </a:lnTo>
                  <a:lnTo>
                    <a:pt x="75676" y="585336"/>
                  </a:lnTo>
                  <a:lnTo>
                    <a:pt x="106403" y="620287"/>
                  </a:lnTo>
                  <a:lnTo>
                    <a:pt x="141310" y="651065"/>
                  </a:lnTo>
                  <a:lnTo>
                    <a:pt x="179960" y="677233"/>
                  </a:lnTo>
                  <a:lnTo>
                    <a:pt x="221917" y="698354"/>
                  </a:lnTo>
                  <a:lnTo>
                    <a:pt x="266744" y="713991"/>
                  </a:lnTo>
                  <a:lnTo>
                    <a:pt x="314006" y="723708"/>
                  </a:lnTo>
                  <a:lnTo>
                    <a:pt x="363266" y="727066"/>
                  </a:lnTo>
                  <a:lnTo>
                    <a:pt x="412528" y="723778"/>
                  </a:lnTo>
                  <a:lnTo>
                    <a:pt x="459802" y="714129"/>
                  </a:lnTo>
                  <a:lnTo>
                    <a:pt x="504650" y="698557"/>
                  </a:lnTo>
                  <a:lnTo>
                    <a:pt x="546636" y="677496"/>
                  </a:lnTo>
                  <a:lnTo>
                    <a:pt x="585323" y="651385"/>
                  </a:lnTo>
                  <a:lnTo>
                    <a:pt x="620274" y="620657"/>
                  </a:lnTo>
                  <a:lnTo>
                    <a:pt x="651052" y="585751"/>
                  </a:lnTo>
                  <a:lnTo>
                    <a:pt x="677221" y="547101"/>
                  </a:lnTo>
                  <a:lnTo>
                    <a:pt x="698344" y="505143"/>
                  </a:lnTo>
                  <a:lnTo>
                    <a:pt x="713983" y="460315"/>
                  </a:lnTo>
                  <a:lnTo>
                    <a:pt x="723703" y="413052"/>
                  </a:lnTo>
                  <a:lnTo>
                    <a:pt x="727066" y="363789"/>
                  </a:lnTo>
                  <a:lnTo>
                    <a:pt x="723775" y="314527"/>
                  </a:lnTo>
                  <a:lnTo>
                    <a:pt x="714125" y="267254"/>
                  </a:lnTo>
                  <a:lnTo>
                    <a:pt x="698551" y="222406"/>
                  </a:lnTo>
                  <a:lnTo>
                    <a:pt x="677489" y="180420"/>
                  </a:lnTo>
                  <a:lnTo>
                    <a:pt x="651377" y="141733"/>
                  </a:lnTo>
                  <a:lnTo>
                    <a:pt x="620649" y="106783"/>
                  </a:lnTo>
                  <a:lnTo>
                    <a:pt x="585743" y="76005"/>
                  </a:lnTo>
                  <a:lnTo>
                    <a:pt x="547094" y="49837"/>
                  </a:lnTo>
                  <a:lnTo>
                    <a:pt x="505137"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4" name="object 14">
              <a:hlinkClick r:id="rId3"/>
            </p:cNvPr>
            <p:cNvSpPr/>
            <p:nvPr/>
          </p:nvSpPr>
          <p:spPr>
            <a:xfrm>
              <a:off x="5851834" y="8734037"/>
              <a:ext cx="287020" cy="341630"/>
            </a:xfrm>
            <a:custGeom>
              <a:avLst/>
              <a:gdLst/>
              <a:ahLst/>
              <a:cxnLst/>
              <a:rect l="l" t="t" r="r" b="b"/>
              <a:pathLst>
                <a:path w="287020" h="341629">
                  <a:moveTo>
                    <a:pt x="277059" y="764"/>
                  </a:moveTo>
                  <a:lnTo>
                    <a:pt x="271583" y="774"/>
                  </a:lnTo>
                  <a:lnTo>
                    <a:pt x="267185" y="5172"/>
                  </a:lnTo>
                  <a:lnTo>
                    <a:pt x="266938" y="331330"/>
                  </a:lnTo>
                  <a:lnTo>
                    <a:pt x="266955" y="336796"/>
                  </a:lnTo>
                  <a:lnTo>
                    <a:pt x="271363" y="341183"/>
                  </a:lnTo>
                  <a:lnTo>
                    <a:pt x="282274" y="341183"/>
                  </a:lnTo>
                  <a:lnTo>
                    <a:pt x="286682" y="336796"/>
                  </a:lnTo>
                  <a:lnTo>
                    <a:pt x="286912" y="10638"/>
                  </a:lnTo>
                  <a:lnTo>
                    <a:pt x="286891" y="5172"/>
                  </a:lnTo>
                  <a:lnTo>
                    <a:pt x="282514" y="774"/>
                  </a:lnTo>
                  <a:lnTo>
                    <a:pt x="277059" y="764"/>
                  </a:lnTo>
                  <a:close/>
                </a:path>
                <a:path w="287020" h="341629">
                  <a:moveTo>
                    <a:pt x="192465" y="0"/>
                  </a:moveTo>
                  <a:lnTo>
                    <a:pt x="188350" y="554"/>
                  </a:lnTo>
                  <a:lnTo>
                    <a:pt x="185439" y="3088"/>
                  </a:lnTo>
                  <a:lnTo>
                    <a:pt x="1266" y="160696"/>
                  </a:lnTo>
                  <a:lnTo>
                    <a:pt x="10" y="163440"/>
                  </a:lnTo>
                  <a:lnTo>
                    <a:pt x="0" y="169199"/>
                  </a:lnTo>
                  <a:lnTo>
                    <a:pt x="1256" y="171942"/>
                  </a:lnTo>
                  <a:lnTo>
                    <a:pt x="3455" y="173806"/>
                  </a:lnTo>
                  <a:lnTo>
                    <a:pt x="187020" y="331393"/>
                  </a:lnTo>
                  <a:lnTo>
                    <a:pt x="189303" y="332209"/>
                  </a:lnTo>
                  <a:lnTo>
                    <a:pt x="193009" y="332209"/>
                  </a:lnTo>
                  <a:lnTo>
                    <a:pt x="194423" y="331906"/>
                  </a:lnTo>
                  <a:lnTo>
                    <a:pt x="199240" y="329696"/>
                  </a:lnTo>
                  <a:lnTo>
                    <a:pt x="201491" y="326199"/>
                  </a:lnTo>
                  <a:lnTo>
                    <a:pt x="201506" y="300870"/>
                  </a:lnTo>
                  <a:lnTo>
                    <a:pt x="181774" y="300870"/>
                  </a:lnTo>
                  <a:lnTo>
                    <a:pt x="25035" y="166330"/>
                  </a:lnTo>
                  <a:lnTo>
                    <a:pt x="181963" y="32019"/>
                  </a:lnTo>
                  <a:lnTo>
                    <a:pt x="201703" y="32019"/>
                  </a:lnTo>
                  <a:lnTo>
                    <a:pt x="201721" y="6711"/>
                  </a:lnTo>
                  <a:lnTo>
                    <a:pt x="199480" y="3225"/>
                  </a:lnTo>
                  <a:lnTo>
                    <a:pt x="192465" y="0"/>
                  </a:lnTo>
                  <a:close/>
                </a:path>
                <a:path w="287020" h="341629">
                  <a:moveTo>
                    <a:pt x="201703" y="32019"/>
                  </a:moveTo>
                  <a:lnTo>
                    <a:pt x="181963" y="32019"/>
                  </a:lnTo>
                  <a:lnTo>
                    <a:pt x="181774" y="300870"/>
                  </a:lnTo>
                  <a:lnTo>
                    <a:pt x="201506" y="300870"/>
                  </a:lnTo>
                  <a:lnTo>
                    <a:pt x="201703" y="32019"/>
                  </a:lnTo>
                  <a:close/>
                </a:path>
              </a:pathLst>
            </a:custGeom>
            <a:solidFill>
              <a:srgbClr val="FFFFFF"/>
            </a:solidFill>
          </p:spPr>
          <p:txBody>
            <a:bodyPr wrap="square" lIns="0" tIns="0" rIns="0" bIns="0" rtlCol="0"/>
            <a:lstStyle/>
            <a:p>
              <a:endParaRPr/>
            </a:p>
          </p:txBody>
        </p:sp>
        <p:sp>
          <p:nvSpPr>
            <p:cNvPr id="15" name="object 15">
              <a:hlinkClick r:id="rId3"/>
            </p:cNvPr>
            <p:cNvSpPr/>
            <p:nvPr/>
          </p:nvSpPr>
          <p:spPr>
            <a:xfrm>
              <a:off x="5541133" y="7374911"/>
              <a:ext cx="3439795" cy="168275"/>
            </a:xfrm>
            <a:custGeom>
              <a:avLst/>
              <a:gdLst/>
              <a:ahLst/>
              <a:cxnLst/>
              <a:rect l="l" t="t" r="r" b="b"/>
              <a:pathLst>
                <a:path w="3439795" h="168275">
                  <a:moveTo>
                    <a:pt x="82793" y="0"/>
                  </a:moveTo>
                  <a:lnTo>
                    <a:pt x="50588" y="6473"/>
                  </a:lnTo>
                  <a:lnTo>
                    <a:pt x="24276" y="24182"/>
                  </a:lnTo>
                  <a:lnTo>
                    <a:pt x="6525" y="50467"/>
                  </a:lnTo>
                  <a:lnTo>
                    <a:pt x="0" y="82667"/>
                  </a:lnTo>
                  <a:lnTo>
                    <a:pt x="6477" y="114875"/>
                  </a:lnTo>
                  <a:lnTo>
                    <a:pt x="24187" y="141182"/>
                  </a:lnTo>
                  <a:lnTo>
                    <a:pt x="50473" y="158928"/>
                  </a:lnTo>
                  <a:lnTo>
                    <a:pt x="82678" y="165450"/>
                  </a:lnTo>
                  <a:lnTo>
                    <a:pt x="3356379" y="167827"/>
                  </a:lnTo>
                  <a:lnTo>
                    <a:pt x="3388584" y="161348"/>
                  </a:lnTo>
                  <a:lnTo>
                    <a:pt x="3414897" y="143636"/>
                  </a:lnTo>
                  <a:lnTo>
                    <a:pt x="3432651" y="117354"/>
                  </a:lnTo>
                  <a:lnTo>
                    <a:pt x="3439183" y="85159"/>
                  </a:lnTo>
                  <a:lnTo>
                    <a:pt x="3432703" y="52949"/>
                  </a:lnTo>
                  <a:lnTo>
                    <a:pt x="3414991" y="26637"/>
                  </a:lnTo>
                  <a:lnTo>
                    <a:pt x="3388705" y="8885"/>
                  </a:lnTo>
                  <a:lnTo>
                    <a:pt x="3356505" y="2355"/>
                  </a:lnTo>
                  <a:lnTo>
                    <a:pt x="82793" y="0"/>
                  </a:lnTo>
                  <a:close/>
                </a:path>
              </a:pathLst>
            </a:custGeom>
            <a:solidFill>
              <a:srgbClr val="FFFFFF">
                <a:alpha val="39999"/>
              </a:srgbClr>
            </a:solidFill>
          </p:spPr>
          <p:txBody>
            <a:bodyPr wrap="square" lIns="0" tIns="0" rIns="0" bIns="0" rtlCol="0"/>
            <a:lstStyle/>
            <a:p>
              <a:endParaRPr/>
            </a:p>
          </p:txBody>
        </p:sp>
        <p:sp>
          <p:nvSpPr>
            <p:cNvPr id="16" name="object 16">
              <a:hlinkClick r:id="rId3"/>
            </p:cNvPr>
            <p:cNvSpPr/>
            <p:nvPr/>
          </p:nvSpPr>
          <p:spPr>
            <a:xfrm>
              <a:off x="5541137" y="7325747"/>
              <a:ext cx="624840" cy="264795"/>
            </a:xfrm>
            <a:custGeom>
              <a:avLst/>
              <a:gdLst/>
              <a:ahLst/>
              <a:cxnLst/>
              <a:rect l="l" t="t" r="r" b="b"/>
              <a:pathLst>
                <a:path w="624839" h="264795">
                  <a:moveTo>
                    <a:pt x="624408" y="19456"/>
                  </a:moveTo>
                  <a:lnTo>
                    <a:pt x="622896" y="11887"/>
                  </a:lnTo>
                  <a:lnTo>
                    <a:pt x="618731" y="5702"/>
                  </a:lnTo>
                  <a:lnTo>
                    <a:pt x="612546" y="1524"/>
                  </a:lnTo>
                  <a:lnTo>
                    <a:pt x="604964" y="0"/>
                  </a:lnTo>
                  <a:lnTo>
                    <a:pt x="597395" y="1511"/>
                  </a:lnTo>
                  <a:lnTo>
                    <a:pt x="591197" y="5689"/>
                  </a:lnTo>
                  <a:lnTo>
                    <a:pt x="587019" y="11861"/>
                  </a:lnTo>
                  <a:lnTo>
                    <a:pt x="585482" y="19443"/>
                  </a:lnTo>
                  <a:lnTo>
                    <a:pt x="585457" y="49530"/>
                  </a:lnTo>
                  <a:lnTo>
                    <a:pt x="82778" y="49174"/>
                  </a:lnTo>
                  <a:lnTo>
                    <a:pt x="50571" y="55638"/>
                  </a:lnTo>
                  <a:lnTo>
                    <a:pt x="24269" y="73355"/>
                  </a:lnTo>
                  <a:lnTo>
                    <a:pt x="6527" y="99644"/>
                  </a:lnTo>
                  <a:lnTo>
                    <a:pt x="0" y="131838"/>
                  </a:lnTo>
                  <a:lnTo>
                    <a:pt x="6477" y="164045"/>
                  </a:lnTo>
                  <a:lnTo>
                    <a:pt x="24180" y="190347"/>
                  </a:lnTo>
                  <a:lnTo>
                    <a:pt x="50469" y="208102"/>
                  </a:lnTo>
                  <a:lnTo>
                    <a:pt x="82664" y="214617"/>
                  </a:lnTo>
                  <a:lnTo>
                    <a:pt x="585343" y="214985"/>
                  </a:lnTo>
                  <a:lnTo>
                    <a:pt x="585330" y="245071"/>
                  </a:lnTo>
                  <a:lnTo>
                    <a:pt x="586854" y="252653"/>
                  </a:lnTo>
                  <a:lnTo>
                    <a:pt x="591019" y="258838"/>
                  </a:lnTo>
                  <a:lnTo>
                    <a:pt x="597204" y="263017"/>
                  </a:lnTo>
                  <a:lnTo>
                    <a:pt x="604786" y="264541"/>
                  </a:lnTo>
                  <a:lnTo>
                    <a:pt x="612355" y="263017"/>
                  </a:lnTo>
                  <a:lnTo>
                    <a:pt x="618540" y="258851"/>
                  </a:lnTo>
                  <a:lnTo>
                    <a:pt x="622706" y="252679"/>
                  </a:lnTo>
                  <a:lnTo>
                    <a:pt x="624243" y="245097"/>
                  </a:lnTo>
                  <a:lnTo>
                    <a:pt x="624408" y="19456"/>
                  </a:lnTo>
                  <a:close/>
                </a:path>
              </a:pathLst>
            </a:custGeom>
            <a:solidFill>
              <a:srgbClr val="FFFFFF"/>
            </a:solidFill>
          </p:spPr>
          <p:txBody>
            <a:bodyPr wrap="square" lIns="0" tIns="0" rIns="0" bIns="0" rtlCol="0"/>
            <a:lstStyle/>
            <a:p>
              <a:endParaRPr/>
            </a:p>
          </p:txBody>
        </p:sp>
        <p:pic>
          <p:nvPicPr>
            <p:cNvPr id="17" name="object 17">
              <a:hlinkClick r:id="rId3"/>
            </p:cNvPr>
            <p:cNvPicPr/>
            <p:nvPr/>
          </p:nvPicPr>
          <p:blipFill>
            <a:blip r:embed="rId7" cstate="print"/>
            <a:stretch>
              <a:fillRect/>
            </a:stretch>
          </p:blipFill>
          <p:spPr>
            <a:xfrm>
              <a:off x="6165414" y="7375304"/>
              <a:ext cx="642231" cy="165911"/>
            </a:xfrm>
            <a:prstGeom prst="rect">
              <a:avLst/>
            </a:prstGeom>
          </p:spPr>
        </p:pic>
        <p:pic>
          <p:nvPicPr>
            <p:cNvPr id="18" name="object 18">
              <a:hlinkClick r:id="rId3"/>
            </p:cNvPr>
            <p:cNvPicPr/>
            <p:nvPr/>
          </p:nvPicPr>
          <p:blipFill>
            <a:blip r:embed="rId8" cstate="print"/>
            <a:stretch>
              <a:fillRect/>
            </a:stretch>
          </p:blipFill>
          <p:spPr>
            <a:xfrm>
              <a:off x="5805436" y="7375042"/>
              <a:ext cx="321173" cy="165680"/>
            </a:xfrm>
            <a:prstGeom prst="rect">
              <a:avLst/>
            </a:prstGeom>
          </p:spPr>
        </p:pic>
        <p:sp>
          <p:nvSpPr>
            <p:cNvPr id="19" name="object 19">
              <a:hlinkClick r:id="rId3"/>
            </p:cNvPr>
            <p:cNvSpPr/>
            <p:nvPr/>
          </p:nvSpPr>
          <p:spPr>
            <a:xfrm>
              <a:off x="5721286" y="6648583"/>
              <a:ext cx="162560" cy="287020"/>
            </a:xfrm>
            <a:custGeom>
              <a:avLst/>
              <a:gdLst/>
              <a:ahLst/>
              <a:cxnLst/>
              <a:rect l="l" t="t" r="r" b="b"/>
              <a:pathLst>
                <a:path w="162560" h="287020">
                  <a:moveTo>
                    <a:pt x="162064" y="0"/>
                  </a:moveTo>
                  <a:lnTo>
                    <a:pt x="152" y="0"/>
                  </a:lnTo>
                  <a:lnTo>
                    <a:pt x="152" y="39370"/>
                  </a:lnTo>
                  <a:lnTo>
                    <a:pt x="101" y="129540"/>
                  </a:lnTo>
                  <a:lnTo>
                    <a:pt x="50" y="168910"/>
                  </a:lnTo>
                  <a:lnTo>
                    <a:pt x="0" y="287020"/>
                  </a:lnTo>
                  <a:lnTo>
                    <a:pt x="46507" y="287020"/>
                  </a:lnTo>
                  <a:lnTo>
                    <a:pt x="46507" y="168910"/>
                  </a:lnTo>
                  <a:lnTo>
                    <a:pt x="154711" y="168910"/>
                  </a:lnTo>
                  <a:lnTo>
                    <a:pt x="154711" y="129540"/>
                  </a:lnTo>
                  <a:lnTo>
                    <a:pt x="46609" y="129540"/>
                  </a:lnTo>
                  <a:lnTo>
                    <a:pt x="46609" y="39370"/>
                  </a:lnTo>
                  <a:lnTo>
                    <a:pt x="162064" y="39370"/>
                  </a:lnTo>
                  <a:lnTo>
                    <a:pt x="162064" y="0"/>
                  </a:lnTo>
                  <a:close/>
                </a:path>
              </a:pathLst>
            </a:custGeom>
            <a:solidFill>
              <a:srgbClr val="FFFFFF"/>
            </a:solidFill>
          </p:spPr>
          <p:txBody>
            <a:bodyPr wrap="square" lIns="0" tIns="0" rIns="0" bIns="0" rtlCol="0"/>
            <a:lstStyle/>
            <a:p>
              <a:endParaRPr/>
            </a:p>
          </p:txBody>
        </p:sp>
        <p:pic>
          <p:nvPicPr>
            <p:cNvPr id="20" name="object 20">
              <a:hlinkClick r:id="rId3"/>
            </p:cNvPr>
            <p:cNvPicPr/>
            <p:nvPr/>
          </p:nvPicPr>
          <p:blipFill>
            <a:blip r:embed="rId9" cstate="print"/>
            <a:stretch>
              <a:fillRect/>
            </a:stretch>
          </p:blipFill>
          <p:spPr>
            <a:xfrm>
              <a:off x="6088300" y="6714901"/>
              <a:ext cx="184161" cy="224904"/>
            </a:xfrm>
            <a:prstGeom prst="rect">
              <a:avLst/>
            </a:prstGeom>
          </p:spPr>
        </p:pic>
        <p:pic>
          <p:nvPicPr>
            <p:cNvPr id="21" name="object 21">
              <a:hlinkClick r:id="rId3"/>
            </p:cNvPr>
            <p:cNvPicPr/>
            <p:nvPr/>
          </p:nvPicPr>
          <p:blipFill>
            <a:blip r:embed="rId10" cstate="print"/>
            <a:stretch>
              <a:fillRect/>
            </a:stretch>
          </p:blipFill>
          <p:spPr>
            <a:xfrm>
              <a:off x="5930264" y="6714790"/>
              <a:ext cx="133231" cy="220946"/>
            </a:xfrm>
            <a:prstGeom prst="rect">
              <a:avLst/>
            </a:prstGeom>
          </p:spPr>
        </p:pic>
        <p:pic>
          <p:nvPicPr>
            <p:cNvPr id="22" name="object 22">
              <a:hlinkClick r:id="rId3"/>
            </p:cNvPr>
            <p:cNvPicPr/>
            <p:nvPr/>
          </p:nvPicPr>
          <p:blipFill>
            <a:blip r:embed="rId11" cstate="print"/>
            <a:stretch>
              <a:fillRect/>
            </a:stretch>
          </p:blipFill>
          <p:spPr>
            <a:xfrm>
              <a:off x="6334826" y="6718926"/>
              <a:ext cx="191470" cy="221050"/>
            </a:xfrm>
            <a:prstGeom prst="rect">
              <a:avLst/>
            </a:prstGeom>
          </p:spPr>
        </p:pic>
        <p:sp>
          <p:nvSpPr>
            <p:cNvPr id="23" name="object 23">
              <a:hlinkClick r:id="rId3"/>
            </p:cNvPr>
            <p:cNvSpPr/>
            <p:nvPr/>
          </p:nvSpPr>
          <p:spPr>
            <a:xfrm>
              <a:off x="6579014" y="6630890"/>
              <a:ext cx="198120" cy="309880"/>
            </a:xfrm>
            <a:custGeom>
              <a:avLst/>
              <a:gdLst/>
              <a:ahLst/>
              <a:cxnLst/>
              <a:rect l="l" t="t" r="r" b="b"/>
              <a:pathLst>
                <a:path w="198120" h="309879">
                  <a:moveTo>
                    <a:pt x="87044" y="84353"/>
                  </a:moveTo>
                  <a:lnTo>
                    <a:pt x="35776" y="101039"/>
                  </a:lnTo>
                  <a:lnTo>
                    <a:pt x="5800" y="149668"/>
                  </a:lnTo>
                  <a:lnTo>
                    <a:pt x="0" y="197135"/>
                  </a:lnTo>
                  <a:lnTo>
                    <a:pt x="1410" y="222254"/>
                  </a:lnTo>
                  <a:lnTo>
                    <a:pt x="12760" y="263574"/>
                  </a:lnTo>
                  <a:lnTo>
                    <a:pt x="49919" y="301884"/>
                  </a:lnTo>
                  <a:lnTo>
                    <a:pt x="86081" y="309278"/>
                  </a:lnTo>
                  <a:lnTo>
                    <a:pt x="106193" y="307262"/>
                  </a:lnTo>
                  <a:lnTo>
                    <a:pt x="123729" y="301200"/>
                  </a:lnTo>
                  <a:lnTo>
                    <a:pt x="138689" y="291093"/>
                  </a:lnTo>
                  <a:lnTo>
                    <a:pt x="151073" y="276944"/>
                  </a:lnTo>
                  <a:lnTo>
                    <a:pt x="197396" y="276944"/>
                  </a:lnTo>
                  <a:lnTo>
                    <a:pt x="197400" y="272002"/>
                  </a:lnTo>
                  <a:lnTo>
                    <a:pt x="98489" y="272002"/>
                  </a:lnTo>
                  <a:lnTo>
                    <a:pt x="86522" y="270809"/>
                  </a:lnTo>
                  <a:lnTo>
                    <a:pt x="54637" y="242476"/>
                  </a:lnTo>
                  <a:lnTo>
                    <a:pt x="47495" y="197962"/>
                  </a:lnTo>
                  <a:lnTo>
                    <a:pt x="48335" y="180754"/>
                  </a:lnTo>
                  <a:lnTo>
                    <a:pt x="60689" y="141744"/>
                  </a:lnTo>
                  <a:lnTo>
                    <a:pt x="98195" y="122038"/>
                  </a:lnTo>
                  <a:lnTo>
                    <a:pt x="197508" y="122038"/>
                  </a:lnTo>
                  <a:lnTo>
                    <a:pt x="197512" y="115985"/>
                  </a:lnTo>
                  <a:lnTo>
                    <a:pt x="152162" y="115985"/>
                  </a:lnTo>
                  <a:lnTo>
                    <a:pt x="139711" y="102152"/>
                  </a:lnTo>
                  <a:lnTo>
                    <a:pt x="124708" y="92269"/>
                  </a:lnTo>
                  <a:lnTo>
                    <a:pt x="107152" y="86336"/>
                  </a:lnTo>
                  <a:lnTo>
                    <a:pt x="87044" y="84353"/>
                  </a:lnTo>
                  <a:close/>
                </a:path>
                <a:path w="198120" h="309879">
                  <a:moveTo>
                    <a:pt x="197396" y="276944"/>
                  </a:moveTo>
                  <a:lnTo>
                    <a:pt x="153241" y="276944"/>
                  </a:lnTo>
                  <a:lnTo>
                    <a:pt x="161251" y="305414"/>
                  </a:lnTo>
                  <a:lnTo>
                    <a:pt x="197376" y="305425"/>
                  </a:lnTo>
                  <a:lnTo>
                    <a:pt x="197396" y="276944"/>
                  </a:lnTo>
                  <a:close/>
                </a:path>
                <a:path w="198120" h="309879">
                  <a:moveTo>
                    <a:pt x="197508" y="122038"/>
                  </a:moveTo>
                  <a:lnTo>
                    <a:pt x="98195" y="122038"/>
                  </a:lnTo>
                  <a:lnTo>
                    <a:pt x="111476" y="123127"/>
                  </a:lnTo>
                  <a:lnTo>
                    <a:pt x="122871" y="126377"/>
                  </a:lnTo>
                  <a:lnTo>
                    <a:pt x="149983" y="162553"/>
                  </a:lnTo>
                  <a:lnTo>
                    <a:pt x="153283" y="204129"/>
                  </a:lnTo>
                  <a:lnTo>
                    <a:pt x="152287" y="220837"/>
                  </a:lnTo>
                  <a:lnTo>
                    <a:pt x="132447" y="263028"/>
                  </a:lnTo>
                  <a:lnTo>
                    <a:pt x="98489" y="272002"/>
                  </a:lnTo>
                  <a:lnTo>
                    <a:pt x="197400" y="272002"/>
                  </a:lnTo>
                  <a:lnTo>
                    <a:pt x="197508" y="122038"/>
                  </a:lnTo>
                  <a:close/>
                </a:path>
                <a:path w="198120" h="309879">
                  <a:moveTo>
                    <a:pt x="151272" y="0"/>
                  </a:moveTo>
                  <a:lnTo>
                    <a:pt x="151210" y="79097"/>
                  </a:lnTo>
                  <a:lnTo>
                    <a:pt x="154508" y="115985"/>
                  </a:lnTo>
                  <a:lnTo>
                    <a:pt x="197512" y="115985"/>
                  </a:lnTo>
                  <a:lnTo>
                    <a:pt x="197596" y="31"/>
                  </a:lnTo>
                  <a:lnTo>
                    <a:pt x="151272" y="0"/>
                  </a:lnTo>
                  <a:close/>
                </a:path>
              </a:pathLst>
            </a:custGeom>
            <a:solidFill>
              <a:srgbClr val="FFFFFF"/>
            </a:solidFill>
          </p:spPr>
          <p:txBody>
            <a:bodyPr wrap="square" lIns="0" tIns="0" rIns="0" bIns="0" rtlCol="0"/>
            <a:lstStyle/>
            <a:p>
              <a:endParaRPr/>
            </a:p>
          </p:txBody>
        </p:sp>
        <p:pic>
          <p:nvPicPr>
            <p:cNvPr id="24" name="object 24">
              <a:hlinkClick r:id="rId3"/>
            </p:cNvPr>
            <p:cNvPicPr/>
            <p:nvPr/>
          </p:nvPicPr>
          <p:blipFill>
            <a:blip r:embed="rId12" cstate="print"/>
            <a:stretch>
              <a:fillRect/>
            </a:stretch>
          </p:blipFill>
          <p:spPr>
            <a:xfrm>
              <a:off x="6829438" y="6715454"/>
              <a:ext cx="192161" cy="224914"/>
            </a:xfrm>
            <a:prstGeom prst="rect">
              <a:avLst/>
            </a:prstGeom>
          </p:spPr>
        </p:pic>
        <p:sp>
          <p:nvSpPr>
            <p:cNvPr id="25" name="object 25">
              <a:hlinkClick r:id="rId3"/>
            </p:cNvPr>
            <p:cNvSpPr/>
            <p:nvPr/>
          </p:nvSpPr>
          <p:spPr>
            <a:xfrm>
              <a:off x="7178334" y="6631222"/>
              <a:ext cx="197485" cy="309880"/>
            </a:xfrm>
            <a:custGeom>
              <a:avLst/>
              <a:gdLst/>
              <a:ahLst/>
              <a:cxnLst/>
              <a:rect l="l" t="t" r="r" b="b"/>
              <a:pathLst>
                <a:path w="197484" h="309879">
                  <a:moveTo>
                    <a:pt x="173921" y="279708"/>
                  </a:moveTo>
                  <a:lnTo>
                    <a:pt x="46134" y="279708"/>
                  </a:lnTo>
                  <a:lnTo>
                    <a:pt x="58700" y="292712"/>
                  </a:lnTo>
                  <a:lnTo>
                    <a:pt x="73513" y="301968"/>
                  </a:lnTo>
                  <a:lnTo>
                    <a:pt x="90659" y="307533"/>
                  </a:lnTo>
                  <a:lnTo>
                    <a:pt x="110111" y="309393"/>
                  </a:lnTo>
                  <a:lnTo>
                    <a:pt x="129461" y="307533"/>
                  </a:lnTo>
                  <a:lnTo>
                    <a:pt x="146510" y="301968"/>
                  </a:lnTo>
                  <a:lnTo>
                    <a:pt x="161328" y="292694"/>
                  </a:lnTo>
                  <a:lnTo>
                    <a:pt x="173921" y="279708"/>
                  </a:lnTo>
                  <a:close/>
                </a:path>
                <a:path w="197484" h="309879">
                  <a:moveTo>
                    <a:pt x="219" y="0"/>
                  </a:moveTo>
                  <a:lnTo>
                    <a:pt x="0" y="305404"/>
                  </a:lnTo>
                  <a:lnTo>
                    <a:pt x="34557" y="305404"/>
                  </a:lnTo>
                  <a:lnTo>
                    <a:pt x="42993" y="279708"/>
                  </a:lnTo>
                  <a:lnTo>
                    <a:pt x="173921" y="279708"/>
                  </a:lnTo>
                  <a:lnTo>
                    <a:pt x="178845" y="271709"/>
                  </a:lnTo>
                  <a:lnTo>
                    <a:pt x="99735" y="271709"/>
                  </a:lnTo>
                  <a:lnTo>
                    <a:pt x="86505" y="270590"/>
                  </a:lnTo>
                  <a:lnTo>
                    <a:pt x="53246" y="243662"/>
                  </a:lnTo>
                  <a:lnTo>
                    <a:pt x="46201" y="196611"/>
                  </a:lnTo>
                  <a:lnTo>
                    <a:pt x="46218" y="193355"/>
                  </a:lnTo>
                  <a:lnTo>
                    <a:pt x="53511" y="148079"/>
                  </a:lnTo>
                  <a:lnTo>
                    <a:pt x="86101" y="123156"/>
                  </a:lnTo>
                  <a:lnTo>
                    <a:pt x="99065" y="122142"/>
                  </a:lnTo>
                  <a:lnTo>
                    <a:pt x="179338" y="122142"/>
                  </a:lnTo>
                  <a:lnTo>
                    <a:pt x="176080" y="116813"/>
                  </a:lnTo>
                  <a:lnTo>
                    <a:pt x="44302" y="116813"/>
                  </a:lnTo>
                  <a:lnTo>
                    <a:pt x="44564" y="113933"/>
                  </a:lnTo>
                  <a:lnTo>
                    <a:pt x="44972" y="107200"/>
                  </a:lnTo>
                  <a:lnTo>
                    <a:pt x="46004" y="86495"/>
                  </a:lnTo>
                  <a:lnTo>
                    <a:pt x="46291" y="78008"/>
                  </a:lnTo>
                  <a:lnTo>
                    <a:pt x="46354" y="31"/>
                  </a:lnTo>
                  <a:lnTo>
                    <a:pt x="219" y="0"/>
                  </a:lnTo>
                  <a:close/>
                </a:path>
                <a:path w="197484" h="309879">
                  <a:moveTo>
                    <a:pt x="179338" y="122142"/>
                  </a:moveTo>
                  <a:lnTo>
                    <a:pt x="99065" y="122142"/>
                  </a:lnTo>
                  <a:lnTo>
                    <a:pt x="121210" y="126786"/>
                  </a:lnTo>
                  <a:lnTo>
                    <a:pt x="137023" y="140672"/>
                  </a:lnTo>
                  <a:lnTo>
                    <a:pt x="146500" y="163803"/>
                  </a:lnTo>
                  <a:lnTo>
                    <a:pt x="149639" y="196182"/>
                  </a:lnTo>
                  <a:lnTo>
                    <a:pt x="148833" y="213453"/>
                  </a:lnTo>
                  <a:lnTo>
                    <a:pt x="136959" y="252306"/>
                  </a:lnTo>
                  <a:lnTo>
                    <a:pt x="99735" y="271709"/>
                  </a:lnTo>
                  <a:lnTo>
                    <a:pt x="178845" y="271709"/>
                  </a:lnTo>
                  <a:lnTo>
                    <a:pt x="183975" y="263374"/>
                  </a:lnTo>
                  <a:lnTo>
                    <a:pt x="191170" y="244077"/>
                  </a:lnTo>
                  <a:lnTo>
                    <a:pt x="195497" y="221821"/>
                  </a:lnTo>
                  <a:lnTo>
                    <a:pt x="196946" y="196611"/>
                  </a:lnTo>
                  <a:lnTo>
                    <a:pt x="195551" y="171497"/>
                  </a:lnTo>
                  <a:lnTo>
                    <a:pt x="191317" y="149351"/>
                  </a:lnTo>
                  <a:lnTo>
                    <a:pt x="184246" y="130174"/>
                  </a:lnTo>
                  <a:lnTo>
                    <a:pt x="179338" y="122142"/>
                  </a:lnTo>
                  <a:close/>
                </a:path>
                <a:path w="197484" h="309879">
                  <a:moveTo>
                    <a:pt x="111064" y="84479"/>
                  </a:moveTo>
                  <a:lnTo>
                    <a:pt x="90968" y="86495"/>
                  </a:lnTo>
                  <a:lnTo>
                    <a:pt x="73467" y="92557"/>
                  </a:lnTo>
                  <a:lnTo>
                    <a:pt x="58563" y="102664"/>
                  </a:lnTo>
                  <a:lnTo>
                    <a:pt x="46260" y="116813"/>
                  </a:lnTo>
                  <a:lnTo>
                    <a:pt x="176080" y="116813"/>
                  </a:lnTo>
                  <a:lnTo>
                    <a:pt x="147198" y="91863"/>
                  </a:lnTo>
                  <a:lnTo>
                    <a:pt x="111064" y="84479"/>
                  </a:lnTo>
                  <a:close/>
                </a:path>
              </a:pathLst>
            </a:custGeom>
            <a:solidFill>
              <a:srgbClr val="FFFFFF"/>
            </a:solidFill>
          </p:spPr>
          <p:txBody>
            <a:bodyPr wrap="square" lIns="0" tIns="0" rIns="0" bIns="0" rtlCol="0"/>
            <a:lstStyle/>
            <a:p>
              <a:endParaRPr/>
            </a:p>
          </p:txBody>
        </p:sp>
        <p:pic>
          <p:nvPicPr>
            <p:cNvPr id="26" name="object 26">
              <a:hlinkClick r:id="rId3"/>
            </p:cNvPr>
            <p:cNvPicPr/>
            <p:nvPr/>
          </p:nvPicPr>
          <p:blipFill>
            <a:blip r:embed="rId13" cstate="print"/>
            <a:stretch>
              <a:fillRect/>
            </a:stretch>
          </p:blipFill>
          <p:spPr>
            <a:xfrm>
              <a:off x="7413503" y="6715869"/>
              <a:ext cx="184161" cy="224883"/>
            </a:xfrm>
            <a:prstGeom prst="rect">
              <a:avLst/>
            </a:prstGeom>
          </p:spPr>
        </p:pic>
        <p:pic>
          <p:nvPicPr>
            <p:cNvPr id="27" name="object 27">
              <a:hlinkClick r:id="rId3"/>
            </p:cNvPr>
            <p:cNvPicPr/>
            <p:nvPr/>
          </p:nvPicPr>
          <p:blipFill>
            <a:blip r:embed="rId14" cstate="print"/>
            <a:stretch>
              <a:fillRect/>
            </a:stretch>
          </p:blipFill>
          <p:spPr>
            <a:xfrm>
              <a:off x="7661928" y="6716041"/>
              <a:ext cx="191093" cy="221061"/>
            </a:xfrm>
            <a:prstGeom prst="rect">
              <a:avLst/>
            </a:prstGeom>
          </p:spPr>
        </p:pic>
        <p:pic>
          <p:nvPicPr>
            <p:cNvPr id="28" name="object 28">
              <a:hlinkClick r:id="rId3"/>
            </p:cNvPr>
            <p:cNvPicPr/>
            <p:nvPr/>
          </p:nvPicPr>
          <p:blipFill>
            <a:blip r:embed="rId15" cstate="print"/>
            <a:stretch>
              <a:fillRect/>
            </a:stretch>
          </p:blipFill>
          <p:spPr>
            <a:xfrm>
              <a:off x="7904207" y="6716219"/>
              <a:ext cx="166131" cy="224914"/>
            </a:xfrm>
            <a:prstGeom prst="rect">
              <a:avLst/>
            </a:prstGeom>
          </p:spPr>
        </p:pic>
        <p:pic>
          <p:nvPicPr>
            <p:cNvPr id="29" name="object 29">
              <a:hlinkClick r:id="rId3"/>
            </p:cNvPr>
            <p:cNvPicPr/>
            <p:nvPr/>
          </p:nvPicPr>
          <p:blipFill>
            <a:blip r:embed="rId16" cstate="print"/>
            <a:stretch>
              <a:fillRect/>
            </a:stretch>
          </p:blipFill>
          <p:spPr>
            <a:xfrm>
              <a:off x="8100841" y="6716370"/>
              <a:ext cx="184161" cy="224883"/>
            </a:xfrm>
            <a:prstGeom prst="rect">
              <a:avLst/>
            </a:prstGeom>
          </p:spPr>
        </p:pic>
        <p:sp>
          <p:nvSpPr>
            <p:cNvPr id="30" name="object 30">
              <a:hlinkClick r:id="rId3"/>
            </p:cNvPr>
            <p:cNvSpPr/>
            <p:nvPr/>
          </p:nvSpPr>
          <p:spPr>
            <a:xfrm>
              <a:off x="8346725" y="6637172"/>
              <a:ext cx="52069" cy="300355"/>
            </a:xfrm>
            <a:custGeom>
              <a:avLst/>
              <a:gdLst/>
              <a:ahLst/>
              <a:cxnLst/>
              <a:rect l="l" t="t" r="r" b="b"/>
              <a:pathLst>
                <a:path w="52070" h="300354">
                  <a:moveTo>
                    <a:pt x="2701" y="83212"/>
                  </a:moveTo>
                  <a:lnTo>
                    <a:pt x="2544" y="300294"/>
                  </a:lnTo>
                  <a:lnTo>
                    <a:pt x="48668" y="300325"/>
                  </a:lnTo>
                  <a:lnTo>
                    <a:pt x="48825" y="83243"/>
                  </a:lnTo>
                  <a:lnTo>
                    <a:pt x="2701" y="83212"/>
                  </a:lnTo>
                  <a:close/>
                </a:path>
                <a:path w="52070" h="300354">
                  <a:moveTo>
                    <a:pt x="17769" y="0"/>
                  </a:moveTo>
                  <a:lnTo>
                    <a:pt x="11276" y="2240"/>
                  </a:lnTo>
                  <a:lnTo>
                    <a:pt x="2261" y="11130"/>
                  </a:lnTo>
                  <a:lnTo>
                    <a:pt x="0" y="17454"/>
                  </a:lnTo>
                  <a:lnTo>
                    <a:pt x="18" y="33601"/>
                  </a:lnTo>
                  <a:lnTo>
                    <a:pt x="2240" y="39747"/>
                  </a:lnTo>
                  <a:lnTo>
                    <a:pt x="11256" y="48773"/>
                  </a:lnTo>
                  <a:lnTo>
                    <a:pt x="17716" y="51035"/>
                  </a:lnTo>
                  <a:lnTo>
                    <a:pt x="34237" y="51035"/>
                  </a:lnTo>
                  <a:lnTo>
                    <a:pt x="40532" y="48773"/>
                  </a:lnTo>
                  <a:lnTo>
                    <a:pt x="49548" y="39778"/>
                  </a:lnTo>
                  <a:lnTo>
                    <a:pt x="51809" y="33601"/>
                  </a:lnTo>
                  <a:lnTo>
                    <a:pt x="51815" y="17454"/>
                  </a:lnTo>
                  <a:lnTo>
                    <a:pt x="49579" y="11161"/>
                  </a:lnTo>
                  <a:lnTo>
                    <a:pt x="40543" y="2240"/>
                  </a:lnTo>
                  <a:lnTo>
                    <a:pt x="34250" y="10"/>
                  </a:lnTo>
                  <a:lnTo>
                    <a:pt x="17769" y="0"/>
                  </a:lnTo>
                  <a:close/>
                </a:path>
              </a:pathLst>
            </a:custGeom>
            <a:solidFill>
              <a:srgbClr val="FFFFFF"/>
            </a:solidFill>
          </p:spPr>
          <p:txBody>
            <a:bodyPr wrap="square" lIns="0" tIns="0" rIns="0" bIns="0" rtlCol="0"/>
            <a:lstStyle/>
            <a:p>
              <a:endParaRPr/>
            </a:p>
          </p:txBody>
        </p:sp>
        <p:pic>
          <p:nvPicPr>
            <p:cNvPr id="31" name="object 31">
              <a:hlinkClick r:id="rId3"/>
            </p:cNvPr>
            <p:cNvPicPr/>
            <p:nvPr/>
          </p:nvPicPr>
          <p:blipFill>
            <a:blip r:embed="rId17" cstate="print"/>
            <a:stretch>
              <a:fillRect/>
            </a:stretch>
          </p:blipFill>
          <p:spPr>
            <a:xfrm>
              <a:off x="8461330" y="6716623"/>
              <a:ext cx="133242" cy="220946"/>
            </a:xfrm>
            <a:prstGeom prst="rect">
              <a:avLst/>
            </a:prstGeom>
          </p:spPr>
        </p:pic>
        <p:pic>
          <p:nvPicPr>
            <p:cNvPr id="32" name="object 32">
              <a:hlinkClick r:id="rId3"/>
            </p:cNvPr>
            <p:cNvPicPr/>
            <p:nvPr/>
          </p:nvPicPr>
          <p:blipFill>
            <a:blip r:embed="rId18" cstate="print"/>
            <a:stretch>
              <a:fillRect/>
            </a:stretch>
          </p:blipFill>
          <p:spPr>
            <a:xfrm>
              <a:off x="8621771" y="6716735"/>
              <a:ext cx="192161" cy="224935"/>
            </a:xfrm>
            <a:prstGeom prst="rect">
              <a:avLst/>
            </a:prstGeom>
          </p:spPr>
        </p:pic>
        <p:sp>
          <p:nvSpPr>
            <p:cNvPr id="33" name="object 33">
              <a:hlinkClick r:id="rId3"/>
            </p:cNvPr>
            <p:cNvSpPr/>
            <p:nvPr/>
          </p:nvSpPr>
          <p:spPr>
            <a:xfrm>
              <a:off x="6133184" y="3989510"/>
              <a:ext cx="1291590" cy="1701800"/>
            </a:xfrm>
            <a:custGeom>
              <a:avLst/>
              <a:gdLst/>
              <a:ahLst/>
              <a:cxnLst/>
              <a:rect l="l" t="t" r="r" b="b"/>
              <a:pathLst>
                <a:path w="1291590" h="1701800">
                  <a:moveTo>
                    <a:pt x="812750" y="0"/>
                  </a:move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31259" y="1176330"/>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64703" y="1440576"/>
                  </a:lnTo>
                  <a:lnTo>
                    <a:pt x="1231069" y="1386501"/>
                  </a:lnTo>
                  <a:lnTo>
                    <a:pt x="1187602" y="1341354"/>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close/>
                </a:path>
              </a:pathLst>
            </a:custGeom>
            <a:solidFill>
              <a:srgbClr val="DFC2F1"/>
            </a:solidFill>
          </p:spPr>
          <p:txBody>
            <a:bodyPr wrap="square" lIns="0" tIns="0" rIns="0" bIns="0" rtlCol="0"/>
            <a:lstStyle/>
            <a:p>
              <a:endParaRPr/>
            </a:p>
          </p:txBody>
        </p:sp>
        <p:sp>
          <p:nvSpPr>
            <p:cNvPr id="34" name="object 34">
              <a:hlinkClick r:id="rId3"/>
            </p:cNvPr>
            <p:cNvSpPr/>
            <p:nvPr/>
          </p:nvSpPr>
          <p:spPr>
            <a:xfrm>
              <a:off x="6133184" y="3989510"/>
              <a:ext cx="1291590" cy="1701800"/>
            </a:xfrm>
            <a:custGeom>
              <a:avLst/>
              <a:gdLst/>
              <a:ahLst/>
              <a:cxnLst/>
              <a:rect l="l" t="t" r="r" b="b"/>
              <a:pathLst>
                <a:path w="1291590" h="1701800">
                  <a:moveTo>
                    <a:pt x="1249302" y="1412930"/>
                  </a:moveTo>
                  <a:lnTo>
                    <a:pt x="1231069" y="1386501"/>
                  </a:lnTo>
                  <a:lnTo>
                    <a:pt x="1210502" y="1362641"/>
                  </a:lnTo>
                  <a:lnTo>
                    <a:pt x="1187602" y="1341354"/>
                  </a:lnTo>
                  <a:lnTo>
                    <a:pt x="1162372" y="1322640"/>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9123" y="538967"/>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29218" y="1165095"/>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76807" y="1468054"/>
                  </a:lnTo>
                  <a:lnTo>
                    <a:pt x="1264703" y="1440576"/>
                  </a:lnTo>
                  <a:lnTo>
                    <a:pt x="1249302" y="1412930"/>
                  </a:lnTo>
                  <a:close/>
                </a:path>
              </a:pathLst>
            </a:custGeom>
            <a:ln w="64008">
              <a:solidFill>
                <a:srgbClr val="5F2177"/>
              </a:solidFill>
            </a:ln>
          </p:spPr>
          <p:txBody>
            <a:bodyPr wrap="square" lIns="0" tIns="0" rIns="0" bIns="0" rtlCol="0"/>
            <a:lstStyle/>
            <a:p>
              <a:endParaRPr/>
            </a:p>
          </p:txBody>
        </p:sp>
        <p:sp>
          <p:nvSpPr>
            <p:cNvPr id="35" name="object 35">
              <a:hlinkClick r:id="rId3"/>
            </p:cNvPr>
            <p:cNvSpPr/>
            <p:nvPr/>
          </p:nvSpPr>
          <p:spPr>
            <a:xfrm>
              <a:off x="7374014" y="4165855"/>
              <a:ext cx="952500" cy="930275"/>
            </a:xfrm>
            <a:custGeom>
              <a:avLst/>
              <a:gdLst/>
              <a:ahLst/>
              <a:cxnLst/>
              <a:rect l="l" t="t" r="r" b="b"/>
              <a:pathLst>
                <a:path w="952500" h="930275">
                  <a:moveTo>
                    <a:pt x="464687" y="0"/>
                  </a:move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4116" y="823141"/>
                  </a:lnTo>
                  <a:lnTo>
                    <a:pt x="496148" y="823141"/>
                  </a:lnTo>
                  <a:lnTo>
                    <a:pt x="483027" y="822067"/>
                  </a:lnTo>
                  <a:lnTo>
                    <a:pt x="444515" y="800953"/>
                  </a:lnTo>
                  <a:lnTo>
                    <a:pt x="435333" y="785070"/>
                  </a:lnTo>
                  <a:lnTo>
                    <a:pt x="434391" y="784232"/>
                  </a:lnTo>
                  <a:lnTo>
                    <a:pt x="432883" y="755825"/>
                  </a:lnTo>
                  <a:lnTo>
                    <a:pt x="433261" y="746589"/>
                  </a:lnTo>
                  <a:lnTo>
                    <a:pt x="434142" y="737501"/>
                  </a:lnTo>
                  <a:lnTo>
                    <a:pt x="456652" y="700245"/>
                  </a:lnTo>
                  <a:lnTo>
                    <a:pt x="461793" y="696413"/>
                  </a:lnTo>
                  <a:lnTo>
                    <a:pt x="467908" y="694308"/>
                  </a:lnTo>
                  <a:lnTo>
                    <a:pt x="484253" y="690287"/>
                  </a:lnTo>
                  <a:lnTo>
                    <a:pt x="874096" y="690287"/>
                  </a:lnTo>
                  <a:lnTo>
                    <a:pt x="851374" y="648132"/>
                  </a:lnTo>
                  <a:lnTo>
                    <a:pt x="467249" y="648132"/>
                  </a:lnTo>
                  <a:lnTo>
                    <a:pt x="463552" y="645671"/>
                  </a:lnTo>
                  <a:lnTo>
                    <a:pt x="454741" y="640529"/>
                  </a:lnTo>
                  <a:lnTo>
                    <a:pt x="434935" y="609787"/>
                  </a:lnTo>
                  <a:lnTo>
                    <a:pt x="424716" y="517727"/>
                  </a:lnTo>
                  <a:lnTo>
                    <a:pt x="422990" y="497118"/>
                  </a:lnTo>
                  <a:lnTo>
                    <a:pt x="421428" y="476498"/>
                  </a:lnTo>
                  <a:lnTo>
                    <a:pt x="420195" y="455863"/>
                  </a:lnTo>
                  <a:lnTo>
                    <a:pt x="419459" y="435206"/>
                  </a:lnTo>
                  <a:lnTo>
                    <a:pt x="418453" y="415735"/>
                  </a:lnTo>
                  <a:lnTo>
                    <a:pt x="417605" y="396008"/>
                  </a:lnTo>
                  <a:lnTo>
                    <a:pt x="417084" y="376101"/>
                  </a:lnTo>
                  <a:lnTo>
                    <a:pt x="417121" y="341073"/>
                  </a:lnTo>
                  <a:lnTo>
                    <a:pt x="419281" y="297189"/>
                  </a:lnTo>
                  <a:lnTo>
                    <a:pt x="433375" y="260834"/>
                  </a:lnTo>
                  <a:lnTo>
                    <a:pt x="457744" y="250480"/>
                  </a:lnTo>
                  <a:lnTo>
                    <a:pt x="465618" y="249662"/>
                  </a:lnTo>
                  <a:lnTo>
                    <a:pt x="473314" y="248687"/>
                  </a:lnTo>
                  <a:lnTo>
                    <a:pt x="480756" y="247641"/>
                  </a:lnTo>
                  <a:lnTo>
                    <a:pt x="484306" y="247453"/>
                  </a:lnTo>
                  <a:lnTo>
                    <a:pt x="491616" y="245952"/>
                  </a:lnTo>
                  <a:lnTo>
                    <a:pt x="634593" y="245952"/>
                  </a:lnTo>
                  <a:lnTo>
                    <a:pt x="521090" y="35375"/>
                  </a:lnTo>
                  <a:lnTo>
                    <a:pt x="496194" y="8617"/>
                  </a:lnTo>
                  <a:lnTo>
                    <a:pt x="464687" y="0"/>
                  </a:lnTo>
                  <a:close/>
                </a:path>
                <a:path w="952500" h="930275">
                  <a:moveTo>
                    <a:pt x="874096" y="690287"/>
                  </a:moveTo>
                  <a:lnTo>
                    <a:pt x="484253" y="690287"/>
                  </a:lnTo>
                  <a:lnTo>
                    <a:pt x="499334" y="690759"/>
                  </a:lnTo>
                  <a:lnTo>
                    <a:pt x="513319" y="695792"/>
                  </a:lnTo>
                  <a:lnTo>
                    <a:pt x="540126" y="729658"/>
                  </a:lnTo>
                  <a:lnTo>
                    <a:pt x="544440" y="760599"/>
                  </a:lnTo>
                  <a:lnTo>
                    <a:pt x="544878" y="770129"/>
                  </a:lnTo>
                  <a:lnTo>
                    <a:pt x="529196" y="813271"/>
                  </a:lnTo>
                  <a:lnTo>
                    <a:pt x="496148" y="823141"/>
                  </a:lnTo>
                  <a:lnTo>
                    <a:pt x="944116" y="823141"/>
                  </a:lnTo>
                  <a:lnTo>
                    <a:pt x="942721" y="817603"/>
                  </a:lnTo>
                  <a:lnTo>
                    <a:pt x="874096" y="690287"/>
                  </a:lnTo>
                  <a:close/>
                </a:path>
                <a:path w="952500" h="930275">
                  <a:moveTo>
                    <a:pt x="634593" y="245952"/>
                  </a:moveTo>
                  <a:lnTo>
                    <a:pt x="491616" y="245952"/>
                  </a:lnTo>
                  <a:lnTo>
                    <a:pt x="497983" y="247170"/>
                  </a:lnTo>
                  <a:lnTo>
                    <a:pt x="503624" y="250430"/>
                  </a:lnTo>
                  <a:lnTo>
                    <a:pt x="524201" y="286800"/>
                  </a:lnTo>
                  <a:lnTo>
                    <a:pt x="530137" y="341388"/>
                  </a:lnTo>
                  <a:lnTo>
                    <a:pt x="531687" y="362092"/>
                  </a:lnTo>
                  <a:lnTo>
                    <a:pt x="533330" y="382862"/>
                  </a:lnTo>
                  <a:lnTo>
                    <a:pt x="534002" y="392843"/>
                  </a:lnTo>
                  <a:lnTo>
                    <a:pt x="535670" y="412786"/>
                  </a:lnTo>
                  <a:lnTo>
                    <a:pt x="536335" y="422767"/>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67249" y="648132"/>
                  </a:lnTo>
                  <a:lnTo>
                    <a:pt x="851374" y="648132"/>
                  </a:lnTo>
                  <a:lnTo>
                    <a:pt x="634593" y="245952"/>
                  </a:lnTo>
                  <a:close/>
                </a:path>
              </a:pathLst>
            </a:custGeom>
            <a:solidFill>
              <a:srgbClr val="DFC2F1"/>
            </a:solidFill>
          </p:spPr>
          <p:txBody>
            <a:bodyPr wrap="square" lIns="0" tIns="0" rIns="0" bIns="0" rtlCol="0"/>
            <a:lstStyle/>
            <a:p>
              <a:endParaRPr/>
            </a:p>
          </p:txBody>
        </p:sp>
        <p:pic>
          <p:nvPicPr>
            <p:cNvPr id="36" name="object 36">
              <a:hlinkClick r:id="rId3"/>
            </p:cNvPr>
            <p:cNvPicPr/>
            <p:nvPr/>
          </p:nvPicPr>
          <p:blipFill>
            <a:blip r:embed="rId19" cstate="print"/>
            <a:stretch>
              <a:fillRect/>
            </a:stretch>
          </p:blipFill>
          <p:spPr>
            <a:xfrm>
              <a:off x="7774894" y="4824139"/>
              <a:ext cx="176003" cy="196861"/>
            </a:xfrm>
            <a:prstGeom prst="rect">
              <a:avLst/>
            </a:prstGeom>
          </p:spPr>
        </p:pic>
        <p:sp>
          <p:nvSpPr>
            <p:cNvPr id="37" name="object 37">
              <a:hlinkClick r:id="rId3"/>
            </p:cNvPr>
            <p:cNvSpPr/>
            <p:nvPr/>
          </p:nvSpPr>
          <p:spPr>
            <a:xfrm>
              <a:off x="7374014" y="4165855"/>
              <a:ext cx="952500" cy="930275"/>
            </a:xfrm>
            <a:custGeom>
              <a:avLst/>
              <a:gdLst/>
              <a:ahLst/>
              <a:cxnLst/>
              <a:rect l="l" t="t" r="r" b="b"/>
              <a:pathLst>
                <a:path w="952500" h="930275">
                  <a:moveTo>
                    <a:pt x="419459" y="435206"/>
                  </a:moveTo>
                  <a:lnTo>
                    <a:pt x="418453" y="415735"/>
                  </a:lnTo>
                  <a:lnTo>
                    <a:pt x="417605" y="396008"/>
                  </a:lnTo>
                  <a:lnTo>
                    <a:pt x="417084" y="376101"/>
                  </a:lnTo>
                  <a:lnTo>
                    <a:pt x="417062" y="356088"/>
                  </a:lnTo>
                  <a:lnTo>
                    <a:pt x="417112" y="341388"/>
                  </a:lnTo>
                  <a:lnTo>
                    <a:pt x="419281" y="297189"/>
                  </a:lnTo>
                  <a:lnTo>
                    <a:pt x="433375" y="260834"/>
                  </a:lnTo>
                  <a:lnTo>
                    <a:pt x="457744" y="250480"/>
                  </a:lnTo>
                  <a:lnTo>
                    <a:pt x="465618" y="249662"/>
                  </a:lnTo>
                  <a:lnTo>
                    <a:pt x="473314" y="248687"/>
                  </a:lnTo>
                  <a:lnTo>
                    <a:pt x="480756" y="247641"/>
                  </a:lnTo>
                  <a:lnTo>
                    <a:pt x="482526" y="247547"/>
                  </a:lnTo>
                  <a:lnTo>
                    <a:pt x="483416" y="247495"/>
                  </a:lnTo>
                  <a:lnTo>
                    <a:pt x="484306" y="247453"/>
                  </a:lnTo>
                  <a:lnTo>
                    <a:pt x="491616" y="245952"/>
                  </a:lnTo>
                  <a:lnTo>
                    <a:pt x="520731" y="275351"/>
                  </a:lnTo>
                  <a:lnTo>
                    <a:pt x="528362" y="319897"/>
                  </a:lnTo>
                  <a:lnTo>
                    <a:pt x="531687" y="362092"/>
                  </a:lnTo>
                  <a:lnTo>
                    <a:pt x="533330" y="382862"/>
                  </a:lnTo>
                  <a:lnTo>
                    <a:pt x="534002" y="392843"/>
                  </a:lnTo>
                  <a:lnTo>
                    <a:pt x="534837" y="402814"/>
                  </a:lnTo>
                  <a:lnTo>
                    <a:pt x="535670" y="412786"/>
                  </a:lnTo>
                  <a:lnTo>
                    <a:pt x="536335" y="422767"/>
                  </a:lnTo>
                  <a:lnTo>
                    <a:pt x="537640" y="447400"/>
                  </a:lnTo>
                  <a:lnTo>
                    <a:pt x="538941" y="471946"/>
                  </a:lnTo>
                  <a:lnTo>
                    <a:pt x="540233" y="496322"/>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71688" y="647912"/>
                  </a:lnTo>
                  <a:lnTo>
                    <a:pt x="467249" y="648132"/>
                  </a:lnTo>
                  <a:lnTo>
                    <a:pt x="463552" y="645671"/>
                  </a:lnTo>
                  <a:lnTo>
                    <a:pt x="454741" y="640529"/>
                  </a:lnTo>
                  <a:lnTo>
                    <a:pt x="435082" y="612447"/>
                  </a:lnTo>
                  <a:lnTo>
                    <a:pt x="434935" y="609787"/>
                  </a:lnTo>
                  <a:lnTo>
                    <a:pt x="432377" y="586683"/>
                  </a:lnTo>
                  <a:lnTo>
                    <a:pt x="429830" y="563749"/>
                  </a:lnTo>
                  <a:lnTo>
                    <a:pt x="427280" y="540820"/>
                  </a:lnTo>
                  <a:lnTo>
                    <a:pt x="424716" y="517727"/>
                  </a:lnTo>
                  <a:lnTo>
                    <a:pt x="422990" y="497118"/>
                  </a:lnTo>
                  <a:lnTo>
                    <a:pt x="421428" y="476498"/>
                  </a:lnTo>
                  <a:lnTo>
                    <a:pt x="420195" y="455863"/>
                  </a:lnTo>
                  <a:lnTo>
                    <a:pt x="419459" y="435206"/>
                  </a:lnTo>
                  <a:close/>
                </a:path>
                <a:path w="952500" h="930275">
                  <a:moveTo>
                    <a:pt x="942721" y="817603"/>
                  </a:moveTo>
                  <a:lnTo>
                    <a:pt x="521090" y="35375"/>
                  </a:lnTo>
                  <a:lnTo>
                    <a:pt x="496194" y="8617"/>
                  </a:lnTo>
                  <a:lnTo>
                    <a:pt x="464687" y="0"/>
                  </a:ln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2721" y="817603"/>
                  </a:lnTo>
                  <a:close/>
                </a:path>
              </a:pathLst>
            </a:custGeom>
            <a:ln w="64008">
              <a:solidFill>
                <a:srgbClr val="5F2177"/>
              </a:solidFill>
            </a:ln>
          </p:spPr>
          <p:txBody>
            <a:bodyPr wrap="square" lIns="0" tIns="0" rIns="0" bIns="0" rtlCol="0"/>
            <a:lstStyle/>
            <a:p>
              <a:endParaRPr/>
            </a:p>
          </p:txBody>
        </p:sp>
        <p:pic>
          <p:nvPicPr>
            <p:cNvPr id="38" name="object 38">
              <a:hlinkClick r:id="rId20"/>
            </p:cNvPr>
            <p:cNvPicPr/>
            <p:nvPr/>
          </p:nvPicPr>
          <p:blipFill>
            <a:blip r:embed="rId21" cstate="print"/>
            <a:stretch>
              <a:fillRect/>
            </a:stretch>
          </p:blipFill>
          <p:spPr>
            <a:xfrm>
              <a:off x="10717916" y="1904737"/>
              <a:ext cx="5171432" cy="8499634"/>
            </a:xfrm>
            <a:prstGeom prst="rect">
              <a:avLst/>
            </a:prstGeom>
          </p:spPr>
        </p:pic>
        <p:pic>
          <p:nvPicPr>
            <p:cNvPr id="39" name="object 39">
              <a:hlinkClick r:id="rId20"/>
            </p:cNvPr>
            <p:cNvPicPr/>
            <p:nvPr/>
          </p:nvPicPr>
          <p:blipFill>
            <a:blip r:embed="rId22" cstate="print"/>
            <a:stretch>
              <a:fillRect/>
            </a:stretch>
          </p:blipFill>
          <p:spPr>
            <a:xfrm>
              <a:off x="10878066" y="2067130"/>
              <a:ext cx="4785016" cy="8111313"/>
            </a:xfrm>
            <a:prstGeom prst="rect">
              <a:avLst/>
            </a:prstGeom>
          </p:spPr>
        </p:pic>
        <p:sp>
          <p:nvSpPr>
            <p:cNvPr id="40" name="object 40">
              <a:hlinkClick r:id="rId20"/>
            </p:cNvPr>
            <p:cNvSpPr/>
            <p:nvPr/>
          </p:nvSpPr>
          <p:spPr>
            <a:xfrm>
              <a:off x="10878062" y="2067132"/>
              <a:ext cx="4785360" cy="675005"/>
            </a:xfrm>
            <a:custGeom>
              <a:avLst/>
              <a:gdLst/>
              <a:ahLst/>
              <a:cxnLst/>
              <a:rect l="l" t="t" r="r" b="b"/>
              <a:pathLst>
                <a:path w="4785359" h="675005">
                  <a:moveTo>
                    <a:pt x="4396148" y="0"/>
                  </a:moveTo>
                  <a:lnTo>
                    <a:pt x="388888" y="0"/>
                  </a:lnTo>
                  <a:lnTo>
                    <a:pt x="340107" y="3029"/>
                  </a:lnTo>
                  <a:lnTo>
                    <a:pt x="293133" y="11876"/>
                  </a:lnTo>
                  <a:lnTo>
                    <a:pt x="248332" y="26175"/>
                  </a:lnTo>
                  <a:lnTo>
                    <a:pt x="206069" y="45562"/>
                  </a:lnTo>
                  <a:lnTo>
                    <a:pt x="166707" y="69672"/>
                  </a:lnTo>
                  <a:lnTo>
                    <a:pt x="130611" y="98142"/>
                  </a:lnTo>
                  <a:lnTo>
                    <a:pt x="98146" y="130607"/>
                  </a:lnTo>
                  <a:lnTo>
                    <a:pt x="69675" y="166702"/>
                  </a:lnTo>
                  <a:lnTo>
                    <a:pt x="45564" y="206064"/>
                  </a:lnTo>
                  <a:lnTo>
                    <a:pt x="26176" y="248328"/>
                  </a:lnTo>
                  <a:lnTo>
                    <a:pt x="11876" y="293130"/>
                  </a:lnTo>
                  <a:lnTo>
                    <a:pt x="3029" y="340104"/>
                  </a:lnTo>
                  <a:lnTo>
                    <a:pt x="0" y="388888"/>
                  </a:lnTo>
                  <a:lnTo>
                    <a:pt x="0" y="674743"/>
                  </a:lnTo>
                  <a:lnTo>
                    <a:pt x="4785027" y="674743"/>
                  </a:lnTo>
                  <a:lnTo>
                    <a:pt x="4785027" y="388888"/>
                  </a:lnTo>
                  <a:lnTo>
                    <a:pt x="4781997" y="340104"/>
                  </a:lnTo>
                  <a:lnTo>
                    <a:pt x="4773150" y="293130"/>
                  </a:lnTo>
                  <a:lnTo>
                    <a:pt x="4758852" y="248328"/>
                  </a:lnTo>
                  <a:lnTo>
                    <a:pt x="4739465" y="206064"/>
                  </a:lnTo>
                  <a:lnTo>
                    <a:pt x="4715355" y="166702"/>
                  </a:lnTo>
                  <a:lnTo>
                    <a:pt x="4686885" y="130607"/>
                  </a:lnTo>
                  <a:lnTo>
                    <a:pt x="4654421" y="98142"/>
                  </a:lnTo>
                  <a:lnTo>
                    <a:pt x="4618326" y="69672"/>
                  </a:lnTo>
                  <a:lnTo>
                    <a:pt x="4578965" y="45562"/>
                  </a:lnTo>
                  <a:lnTo>
                    <a:pt x="4536703" y="26175"/>
                  </a:lnTo>
                  <a:lnTo>
                    <a:pt x="4491903" y="11876"/>
                  </a:lnTo>
                  <a:lnTo>
                    <a:pt x="4444930" y="3029"/>
                  </a:lnTo>
                  <a:lnTo>
                    <a:pt x="4396148" y="0"/>
                  </a:lnTo>
                  <a:close/>
                </a:path>
              </a:pathLst>
            </a:custGeom>
            <a:solidFill>
              <a:srgbClr val="FFFFFF"/>
            </a:solidFill>
          </p:spPr>
          <p:txBody>
            <a:bodyPr wrap="square" lIns="0" tIns="0" rIns="0" bIns="0" rtlCol="0"/>
            <a:lstStyle/>
            <a:p>
              <a:endParaRPr/>
            </a:p>
          </p:txBody>
        </p:sp>
        <p:pic>
          <p:nvPicPr>
            <p:cNvPr id="41" name="object 41">
              <a:hlinkClick r:id="rId20"/>
            </p:cNvPr>
            <p:cNvPicPr/>
            <p:nvPr/>
          </p:nvPicPr>
          <p:blipFill>
            <a:blip r:embed="rId23" cstate="print"/>
            <a:stretch>
              <a:fillRect/>
            </a:stretch>
          </p:blipFill>
          <p:spPr>
            <a:xfrm>
              <a:off x="11127746" y="2349650"/>
              <a:ext cx="185062" cy="139650"/>
            </a:xfrm>
            <a:prstGeom prst="rect">
              <a:avLst/>
            </a:prstGeom>
          </p:spPr>
        </p:pic>
        <p:sp>
          <p:nvSpPr>
            <p:cNvPr id="42" name="object 42">
              <a:hlinkClick r:id="rId20"/>
            </p:cNvPr>
            <p:cNvSpPr/>
            <p:nvPr/>
          </p:nvSpPr>
          <p:spPr>
            <a:xfrm>
              <a:off x="15128964" y="2329605"/>
              <a:ext cx="247650" cy="181610"/>
            </a:xfrm>
            <a:custGeom>
              <a:avLst/>
              <a:gdLst/>
              <a:ahLst/>
              <a:cxnLst/>
              <a:rect l="l" t="t" r="r" b="b"/>
              <a:pathLst>
                <a:path w="247650" h="181610">
                  <a:moveTo>
                    <a:pt x="247446" y="155702"/>
                  </a:moveTo>
                  <a:lnTo>
                    <a:pt x="0" y="155702"/>
                  </a:lnTo>
                  <a:lnTo>
                    <a:pt x="0" y="181521"/>
                  </a:lnTo>
                  <a:lnTo>
                    <a:pt x="247446" y="181521"/>
                  </a:lnTo>
                  <a:lnTo>
                    <a:pt x="247446" y="155702"/>
                  </a:lnTo>
                  <a:close/>
                </a:path>
                <a:path w="247650" h="181610">
                  <a:moveTo>
                    <a:pt x="247446" y="77851"/>
                  </a:moveTo>
                  <a:lnTo>
                    <a:pt x="0" y="77851"/>
                  </a:lnTo>
                  <a:lnTo>
                    <a:pt x="0" y="103670"/>
                  </a:lnTo>
                  <a:lnTo>
                    <a:pt x="247446" y="103670"/>
                  </a:lnTo>
                  <a:lnTo>
                    <a:pt x="247446" y="77851"/>
                  </a:lnTo>
                  <a:close/>
                </a:path>
                <a:path w="247650" h="181610">
                  <a:moveTo>
                    <a:pt x="247446" y="0"/>
                  </a:moveTo>
                  <a:lnTo>
                    <a:pt x="0" y="0"/>
                  </a:lnTo>
                  <a:lnTo>
                    <a:pt x="0" y="25831"/>
                  </a:lnTo>
                  <a:lnTo>
                    <a:pt x="247446" y="25831"/>
                  </a:lnTo>
                  <a:lnTo>
                    <a:pt x="247446" y="0"/>
                  </a:lnTo>
                  <a:close/>
                </a:path>
              </a:pathLst>
            </a:custGeom>
            <a:solidFill>
              <a:srgbClr val="5F2177"/>
            </a:solidFill>
          </p:spPr>
          <p:txBody>
            <a:bodyPr wrap="square" lIns="0" tIns="0" rIns="0" bIns="0" rtlCol="0"/>
            <a:lstStyle/>
            <a:p>
              <a:endParaRPr/>
            </a:p>
          </p:txBody>
        </p:sp>
        <p:sp>
          <p:nvSpPr>
            <p:cNvPr id="43" name="object 43">
              <a:hlinkClick r:id="rId20"/>
            </p:cNvPr>
            <p:cNvSpPr/>
            <p:nvPr/>
          </p:nvSpPr>
          <p:spPr>
            <a:xfrm>
              <a:off x="12813718" y="8431857"/>
              <a:ext cx="965200" cy="965200"/>
            </a:xfrm>
            <a:custGeom>
              <a:avLst/>
              <a:gdLst/>
              <a:ahLst/>
              <a:cxnLst/>
              <a:rect l="l" t="t" r="r" b="b"/>
              <a:pathLst>
                <a:path w="965200" h="965200">
                  <a:moveTo>
                    <a:pt x="482487" y="0"/>
                  </a:moveTo>
                  <a:lnTo>
                    <a:pt x="433226" y="2495"/>
                  </a:lnTo>
                  <a:lnTo>
                    <a:pt x="385372" y="9819"/>
                  </a:lnTo>
                  <a:lnTo>
                    <a:pt x="339169" y="21727"/>
                  </a:lnTo>
                  <a:lnTo>
                    <a:pt x="294861" y="37974"/>
                  </a:lnTo>
                  <a:lnTo>
                    <a:pt x="252694" y="58316"/>
                  </a:lnTo>
                  <a:lnTo>
                    <a:pt x="212911" y="82509"/>
                  </a:lnTo>
                  <a:lnTo>
                    <a:pt x="175757" y="110309"/>
                  </a:lnTo>
                  <a:lnTo>
                    <a:pt x="141477" y="141470"/>
                  </a:lnTo>
                  <a:lnTo>
                    <a:pt x="110314" y="175749"/>
                  </a:lnTo>
                  <a:lnTo>
                    <a:pt x="82513" y="212902"/>
                  </a:lnTo>
                  <a:lnTo>
                    <a:pt x="58319" y="252683"/>
                  </a:lnTo>
                  <a:lnTo>
                    <a:pt x="37976" y="294848"/>
                  </a:lnTo>
                  <a:lnTo>
                    <a:pt x="21728" y="339154"/>
                  </a:lnTo>
                  <a:lnTo>
                    <a:pt x="9819" y="385355"/>
                  </a:lnTo>
                  <a:lnTo>
                    <a:pt x="2495" y="433207"/>
                  </a:lnTo>
                  <a:lnTo>
                    <a:pt x="0" y="482466"/>
                  </a:lnTo>
                  <a:lnTo>
                    <a:pt x="2495" y="531730"/>
                  </a:lnTo>
                  <a:lnTo>
                    <a:pt x="9819" y="579586"/>
                  </a:lnTo>
                  <a:lnTo>
                    <a:pt x="21728" y="625790"/>
                  </a:lnTo>
                  <a:lnTo>
                    <a:pt x="37976" y="670099"/>
                  </a:lnTo>
                  <a:lnTo>
                    <a:pt x="58319" y="712267"/>
                  </a:lnTo>
                  <a:lnTo>
                    <a:pt x="82513" y="752051"/>
                  </a:lnTo>
                  <a:lnTo>
                    <a:pt x="110314" y="789205"/>
                  </a:lnTo>
                  <a:lnTo>
                    <a:pt x="141477" y="823486"/>
                  </a:lnTo>
                  <a:lnTo>
                    <a:pt x="175757" y="854649"/>
                  </a:lnTo>
                  <a:lnTo>
                    <a:pt x="212911" y="882451"/>
                  </a:lnTo>
                  <a:lnTo>
                    <a:pt x="252694" y="906645"/>
                  </a:lnTo>
                  <a:lnTo>
                    <a:pt x="294861" y="926988"/>
                  </a:lnTo>
                  <a:lnTo>
                    <a:pt x="339169" y="943237"/>
                  </a:lnTo>
                  <a:lnTo>
                    <a:pt x="385372" y="955145"/>
                  </a:lnTo>
                  <a:lnTo>
                    <a:pt x="433226" y="962469"/>
                  </a:lnTo>
                  <a:lnTo>
                    <a:pt x="482487" y="964965"/>
                  </a:lnTo>
                  <a:lnTo>
                    <a:pt x="531747" y="962469"/>
                  </a:lnTo>
                  <a:lnTo>
                    <a:pt x="579599" y="955145"/>
                  </a:lnTo>
                  <a:lnTo>
                    <a:pt x="625800" y="943237"/>
                  </a:lnTo>
                  <a:lnTo>
                    <a:pt x="670106" y="926988"/>
                  </a:lnTo>
                  <a:lnTo>
                    <a:pt x="712271" y="906645"/>
                  </a:lnTo>
                  <a:lnTo>
                    <a:pt x="752052" y="882451"/>
                  </a:lnTo>
                  <a:lnTo>
                    <a:pt x="789205" y="854649"/>
                  </a:lnTo>
                  <a:lnTo>
                    <a:pt x="823484" y="823486"/>
                  </a:lnTo>
                  <a:lnTo>
                    <a:pt x="854645" y="789205"/>
                  </a:lnTo>
                  <a:lnTo>
                    <a:pt x="882444" y="752051"/>
                  </a:lnTo>
                  <a:lnTo>
                    <a:pt x="906638" y="712267"/>
                  </a:lnTo>
                  <a:lnTo>
                    <a:pt x="926980" y="670099"/>
                  </a:lnTo>
                  <a:lnTo>
                    <a:pt x="943227" y="625790"/>
                  </a:lnTo>
                  <a:lnTo>
                    <a:pt x="955135" y="579586"/>
                  </a:lnTo>
                  <a:lnTo>
                    <a:pt x="962459" y="531730"/>
                  </a:lnTo>
                  <a:lnTo>
                    <a:pt x="964954" y="482466"/>
                  </a:lnTo>
                  <a:lnTo>
                    <a:pt x="962459" y="433207"/>
                  </a:lnTo>
                  <a:lnTo>
                    <a:pt x="955135" y="385355"/>
                  </a:lnTo>
                  <a:lnTo>
                    <a:pt x="943227" y="339154"/>
                  </a:lnTo>
                  <a:lnTo>
                    <a:pt x="926980" y="294848"/>
                  </a:lnTo>
                  <a:lnTo>
                    <a:pt x="906638" y="252683"/>
                  </a:lnTo>
                  <a:lnTo>
                    <a:pt x="882444" y="212902"/>
                  </a:lnTo>
                  <a:lnTo>
                    <a:pt x="854645" y="175749"/>
                  </a:lnTo>
                  <a:lnTo>
                    <a:pt x="823484" y="141470"/>
                  </a:lnTo>
                  <a:lnTo>
                    <a:pt x="789205" y="110309"/>
                  </a:lnTo>
                  <a:lnTo>
                    <a:pt x="752052" y="82509"/>
                  </a:lnTo>
                  <a:lnTo>
                    <a:pt x="712271" y="58316"/>
                  </a:lnTo>
                  <a:lnTo>
                    <a:pt x="670106" y="37974"/>
                  </a:lnTo>
                  <a:lnTo>
                    <a:pt x="625800" y="21727"/>
                  </a:lnTo>
                  <a:lnTo>
                    <a:pt x="579599" y="9819"/>
                  </a:lnTo>
                  <a:lnTo>
                    <a:pt x="531747" y="2495"/>
                  </a:lnTo>
                  <a:lnTo>
                    <a:pt x="482487" y="0"/>
                  </a:lnTo>
                  <a:close/>
                </a:path>
              </a:pathLst>
            </a:custGeom>
            <a:solidFill>
              <a:srgbClr val="FFFFFF"/>
            </a:solidFill>
          </p:spPr>
          <p:txBody>
            <a:bodyPr wrap="square" lIns="0" tIns="0" rIns="0" bIns="0" rtlCol="0"/>
            <a:lstStyle/>
            <a:p>
              <a:endParaRPr/>
            </a:p>
          </p:txBody>
        </p:sp>
        <p:sp>
          <p:nvSpPr>
            <p:cNvPr id="44" name="object 44">
              <a:hlinkClick r:id="rId20"/>
            </p:cNvPr>
            <p:cNvSpPr/>
            <p:nvPr/>
          </p:nvSpPr>
          <p:spPr>
            <a:xfrm>
              <a:off x="13147546" y="8693734"/>
              <a:ext cx="380365" cy="440690"/>
            </a:xfrm>
            <a:custGeom>
              <a:avLst/>
              <a:gdLst/>
              <a:ahLst/>
              <a:cxnLst/>
              <a:rect l="l" t="t" r="r" b="b"/>
              <a:pathLst>
                <a:path w="380365" h="440690">
                  <a:moveTo>
                    <a:pt x="10648" y="0"/>
                  </a:moveTo>
                  <a:lnTo>
                    <a:pt x="2502" y="4690"/>
                  </a:lnTo>
                  <a:lnTo>
                    <a:pt x="0" y="9025"/>
                  </a:lnTo>
                  <a:lnTo>
                    <a:pt x="0" y="432185"/>
                  </a:lnTo>
                  <a:lnTo>
                    <a:pt x="2502" y="436520"/>
                  </a:lnTo>
                  <a:lnTo>
                    <a:pt x="8596" y="440018"/>
                  </a:lnTo>
                  <a:lnTo>
                    <a:pt x="10858" y="440593"/>
                  </a:lnTo>
                  <a:lnTo>
                    <a:pt x="15381" y="440593"/>
                  </a:lnTo>
                  <a:lnTo>
                    <a:pt x="17664" y="439986"/>
                  </a:lnTo>
                  <a:lnTo>
                    <a:pt x="78057" y="404668"/>
                  </a:lnTo>
                  <a:lnTo>
                    <a:pt x="26198" y="404668"/>
                  </a:lnTo>
                  <a:lnTo>
                    <a:pt x="26198" y="36553"/>
                  </a:lnTo>
                  <a:lnTo>
                    <a:pt x="78080" y="36553"/>
                  </a:lnTo>
                  <a:lnTo>
                    <a:pt x="15643" y="41"/>
                  </a:lnTo>
                  <a:lnTo>
                    <a:pt x="10648" y="0"/>
                  </a:lnTo>
                  <a:close/>
                </a:path>
                <a:path w="380365" h="440690">
                  <a:moveTo>
                    <a:pt x="78080" y="36553"/>
                  </a:moveTo>
                  <a:lnTo>
                    <a:pt x="26198" y="36553"/>
                  </a:lnTo>
                  <a:lnTo>
                    <a:pt x="340921" y="220600"/>
                  </a:lnTo>
                  <a:lnTo>
                    <a:pt x="26198" y="404668"/>
                  </a:lnTo>
                  <a:lnTo>
                    <a:pt x="78057" y="404668"/>
                  </a:lnTo>
                  <a:lnTo>
                    <a:pt x="377496" y="229553"/>
                  </a:lnTo>
                  <a:lnTo>
                    <a:pt x="379967" y="225260"/>
                  </a:lnTo>
                  <a:lnTo>
                    <a:pt x="379967" y="215941"/>
                  </a:lnTo>
                  <a:lnTo>
                    <a:pt x="377496" y="211648"/>
                  </a:lnTo>
                  <a:lnTo>
                    <a:pt x="78080" y="36553"/>
                  </a:lnTo>
                  <a:close/>
                </a:path>
              </a:pathLst>
            </a:custGeom>
            <a:solidFill>
              <a:srgbClr val="5F2177"/>
            </a:solidFill>
          </p:spPr>
          <p:txBody>
            <a:bodyPr wrap="square" lIns="0" tIns="0" rIns="0" bIns="0" rtlCol="0"/>
            <a:lstStyle/>
            <a:p>
              <a:endParaRPr/>
            </a:p>
          </p:txBody>
        </p:sp>
        <p:sp>
          <p:nvSpPr>
            <p:cNvPr id="45" name="object 45">
              <a:hlinkClick r:id="rId20"/>
            </p:cNvPr>
            <p:cNvSpPr/>
            <p:nvPr/>
          </p:nvSpPr>
          <p:spPr>
            <a:xfrm>
              <a:off x="14191617" y="8545529"/>
              <a:ext cx="723900" cy="723900"/>
            </a:xfrm>
            <a:custGeom>
              <a:avLst/>
              <a:gdLst/>
              <a:ahLst/>
              <a:cxnLst/>
              <a:rect l="l" t="t" r="r" b="b"/>
              <a:pathLst>
                <a:path w="723900" h="723900">
                  <a:moveTo>
                    <a:pt x="361863" y="0"/>
                  </a:moveTo>
                  <a:lnTo>
                    <a:pt x="312827" y="3309"/>
                  </a:lnTo>
                  <a:lnTo>
                    <a:pt x="265776" y="12947"/>
                  </a:lnTo>
                  <a:lnTo>
                    <a:pt x="221144" y="28480"/>
                  </a:lnTo>
                  <a:lnTo>
                    <a:pt x="179365" y="49472"/>
                  </a:lnTo>
                  <a:lnTo>
                    <a:pt x="140874" y="75491"/>
                  </a:lnTo>
                  <a:lnTo>
                    <a:pt x="106106" y="106101"/>
                  </a:lnTo>
                  <a:lnTo>
                    <a:pt x="75495" y="140868"/>
                  </a:lnTo>
                  <a:lnTo>
                    <a:pt x="49475" y="179357"/>
                  </a:lnTo>
                  <a:lnTo>
                    <a:pt x="28481" y="221135"/>
                  </a:lnTo>
                  <a:lnTo>
                    <a:pt x="12948" y="265766"/>
                  </a:lnTo>
                  <a:lnTo>
                    <a:pt x="3309" y="312817"/>
                  </a:lnTo>
                  <a:lnTo>
                    <a:pt x="0" y="361852"/>
                  </a:lnTo>
                  <a:lnTo>
                    <a:pt x="3309" y="410891"/>
                  </a:lnTo>
                  <a:lnTo>
                    <a:pt x="12948" y="457944"/>
                  </a:lnTo>
                  <a:lnTo>
                    <a:pt x="28481" y="502578"/>
                  </a:lnTo>
                  <a:lnTo>
                    <a:pt x="49475" y="544358"/>
                  </a:lnTo>
                  <a:lnTo>
                    <a:pt x="75495" y="582849"/>
                  </a:lnTo>
                  <a:lnTo>
                    <a:pt x="106106" y="617618"/>
                  </a:lnTo>
                  <a:lnTo>
                    <a:pt x="140874" y="648230"/>
                  </a:lnTo>
                  <a:lnTo>
                    <a:pt x="179365" y="674250"/>
                  </a:lnTo>
                  <a:lnTo>
                    <a:pt x="221144" y="695244"/>
                  </a:lnTo>
                  <a:lnTo>
                    <a:pt x="265776" y="710778"/>
                  </a:lnTo>
                  <a:lnTo>
                    <a:pt x="312827" y="720417"/>
                  </a:lnTo>
                  <a:lnTo>
                    <a:pt x="361863" y="723726"/>
                  </a:lnTo>
                  <a:lnTo>
                    <a:pt x="410899" y="720417"/>
                  </a:lnTo>
                  <a:lnTo>
                    <a:pt x="457950" y="710778"/>
                  </a:lnTo>
                  <a:lnTo>
                    <a:pt x="502582" y="695244"/>
                  </a:lnTo>
                  <a:lnTo>
                    <a:pt x="544361" y="674250"/>
                  </a:lnTo>
                  <a:lnTo>
                    <a:pt x="582851" y="648230"/>
                  </a:lnTo>
                  <a:lnTo>
                    <a:pt x="617619" y="617618"/>
                  </a:lnTo>
                  <a:lnTo>
                    <a:pt x="648231" y="582849"/>
                  </a:lnTo>
                  <a:lnTo>
                    <a:pt x="674250" y="544358"/>
                  </a:lnTo>
                  <a:lnTo>
                    <a:pt x="695244" y="502578"/>
                  </a:lnTo>
                  <a:lnTo>
                    <a:pt x="710778" y="457944"/>
                  </a:lnTo>
                  <a:lnTo>
                    <a:pt x="720417" y="410891"/>
                  </a:lnTo>
                  <a:lnTo>
                    <a:pt x="723726" y="361852"/>
                  </a:lnTo>
                  <a:lnTo>
                    <a:pt x="720417" y="312817"/>
                  </a:lnTo>
                  <a:lnTo>
                    <a:pt x="710778" y="265766"/>
                  </a:lnTo>
                  <a:lnTo>
                    <a:pt x="695244" y="221135"/>
                  </a:lnTo>
                  <a:lnTo>
                    <a:pt x="674250" y="179357"/>
                  </a:lnTo>
                  <a:lnTo>
                    <a:pt x="648231" y="140868"/>
                  </a:lnTo>
                  <a:lnTo>
                    <a:pt x="617619" y="106101"/>
                  </a:lnTo>
                  <a:lnTo>
                    <a:pt x="582851" y="75491"/>
                  </a:lnTo>
                  <a:lnTo>
                    <a:pt x="544361" y="49472"/>
                  </a:lnTo>
                  <a:lnTo>
                    <a:pt x="502582" y="28480"/>
                  </a:lnTo>
                  <a:lnTo>
                    <a:pt x="457950" y="12947"/>
                  </a:lnTo>
                  <a:lnTo>
                    <a:pt x="410899" y="3309"/>
                  </a:lnTo>
                  <a:lnTo>
                    <a:pt x="361863" y="0"/>
                  </a:lnTo>
                  <a:close/>
                </a:path>
              </a:pathLst>
            </a:custGeom>
            <a:solidFill>
              <a:srgbClr val="FFFFFF">
                <a:alpha val="39999"/>
              </a:srgbClr>
            </a:solidFill>
          </p:spPr>
          <p:txBody>
            <a:bodyPr wrap="square" lIns="0" tIns="0" rIns="0" bIns="0" rtlCol="0"/>
            <a:lstStyle/>
            <a:p>
              <a:endParaRPr/>
            </a:p>
          </p:txBody>
        </p:sp>
        <p:sp>
          <p:nvSpPr>
            <p:cNvPr id="46" name="object 46">
              <a:hlinkClick r:id="rId20"/>
            </p:cNvPr>
            <p:cNvSpPr/>
            <p:nvPr/>
          </p:nvSpPr>
          <p:spPr>
            <a:xfrm>
              <a:off x="14444343" y="8740672"/>
              <a:ext cx="285750" cy="339725"/>
            </a:xfrm>
            <a:custGeom>
              <a:avLst/>
              <a:gdLst/>
              <a:ahLst/>
              <a:cxnLst/>
              <a:rect l="l" t="t" r="r" b="b"/>
              <a:pathLst>
                <a:path w="285750" h="339725">
                  <a:moveTo>
                    <a:pt x="15245" y="701"/>
                  </a:moveTo>
                  <a:lnTo>
                    <a:pt x="4376" y="701"/>
                  </a:lnTo>
                  <a:lnTo>
                    <a:pt x="0" y="5078"/>
                  </a:lnTo>
                  <a:lnTo>
                    <a:pt x="0" y="335183"/>
                  </a:lnTo>
                  <a:lnTo>
                    <a:pt x="4376" y="339570"/>
                  </a:lnTo>
                  <a:lnTo>
                    <a:pt x="15245" y="339570"/>
                  </a:lnTo>
                  <a:lnTo>
                    <a:pt x="19643" y="335183"/>
                  </a:lnTo>
                  <a:lnTo>
                    <a:pt x="19643" y="5078"/>
                  </a:lnTo>
                  <a:lnTo>
                    <a:pt x="15245" y="701"/>
                  </a:lnTo>
                  <a:close/>
                </a:path>
                <a:path w="285750" h="339725">
                  <a:moveTo>
                    <a:pt x="94018" y="0"/>
                  </a:moveTo>
                  <a:lnTo>
                    <a:pt x="87044" y="3204"/>
                  </a:lnTo>
                  <a:lnTo>
                    <a:pt x="84793" y="6690"/>
                  </a:lnTo>
                  <a:lnTo>
                    <a:pt x="84793" y="324691"/>
                  </a:lnTo>
                  <a:lnTo>
                    <a:pt x="87044" y="328178"/>
                  </a:lnTo>
                  <a:lnTo>
                    <a:pt x="91840" y="330387"/>
                  </a:lnTo>
                  <a:lnTo>
                    <a:pt x="93232" y="330691"/>
                  </a:lnTo>
                  <a:lnTo>
                    <a:pt x="96928" y="330691"/>
                  </a:lnTo>
                  <a:lnTo>
                    <a:pt x="99201" y="329874"/>
                  </a:lnTo>
                  <a:lnTo>
                    <a:pt x="134615" y="299498"/>
                  </a:lnTo>
                  <a:lnTo>
                    <a:pt x="104447" y="299498"/>
                  </a:lnTo>
                  <a:lnTo>
                    <a:pt x="104447" y="31883"/>
                  </a:lnTo>
                  <a:lnTo>
                    <a:pt x="134637" y="31883"/>
                  </a:lnTo>
                  <a:lnTo>
                    <a:pt x="98101" y="565"/>
                  </a:lnTo>
                  <a:lnTo>
                    <a:pt x="94018" y="0"/>
                  </a:lnTo>
                  <a:close/>
                </a:path>
                <a:path w="285750" h="339725">
                  <a:moveTo>
                    <a:pt x="134637" y="31883"/>
                  </a:moveTo>
                  <a:lnTo>
                    <a:pt x="104447" y="31883"/>
                  </a:lnTo>
                  <a:lnTo>
                    <a:pt x="260536" y="165691"/>
                  </a:lnTo>
                  <a:lnTo>
                    <a:pt x="104447" y="299498"/>
                  </a:lnTo>
                  <a:lnTo>
                    <a:pt x="134615" y="299498"/>
                  </a:lnTo>
                  <a:lnTo>
                    <a:pt x="282022" y="173136"/>
                  </a:lnTo>
                  <a:lnTo>
                    <a:pt x="284211" y="171282"/>
                  </a:lnTo>
                  <a:lnTo>
                    <a:pt x="285457" y="168560"/>
                  </a:lnTo>
                  <a:lnTo>
                    <a:pt x="285457" y="162822"/>
                  </a:lnTo>
                  <a:lnTo>
                    <a:pt x="284211" y="160099"/>
                  </a:lnTo>
                  <a:lnTo>
                    <a:pt x="134637" y="31883"/>
                  </a:lnTo>
                  <a:close/>
                </a:path>
              </a:pathLst>
            </a:custGeom>
            <a:solidFill>
              <a:srgbClr val="FFFFFF"/>
            </a:solidFill>
          </p:spPr>
          <p:txBody>
            <a:bodyPr wrap="square" lIns="0" tIns="0" rIns="0" bIns="0" rtlCol="0"/>
            <a:lstStyle/>
            <a:p>
              <a:endParaRPr/>
            </a:p>
          </p:txBody>
        </p:sp>
        <p:sp>
          <p:nvSpPr>
            <p:cNvPr id="47" name="object 47">
              <a:hlinkClick r:id="rId20"/>
            </p:cNvPr>
            <p:cNvSpPr/>
            <p:nvPr/>
          </p:nvSpPr>
          <p:spPr>
            <a:xfrm>
              <a:off x="11719073" y="8547842"/>
              <a:ext cx="723900" cy="723900"/>
            </a:xfrm>
            <a:custGeom>
              <a:avLst/>
              <a:gdLst/>
              <a:ahLst/>
              <a:cxnLst/>
              <a:rect l="l" t="t" r="r" b="b"/>
              <a:pathLst>
                <a:path w="723900" h="723900">
                  <a:moveTo>
                    <a:pt x="361873" y="0"/>
                  </a:moveTo>
                  <a:lnTo>
                    <a:pt x="312835" y="3309"/>
                  </a:lnTo>
                  <a:lnTo>
                    <a:pt x="265782" y="12948"/>
                  </a:lnTo>
                  <a:lnTo>
                    <a:pt x="221148" y="28483"/>
                  </a:lnTo>
                  <a:lnTo>
                    <a:pt x="179368" y="49478"/>
                  </a:lnTo>
                  <a:lnTo>
                    <a:pt x="140876" y="75498"/>
                  </a:lnTo>
                  <a:lnTo>
                    <a:pt x="106108" y="106110"/>
                  </a:lnTo>
                  <a:lnTo>
                    <a:pt x="75496" y="140879"/>
                  </a:lnTo>
                  <a:lnTo>
                    <a:pt x="49476" y="179370"/>
                  </a:lnTo>
                  <a:lnTo>
                    <a:pt x="28481" y="221148"/>
                  </a:lnTo>
                  <a:lnTo>
                    <a:pt x="12948" y="265779"/>
                  </a:lnTo>
                  <a:lnTo>
                    <a:pt x="3309" y="312829"/>
                  </a:lnTo>
                  <a:lnTo>
                    <a:pt x="0" y="361863"/>
                  </a:lnTo>
                  <a:lnTo>
                    <a:pt x="3309" y="410899"/>
                  </a:lnTo>
                  <a:lnTo>
                    <a:pt x="12948" y="457950"/>
                  </a:lnTo>
                  <a:lnTo>
                    <a:pt x="28481" y="502582"/>
                  </a:lnTo>
                  <a:lnTo>
                    <a:pt x="49476" y="544361"/>
                  </a:lnTo>
                  <a:lnTo>
                    <a:pt x="75496" y="582851"/>
                  </a:lnTo>
                  <a:lnTo>
                    <a:pt x="106108" y="617619"/>
                  </a:lnTo>
                  <a:lnTo>
                    <a:pt x="140876" y="648231"/>
                  </a:lnTo>
                  <a:lnTo>
                    <a:pt x="179368" y="674250"/>
                  </a:lnTo>
                  <a:lnTo>
                    <a:pt x="221148" y="695244"/>
                  </a:lnTo>
                  <a:lnTo>
                    <a:pt x="265782" y="710778"/>
                  </a:lnTo>
                  <a:lnTo>
                    <a:pt x="312835" y="720417"/>
                  </a:lnTo>
                  <a:lnTo>
                    <a:pt x="361873" y="723726"/>
                  </a:lnTo>
                  <a:lnTo>
                    <a:pt x="410907" y="720417"/>
                  </a:lnTo>
                  <a:lnTo>
                    <a:pt x="457956" y="710778"/>
                  </a:lnTo>
                  <a:lnTo>
                    <a:pt x="502586" y="695244"/>
                  </a:lnTo>
                  <a:lnTo>
                    <a:pt x="544364" y="674250"/>
                  </a:lnTo>
                  <a:lnTo>
                    <a:pt x="582853" y="648231"/>
                  </a:lnTo>
                  <a:lnTo>
                    <a:pt x="617621" y="617619"/>
                  </a:lnTo>
                  <a:lnTo>
                    <a:pt x="648231" y="582851"/>
                  </a:lnTo>
                  <a:lnTo>
                    <a:pt x="674251" y="544361"/>
                  </a:lnTo>
                  <a:lnTo>
                    <a:pt x="695245" y="502582"/>
                  </a:lnTo>
                  <a:lnTo>
                    <a:pt x="710778" y="457950"/>
                  </a:lnTo>
                  <a:lnTo>
                    <a:pt x="720417" y="410899"/>
                  </a:lnTo>
                  <a:lnTo>
                    <a:pt x="723726" y="361863"/>
                  </a:lnTo>
                  <a:lnTo>
                    <a:pt x="720417" y="312829"/>
                  </a:lnTo>
                  <a:lnTo>
                    <a:pt x="710778" y="265779"/>
                  </a:lnTo>
                  <a:lnTo>
                    <a:pt x="695245" y="221148"/>
                  </a:lnTo>
                  <a:lnTo>
                    <a:pt x="674251" y="179370"/>
                  </a:lnTo>
                  <a:lnTo>
                    <a:pt x="648231" y="140879"/>
                  </a:lnTo>
                  <a:lnTo>
                    <a:pt x="617621" y="106110"/>
                  </a:lnTo>
                  <a:lnTo>
                    <a:pt x="582853" y="75498"/>
                  </a:lnTo>
                  <a:lnTo>
                    <a:pt x="544364" y="49478"/>
                  </a:lnTo>
                  <a:lnTo>
                    <a:pt x="502586" y="28483"/>
                  </a:lnTo>
                  <a:lnTo>
                    <a:pt x="457956" y="12948"/>
                  </a:lnTo>
                  <a:lnTo>
                    <a:pt x="410907" y="3309"/>
                  </a:lnTo>
                  <a:lnTo>
                    <a:pt x="361873" y="0"/>
                  </a:lnTo>
                  <a:close/>
                </a:path>
              </a:pathLst>
            </a:custGeom>
            <a:solidFill>
              <a:srgbClr val="FFFFFF">
                <a:alpha val="39999"/>
              </a:srgbClr>
            </a:solidFill>
          </p:spPr>
          <p:txBody>
            <a:bodyPr wrap="square" lIns="0" tIns="0" rIns="0" bIns="0" rtlCol="0"/>
            <a:lstStyle/>
            <a:p>
              <a:endParaRPr/>
            </a:p>
          </p:txBody>
        </p:sp>
        <p:sp>
          <p:nvSpPr>
            <p:cNvPr id="48" name="object 48">
              <a:hlinkClick r:id="rId20"/>
            </p:cNvPr>
            <p:cNvSpPr/>
            <p:nvPr/>
          </p:nvSpPr>
          <p:spPr>
            <a:xfrm>
              <a:off x="11906548" y="8742985"/>
              <a:ext cx="285750" cy="339725"/>
            </a:xfrm>
            <a:custGeom>
              <a:avLst/>
              <a:gdLst/>
              <a:ahLst/>
              <a:cxnLst/>
              <a:rect l="l" t="t" r="r" b="b"/>
              <a:pathLst>
                <a:path w="285750" h="339725">
                  <a:moveTo>
                    <a:pt x="281080" y="712"/>
                  </a:moveTo>
                  <a:lnTo>
                    <a:pt x="270222" y="712"/>
                  </a:lnTo>
                  <a:lnTo>
                    <a:pt x="265824" y="5099"/>
                  </a:lnTo>
                  <a:lnTo>
                    <a:pt x="265824" y="335183"/>
                  </a:lnTo>
                  <a:lnTo>
                    <a:pt x="270222" y="339560"/>
                  </a:lnTo>
                  <a:lnTo>
                    <a:pt x="281080" y="339560"/>
                  </a:lnTo>
                  <a:lnTo>
                    <a:pt x="285478" y="335183"/>
                  </a:lnTo>
                  <a:lnTo>
                    <a:pt x="285478" y="5099"/>
                  </a:lnTo>
                  <a:lnTo>
                    <a:pt x="281080" y="712"/>
                  </a:lnTo>
                  <a:close/>
                </a:path>
                <a:path w="285750" h="339725">
                  <a:moveTo>
                    <a:pt x="191460" y="0"/>
                  </a:moveTo>
                  <a:lnTo>
                    <a:pt x="187355" y="565"/>
                  </a:lnTo>
                  <a:lnTo>
                    <a:pt x="1246" y="160110"/>
                  </a:lnTo>
                  <a:lnTo>
                    <a:pt x="0" y="162832"/>
                  </a:lnTo>
                  <a:lnTo>
                    <a:pt x="0" y="168570"/>
                  </a:lnTo>
                  <a:lnTo>
                    <a:pt x="1246" y="171282"/>
                  </a:lnTo>
                  <a:lnTo>
                    <a:pt x="186266" y="329874"/>
                  </a:lnTo>
                  <a:lnTo>
                    <a:pt x="188538" y="330691"/>
                  </a:lnTo>
                  <a:lnTo>
                    <a:pt x="192234" y="330691"/>
                  </a:lnTo>
                  <a:lnTo>
                    <a:pt x="193638" y="330387"/>
                  </a:lnTo>
                  <a:lnTo>
                    <a:pt x="198433" y="328178"/>
                  </a:lnTo>
                  <a:lnTo>
                    <a:pt x="200674" y="324691"/>
                  </a:lnTo>
                  <a:lnTo>
                    <a:pt x="200674" y="299498"/>
                  </a:lnTo>
                  <a:lnTo>
                    <a:pt x="181020" y="299498"/>
                  </a:lnTo>
                  <a:lnTo>
                    <a:pt x="24910" y="165701"/>
                  </a:lnTo>
                  <a:lnTo>
                    <a:pt x="181020" y="31883"/>
                  </a:lnTo>
                  <a:lnTo>
                    <a:pt x="200674" y="31883"/>
                  </a:lnTo>
                  <a:lnTo>
                    <a:pt x="200674" y="6690"/>
                  </a:lnTo>
                  <a:lnTo>
                    <a:pt x="198433" y="3214"/>
                  </a:lnTo>
                  <a:lnTo>
                    <a:pt x="191460" y="0"/>
                  </a:lnTo>
                  <a:close/>
                </a:path>
                <a:path w="285750" h="339725">
                  <a:moveTo>
                    <a:pt x="200674" y="31883"/>
                  </a:moveTo>
                  <a:lnTo>
                    <a:pt x="181020" y="31883"/>
                  </a:lnTo>
                  <a:lnTo>
                    <a:pt x="181020" y="299498"/>
                  </a:lnTo>
                  <a:lnTo>
                    <a:pt x="200674" y="299498"/>
                  </a:lnTo>
                  <a:lnTo>
                    <a:pt x="200674" y="31883"/>
                  </a:lnTo>
                  <a:close/>
                </a:path>
              </a:pathLst>
            </a:custGeom>
            <a:solidFill>
              <a:srgbClr val="FFFFFF"/>
            </a:solidFill>
          </p:spPr>
          <p:txBody>
            <a:bodyPr wrap="square" lIns="0" tIns="0" rIns="0" bIns="0" rtlCol="0"/>
            <a:lstStyle/>
            <a:p>
              <a:endParaRPr/>
            </a:p>
          </p:txBody>
        </p:sp>
        <p:sp>
          <p:nvSpPr>
            <p:cNvPr id="49" name="object 49">
              <a:hlinkClick r:id="rId20"/>
            </p:cNvPr>
            <p:cNvSpPr/>
            <p:nvPr/>
          </p:nvSpPr>
          <p:spPr>
            <a:xfrm>
              <a:off x="11584533" y="7351124"/>
              <a:ext cx="3423920" cy="165100"/>
            </a:xfrm>
            <a:custGeom>
              <a:avLst/>
              <a:gdLst/>
              <a:ahLst/>
              <a:cxnLst/>
              <a:rect l="l" t="t" r="r" b="b"/>
              <a:pathLst>
                <a:path w="3423919" h="165100">
                  <a:moveTo>
                    <a:pt x="3340976" y="0"/>
                  </a:moveTo>
                  <a:lnTo>
                    <a:pt x="82353" y="0"/>
                  </a:lnTo>
                  <a:lnTo>
                    <a:pt x="50296" y="6469"/>
                  </a:lnTo>
                  <a:lnTo>
                    <a:pt x="24119" y="24113"/>
                  </a:lnTo>
                  <a:lnTo>
                    <a:pt x="6471" y="50283"/>
                  </a:lnTo>
                  <a:lnTo>
                    <a:pt x="0" y="82332"/>
                  </a:lnTo>
                  <a:lnTo>
                    <a:pt x="6471" y="114389"/>
                  </a:lnTo>
                  <a:lnTo>
                    <a:pt x="24119" y="140566"/>
                  </a:lnTo>
                  <a:lnTo>
                    <a:pt x="50296" y="158214"/>
                  </a:lnTo>
                  <a:lnTo>
                    <a:pt x="82353" y="164686"/>
                  </a:lnTo>
                  <a:lnTo>
                    <a:pt x="3340976" y="164686"/>
                  </a:lnTo>
                  <a:lnTo>
                    <a:pt x="3373033" y="158214"/>
                  </a:lnTo>
                  <a:lnTo>
                    <a:pt x="3399210" y="140566"/>
                  </a:lnTo>
                  <a:lnTo>
                    <a:pt x="3416858" y="114389"/>
                  </a:lnTo>
                  <a:lnTo>
                    <a:pt x="3423330" y="82332"/>
                  </a:lnTo>
                  <a:lnTo>
                    <a:pt x="3416858" y="50283"/>
                  </a:lnTo>
                  <a:lnTo>
                    <a:pt x="3399210" y="24113"/>
                  </a:lnTo>
                  <a:lnTo>
                    <a:pt x="3373033" y="6469"/>
                  </a:lnTo>
                  <a:lnTo>
                    <a:pt x="3340976" y="0"/>
                  </a:lnTo>
                  <a:close/>
                </a:path>
              </a:pathLst>
            </a:custGeom>
            <a:solidFill>
              <a:srgbClr val="FFFFFF">
                <a:alpha val="39999"/>
              </a:srgbClr>
            </a:solidFill>
          </p:spPr>
          <p:txBody>
            <a:bodyPr wrap="square" lIns="0" tIns="0" rIns="0" bIns="0" rtlCol="0"/>
            <a:lstStyle/>
            <a:p>
              <a:endParaRPr/>
            </a:p>
          </p:txBody>
        </p:sp>
        <p:sp>
          <p:nvSpPr>
            <p:cNvPr id="50" name="object 50">
              <a:hlinkClick r:id="rId20"/>
            </p:cNvPr>
            <p:cNvSpPr/>
            <p:nvPr/>
          </p:nvSpPr>
          <p:spPr>
            <a:xfrm>
              <a:off x="11584521" y="7301781"/>
              <a:ext cx="1475740" cy="263525"/>
            </a:xfrm>
            <a:custGeom>
              <a:avLst/>
              <a:gdLst/>
              <a:ahLst/>
              <a:cxnLst/>
              <a:rect l="l" t="t" r="r" b="b"/>
              <a:pathLst>
                <a:path w="1475740" h="263525">
                  <a:moveTo>
                    <a:pt x="1475359" y="19392"/>
                  </a:moveTo>
                  <a:lnTo>
                    <a:pt x="1473847" y="11849"/>
                  </a:lnTo>
                  <a:lnTo>
                    <a:pt x="1469694" y="5689"/>
                  </a:lnTo>
                  <a:lnTo>
                    <a:pt x="1463535" y="1524"/>
                  </a:lnTo>
                  <a:lnTo>
                    <a:pt x="1455991" y="0"/>
                  </a:lnTo>
                  <a:lnTo>
                    <a:pt x="1448447" y="1524"/>
                  </a:lnTo>
                  <a:lnTo>
                    <a:pt x="1442300" y="5689"/>
                  </a:lnTo>
                  <a:lnTo>
                    <a:pt x="1438148" y="11849"/>
                  </a:lnTo>
                  <a:lnTo>
                    <a:pt x="1436636" y="19392"/>
                  </a:lnTo>
                  <a:lnTo>
                    <a:pt x="1436636" y="49352"/>
                  </a:lnTo>
                  <a:lnTo>
                    <a:pt x="82359" y="49352"/>
                  </a:lnTo>
                  <a:lnTo>
                    <a:pt x="50304" y="55816"/>
                  </a:lnTo>
                  <a:lnTo>
                    <a:pt x="24117" y="73456"/>
                  </a:lnTo>
                  <a:lnTo>
                    <a:pt x="6477" y="99631"/>
                  </a:lnTo>
                  <a:lnTo>
                    <a:pt x="0" y="131686"/>
                  </a:lnTo>
                  <a:lnTo>
                    <a:pt x="6477" y="163741"/>
                  </a:lnTo>
                  <a:lnTo>
                    <a:pt x="24117" y="189915"/>
                  </a:lnTo>
                  <a:lnTo>
                    <a:pt x="50304" y="207568"/>
                  </a:lnTo>
                  <a:lnTo>
                    <a:pt x="82359" y="214033"/>
                  </a:lnTo>
                  <a:lnTo>
                    <a:pt x="1436636" y="214033"/>
                  </a:lnTo>
                  <a:lnTo>
                    <a:pt x="1436636" y="243979"/>
                  </a:lnTo>
                  <a:lnTo>
                    <a:pt x="1438148" y="251523"/>
                  </a:lnTo>
                  <a:lnTo>
                    <a:pt x="1442300" y="257683"/>
                  </a:lnTo>
                  <a:lnTo>
                    <a:pt x="1448447" y="261823"/>
                  </a:lnTo>
                  <a:lnTo>
                    <a:pt x="1455991" y="263347"/>
                  </a:lnTo>
                  <a:lnTo>
                    <a:pt x="1463535" y="261823"/>
                  </a:lnTo>
                  <a:lnTo>
                    <a:pt x="1469694" y="257683"/>
                  </a:lnTo>
                  <a:lnTo>
                    <a:pt x="1473847" y="251523"/>
                  </a:lnTo>
                  <a:lnTo>
                    <a:pt x="1475359" y="243979"/>
                  </a:lnTo>
                  <a:lnTo>
                    <a:pt x="1475359" y="19392"/>
                  </a:lnTo>
                  <a:close/>
                </a:path>
              </a:pathLst>
            </a:custGeom>
            <a:solidFill>
              <a:srgbClr val="FFFFFF"/>
            </a:solidFill>
          </p:spPr>
          <p:txBody>
            <a:bodyPr wrap="square" lIns="0" tIns="0" rIns="0" bIns="0" rtlCol="0"/>
            <a:lstStyle/>
            <a:p>
              <a:endParaRPr/>
            </a:p>
          </p:txBody>
        </p:sp>
        <p:pic>
          <p:nvPicPr>
            <p:cNvPr id="51" name="object 51">
              <a:hlinkClick r:id="rId20"/>
            </p:cNvPr>
            <p:cNvPicPr/>
            <p:nvPr/>
          </p:nvPicPr>
          <p:blipFill>
            <a:blip r:embed="rId24" cstate="print"/>
            <a:stretch>
              <a:fillRect/>
            </a:stretch>
          </p:blipFill>
          <p:spPr>
            <a:xfrm>
              <a:off x="12701604" y="7351116"/>
              <a:ext cx="319550" cy="164685"/>
            </a:xfrm>
            <a:prstGeom prst="rect">
              <a:avLst/>
            </a:prstGeom>
          </p:spPr>
        </p:pic>
        <p:pic>
          <p:nvPicPr>
            <p:cNvPr id="52" name="object 52">
              <a:hlinkClick r:id="rId20"/>
            </p:cNvPr>
            <p:cNvPicPr/>
            <p:nvPr/>
          </p:nvPicPr>
          <p:blipFill>
            <a:blip r:embed="rId25" cstate="print"/>
            <a:stretch>
              <a:fillRect/>
            </a:stretch>
          </p:blipFill>
          <p:spPr>
            <a:xfrm>
              <a:off x="13059915" y="7351127"/>
              <a:ext cx="639142" cy="164675"/>
            </a:xfrm>
            <a:prstGeom prst="rect">
              <a:avLst/>
            </a:prstGeom>
          </p:spPr>
        </p:pic>
        <p:sp>
          <p:nvSpPr>
            <p:cNvPr id="53" name="object 53">
              <a:hlinkClick r:id="rId20"/>
            </p:cNvPr>
            <p:cNvSpPr/>
            <p:nvPr/>
          </p:nvSpPr>
          <p:spPr>
            <a:xfrm>
              <a:off x="11406535" y="6642329"/>
              <a:ext cx="266700" cy="288925"/>
            </a:xfrm>
            <a:custGeom>
              <a:avLst/>
              <a:gdLst/>
              <a:ahLst/>
              <a:cxnLst/>
              <a:rect l="l" t="t" r="r" b="b"/>
              <a:pathLst>
                <a:path w="266700" h="288925">
                  <a:moveTo>
                    <a:pt x="158686" y="0"/>
                  </a:moveTo>
                  <a:lnTo>
                    <a:pt x="107567" y="0"/>
                  </a:lnTo>
                  <a:lnTo>
                    <a:pt x="0" y="288671"/>
                  </a:lnTo>
                  <a:lnTo>
                    <a:pt x="49558" y="288671"/>
                  </a:lnTo>
                  <a:lnTo>
                    <a:pt x="77673" y="208831"/>
                  </a:lnTo>
                  <a:lnTo>
                    <a:pt x="236517" y="208831"/>
                  </a:lnTo>
                  <a:lnTo>
                    <a:pt x="221419" y="168319"/>
                  </a:lnTo>
                  <a:lnTo>
                    <a:pt x="91442" y="168319"/>
                  </a:lnTo>
                  <a:lnTo>
                    <a:pt x="117399" y="93400"/>
                  </a:lnTo>
                  <a:lnTo>
                    <a:pt x="122204" y="79331"/>
                  </a:lnTo>
                  <a:lnTo>
                    <a:pt x="126394" y="65823"/>
                  </a:lnTo>
                  <a:lnTo>
                    <a:pt x="129971" y="52879"/>
                  </a:lnTo>
                  <a:lnTo>
                    <a:pt x="132938" y="40501"/>
                  </a:lnTo>
                  <a:lnTo>
                    <a:pt x="173781" y="40501"/>
                  </a:lnTo>
                  <a:lnTo>
                    <a:pt x="158686" y="0"/>
                  </a:lnTo>
                  <a:close/>
                </a:path>
                <a:path w="266700" h="288925">
                  <a:moveTo>
                    <a:pt x="236517" y="208831"/>
                  </a:moveTo>
                  <a:lnTo>
                    <a:pt x="187606" y="208831"/>
                  </a:lnTo>
                  <a:lnTo>
                    <a:pt x="216318" y="288671"/>
                  </a:lnTo>
                  <a:lnTo>
                    <a:pt x="266274" y="288671"/>
                  </a:lnTo>
                  <a:lnTo>
                    <a:pt x="236517" y="208831"/>
                  </a:lnTo>
                  <a:close/>
                </a:path>
                <a:path w="266700" h="288925">
                  <a:moveTo>
                    <a:pt x="173781" y="40501"/>
                  </a:moveTo>
                  <a:lnTo>
                    <a:pt x="132938" y="40501"/>
                  </a:lnTo>
                  <a:lnTo>
                    <a:pt x="134117" y="44999"/>
                  </a:lnTo>
                  <a:lnTo>
                    <a:pt x="146658" y="85564"/>
                  </a:lnTo>
                  <a:lnTo>
                    <a:pt x="148278" y="90060"/>
                  </a:lnTo>
                  <a:lnTo>
                    <a:pt x="175209" y="168319"/>
                  </a:lnTo>
                  <a:lnTo>
                    <a:pt x="221419" y="168319"/>
                  </a:lnTo>
                  <a:lnTo>
                    <a:pt x="173781" y="40501"/>
                  </a:lnTo>
                  <a:close/>
                </a:path>
              </a:pathLst>
            </a:custGeom>
            <a:solidFill>
              <a:srgbClr val="FFFFFF"/>
            </a:solidFill>
          </p:spPr>
          <p:txBody>
            <a:bodyPr wrap="square" lIns="0" tIns="0" rIns="0" bIns="0" rtlCol="0"/>
            <a:lstStyle/>
            <a:p>
              <a:endParaRPr/>
            </a:p>
          </p:txBody>
        </p:sp>
        <p:pic>
          <p:nvPicPr>
            <p:cNvPr id="54" name="object 54">
              <a:hlinkClick r:id="rId20"/>
            </p:cNvPr>
            <p:cNvPicPr/>
            <p:nvPr/>
          </p:nvPicPr>
          <p:blipFill>
            <a:blip r:embed="rId26" cstate="print"/>
            <a:stretch>
              <a:fillRect/>
            </a:stretch>
          </p:blipFill>
          <p:spPr>
            <a:xfrm>
              <a:off x="11705831" y="6709570"/>
              <a:ext cx="133336" cy="221427"/>
            </a:xfrm>
            <a:prstGeom prst="rect">
              <a:avLst/>
            </a:prstGeom>
          </p:spPr>
        </p:pic>
        <p:pic>
          <p:nvPicPr>
            <p:cNvPr id="55" name="object 55">
              <a:hlinkClick r:id="rId20"/>
            </p:cNvPr>
            <p:cNvPicPr/>
            <p:nvPr/>
          </p:nvPicPr>
          <p:blipFill>
            <a:blip r:embed="rId27" cstate="print"/>
            <a:stretch>
              <a:fillRect/>
            </a:stretch>
          </p:blipFill>
          <p:spPr>
            <a:xfrm>
              <a:off x="11879487" y="6709570"/>
              <a:ext cx="191344" cy="221427"/>
            </a:xfrm>
            <a:prstGeom prst="rect">
              <a:avLst/>
            </a:prstGeom>
          </p:spPr>
        </p:pic>
        <p:pic>
          <p:nvPicPr>
            <p:cNvPr id="56" name="object 56">
              <a:hlinkClick r:id="rId20"/>
            </p:cNvPr>
            <p:cNvPicPr/>
            <p:nvPr/>
          </p:nvPicPr>
          <p:blipFill>
            <a:blip r:embed="rId28" cstate="print"/>
            <a:stretch>
              <a:fillRect/>
            </a:stretch>
          </p:blipFill>
          <p:spPr>
            <a:xfrm>
              <a:off x="12119792" y="6709565"/>
              <a:ext cx="184448" cy="225364"/>
            </a:xfrm>
            <a:prstGeom prst="rect">
              <a:avLst/>
            </a:prstGeom>
          </p:spPr>
        </p:pic>
        <p:sp>
          <p:nvSpPr>
            <p:cNvPr id="57" name="object 57">
              <a:hlinkClick r:id="rId20"/>
            </p:cNvPr>
            <p:cNvSpPr/>
            <p:nvPr/>
          </p:nvSpPr>
          <p:spPr>
            <a:xfrm>
              <a:off x="12355765" y="6709573"/>
              <a:ext cx="198120" cy="318770"/>
            </a:xfrm>
            <a:custGeom>
              <a:avLst/>
              <a:gdLst/>
              <a:ahLst/>
              <a:cxnLst/>
              <a:rect l="l" t="t" r="r" b="b"/>
              <a:pathLst>
                <a:path w="198120" h="318770">
                  <a:moveTo>
                    <a:pt x="197826" y="192915"/>
                  </a:moveTo>
                  <a:lnTo>
                    <a:pt x="153576" y="192915"/>
                  </a:lnTo>
                  <a:lnTo>
                    <a:pt x="151409" y="318189"/>
                  </a:lnTo>
                  <a:lnTo>
                    <a:pt x="197826" y="318189"/>
                  </a:lnTo>
                  <a:lnTo>
                    <a:pt x="197826" y="192915"/>
                  </a:lnTo>
                  <a:close/>
                </a:path>
                <a:path w="198120" h="318770">
                  <a:moveTo>
                    <a:pt x="87107" y="0"/>
                  </a:moveTo>
                  <a:lnTo>
                    <a:pt x="35893" y="16865"/>
                  </a:lnTo>
                  <a:lnTo>
                    <a:pt x="5796" y="65751"/>
                  </a:lnTo>
                  <a:lnTo>
                    <a:pt x="0" y="113075"/>
                  </a:lnTo>
                  <a:lnTo>
                    <a:pt x="1425" y="138160"/>
                  </a:lnTo>
                  <a:lnTo>
                    <a:pt x="12832" y="179496"/>
                  </a:lnTo>
                  <a:lnTo>
                    <a:pt x="49997" y="217964"/>
                  </a:lnTo>
                  <a:lnTo>
                    <a:pt x="85934" y="225364"/>
                  </a:lnTo>
                  <a:lnTo>
                    <a:pt x="106741" y="223335"/>
                  </a:lnTo>
                  <a:lnTo>
                    <a:pt x="124523" y="217248"/>
                  </a:lnTo>
                  <a:lnTo>
                    <a:pt x="139280" y="207107"/>
                  </a:lnTo>
                  <a:lnTo>
                    <a:pt x="151011" y="192915"/>
                  </a:lnTo>
                  <a:lnTo>
                    <a:pt x="197826" y="192915"/>
                  </a:lnTo>
                  <a:lnTo>
                    <a:pt x="197826" y="188402"/>
                  </a:lnTo>
                  <a:lnTo>
                    <a:pt x="99106" y="188402"/>
                  </a:lnTo>
                  <a:lnTo>
                    <a:pt x="76562" y="183743"/>
                  </a:lnTo>
                  <a:lnTo>
                    <a:pt x="60460" y="169768"/>
                  </a:lnTo>
                  <a:lnTo>
                    <a:pt x="50799" y="146477"/>
                  </a:lnTo>
                  <a:lnTo>
                    <a:pt x="47579" y="113870"/>
                  </a:lnTo>
                  <a:lnTo>
                    <a:pt x="48392" y="96553"/>
                  </a:lnTo>
                  <a:lnTo>
                    <a:pt x="60574" y="57422"/>
                  </a:lnTo>
                  <a:lnTo>
                    <a:pt x="98332" y="37758"/>
                  </a:lnTo>
                  <a:lnTo>
                    <a:pt x="197826" y="37758"/>
                  </a:lnTo>
                  <a:lnTo>
                    <a:pt x="197826" y="32459"/>
                  </a:lnTo>
                  <a:lnTo>
                    <a:pt x="152780" y="32459"/>
                  </a:lnTo>
                  <a:lnTo>
                    <a:pt x="146174" y="24412"/>
                  </a:lnTo>
                  <a:lnTo>
                    <a:pt x="139138" y="17581"/>
                  </a:lnTo>
                  <a:lnTo>
                    <a:pt x="97073" y="473"/>
                  </a:lnTo>
                  <a:lnTo>
                    <a:pt x="87107" y="0"/>
                  </a:lnTo>
                  <a:close/>
                </a:path>
                <a:path w="198120" h="318770">
                  <a:moveTo>
                    <a:pt x="197826" y="37758"/>
                  </a:moveTo>
                  <a:lnTo>
                    <a:pt x="98332" y="37758"/>
                  </a:lnTo>
                  <a:lnTo>
                    <a:pt x="111879" y="38864"/>
                  </a:lnTo>
                  <a:lnTo>
                    <a:pt x="123421" y="42184"/>
                  </a:lnTo>
                  <a:lnTo>
                    <a:pt x="150309" y="78809"/>
                  </a:lnTo>
                  <a:lnTo>
                    <a:pt x="153576" y="120729"/>
                  </a:lnTo>
                  <a:lnTo>
                    <a:pt x="152784" y="136675"/>
                  </a:lnTo>
                  <a:lnTo>
                    <a:pt x="133528" y="178931"/>
                  </a:lnTo>
                  <a:lnTo>
                    <a:pt x="99106" y="188402"/>
                  </a:lnTo>
                  <a:lnTo>
                    <a:pt x="197826" y="188402"/>
                  </a:lnTo>
                  <a:lnTo>
                    <a:pt x="197826" y="37758"/>
                  </a:lnTo>
                  <a:close/>
                </a:path>
                <a:path w="198120" h="318770">
                  <a:moveTo>
                    <a:pt x="197826" y="3937"/>
                  </a:moveTo>
                  <a:lnTo>
                    <a:pt x="159471" y="3937"/>
                  </a:lnTo>
                  <a:lnTo>
                    <a:pt x="154372" y="32459"/>
                  </a:lnTo>
                  <a:lnTo>
                    <a:pt x="197826" y="32459"/>
                  </a:lnTo>
                  <a:lnTo>
                    <a:pt x="197826" y="3937"/>
                  </a:lnTo>
                  <a:close/>
                </a:path>
              </a:pathLst>
            </a:custGeom>
            <a:solidFill>
              <a:srgbClr val="FFFFFF"/>
            </a:solidFill>
          </p:spPr>
          <p:txBody>
            <a:bodyPr wrap="square" lIns="0" tIns="0" rIns="0" bIns="0" rtlCol="0"/>
            <a:lstStyle/>
            <a:p>
              <a:endParaRPr/>
            </a:p>
          </p:txBody>
        </p:sp>
        <p:pic>
          <p:nvPicPr>
            <p:cNvPr id="58" name="object 58">
              <a:hlinkClick r:id="rId20"/>
            </p:cNvPr>
            <p:cNvPicPr/>
            <p:nvPr/>
          </p:nvPicPr>
          <p:blipFill>
            <a:blip r:embed="rId29" cstate="print"/>
            <a:stretch>
              <a:fillRect/>
            </a:stretch>
          </p:blipFill>
          <p:spPr>
            <a:xfrm>
              <a:off x="12617710" y="6713507"/>
              <a:ext cx="191732" cy="221427"/>
            </a:xfrm>
            <a:prstGeom prst="rect">
              <a:avLst/>
            </a:prstGeom>
          </p:spPr>
        </p:pic>
        <p:pic>
          <p:nvPicPr>
            <p:cNvPr id="59" name="object 59">
              <a:hlinkClick r:id="rId20"/>
            </p:cNvPr>
            <p:cNvPicPr/>
            <p:nvPr/>
          </p:nvPicPr>
          <p:blipFill>
            <a:blip r:embed="rId30" cstate="print"/>
            <a:stretch>
              <a:fillRect/>
            </a:stretch>
          </p:blipFill>
          <p:spPr>
            <a:xfrm>
              <a:off x="12862341" y="6709577"/>
              <a:ext cx="192528" cy="225364"/>
            </a:xfrm>
            <a:prstGeom prst="rect">
              <a:avLst/>
            </a:prstGeom>
          </p:spPr>
        </p:pic>
        <p:pic>
          <p:nvPicPr>
            <p:cNvPr id="60" name="object 60">
              <a:hlinkClick r:id="rId20"/>
            </p:cNvPr>
            <p:cNvPicPr/>
            <p:nvPr/>
          </p:nvPicPr>
          <p:blipFill>
            <a:blip r:embed="rId31" cstate="print"/>
            <a:stretch>
              <a:fillRect/>
            </a:stretch>
          </p:blipFill>
          <p:spPr>
            <a:xfrm>
              <a:off x="13196650" y="6709565"/>
              <a:ext cx="184458" cy="225364"/>
            </a:xfrm>
            <a:prstGeom prst="rect">
              <a:avLst/>
            </a:prstGeom>
          </p:spPr>
        </p:pic>
        <p:pic>
          <p:nvPicPr>
            <p:cNvPr id="61" name="object 61">
              <a:hlinkClick r:id="rId20"/>
            </p:cNvPr>
            <p:cNvPicPr/>
            <p:nvPr/>
          </p:nvPicPr>
          <p:blipFill>
            <a:blip r:embed="rId32" cstate="print"/>
            <a:stretch>
              <a:fillRect/>
            </a:stretch>
          </p:blipFill>
          <p:spPr>
            <a:xfrm>
              <a:off x="13431843" y="6709575"/>
              <a:ext cx="159869" cy="225364"/>
            </a:xfrm>
            <a:prstGeom prst="rect">
              <a:avLst/>
            </a:prstGeom>
          </p:spPr>
        </p:pic>
        <p:pic>
          <p:nvPicPr>
            <p:cNvPr id="62" name="object 62">
              <a:hlinkClick r:id="rId20"/>
            </p:cNvPr>
            <p:cNvPicPr/>
            <p:nvPr/>
          </p:nvPicPr>
          <p:blipFill>
            <a:blip r:embed="rId33" cstate="print"/>
            <a:stretch>
              <a:fillRect/>
            </a:stretch>
          </p:blipFill>
          <p:spPr>
            <a:xfrm>
              <a:off x="13627906" y="6709575"/>
              <a:ext cx="159869" cy="225364"/>
            </a:xfrm>
            <a:prstGeom prst="rect">
              <a:avLst/>
            </a:prstGeom>
          </p:spPr>
        </p:pic>
        <p:sp>
          <p:nvSpPr>
            <p:cNvPr id="63" name="object 63">
              <a:hlinkClick r:id="rId20"/>
            </p:cNvPr>
            <p:cNvSpPr/>
            <p:nvPr/>
          </p:nvSpPr>
          <p:spPr>
            <a:xfrm>
              <a:off x="13834961" y="6630122"/>
              <a:ext cx="52069" cy="300990"/>
            </a:xfrm>
            <a:custGeom>
              <a:avLst/>
              <a:gdLst/>
              <a:ahLst/>
              <a:cxnLst/>
              <a:rect l="l" t="t" r="r" b="b"/>
              <a:pathLst>
                <a:path w="52069" h="300990">
                  <a:moveTo>
                    <a:pt x="48961" y="83379"/>
                  </a:moveTo>
                  <a:lnTo>
                    <a:pt x="2753" y="83379"/>
                  </a:lnTo>
                  <a:lnTo>
                    <a:pt x="2753" y="300870"/>
                  </a:lnTo>
                  <a:lnTo>
                    <a:pt x="48961" y="300870"/>
                  </a:lnTo>
                  <a:lnTo>
                    <a:pt x="48961" y="83379"/>
                  </a:lnTo>
                  <a:close/>
                </a:path>
                <a:path w="52069" h="300990">
                  <a:moveTo>
                    <a:pt x="34281" y="0"/>
                  </a:moveTo>
                  <a:lnTo>
                    <a:pt x="17758" y="0"/>
                  </a:lnTo>
                  <a:lnTo>
                    <a:pt x="11319" y="2230"/>
                  </a:lnTo>
                  <a:lnTo>
                    <a:pt x="2261" y="11151"/>
                  </a:lnTo>
                  <a:lnTo>
                    <a:pt x="0" y="17507"/>
                  </a:lnTo>
                  <a:lnTo>
                    <a:pt x="0" y="33632"/>
                  </a:lnTo>
                  <a:lnTo>
                    <a:pt x="2261" y="39820"/>
                  </a:lnTo>
                  <a:lnTo>
                    <a:pt x="11319" y="48867"/>
                  </a:lnTo>
                  <a:lnTo>
                    <a:pt x="17758" y="51129"/>
                  </a:lnTo>
                  <a:lnTo>
                    <a:pt x="34281" y="51129"/>
                  </a:lnTo>
                  <a:lnTo>
                    <a:pt x="40606" y="48867"/>
                  </a:lnTo>
                  <a:lnTo>
                    <a:pt x="49652" y="39820"/>
                  </a:lnTo>
                  <a:lnTo>
                    <a:pt x="51914" y="33632"/>
                  </a:lnTo>
                  <a:lnTo>
                    <a:pt x="51914" y="17507"/>
                  </a:lnTo>
                  <a:lnTo>
                    <a:pt x="49652" y="11151"/>
                  </a:lnTo>
                  <a:lnTo>
                    <a:pt x="40606" y="2230"/>
                  </a:lnTo>
                  <a:lnTo>
                    <a:pt x="34281" y="0"/>
                  </a:lnTo>
                  <a:close/>
                </a:path>
              </a:pathLst>
            </a:custGeom>
            <a:solidFill>
              <a:srgbClr val="FFFFFF"/>
            </a:solidFill>
          </p:spPr>
          <p:txBody>
            <a:bodyPr wrap="square" lIns="0" tIns="0" rIns="0" bIns="0" rtlCol="0"/>
            <a:lstStyle/>
            <a:p>
              <a:endParaRPr/>
            </a:p>
          </p:txBody>
        </p:sp>
        <p:pic>
          <p:nvPicPr>
            <p:cNvPr id="64" name="object 64">
              <a:hlinkClick r:id="rId20"/>
            </p:cNvPr>
            <p:cNvPicPr/>
            <p:nvPr/>
          </p:nvPicPr>
          <p:blipFill>
            <a:blip r:embed="rId34" cstate="print"/>
            <a:stretch>
              <a:fillRect/>
            </a:stretch>
          </p:blipFill>
          <p:spPr>
            <a:xfrm>
              <a:off x="13936242" y="6709575"/>
              <a:ext cx="159869" cy="225364"/>
            </a:xfrm>
            <a:prstGeom prst="rect">
              <a:avLst/>
            </a:prstGeom>
          </p:spPr>
        </p:pic>
        <p:sp>
          <p:nvSpPr>
            <p:cNvPr id="65" name="object 65">
              <a:hlinkClick r:id="rId20"/>
            </p:cNvPr>
            <p:cNvSpPr/>
            <p:nvPr/>
          </p:nvSpPr>
          <p:spPr>
            <a:xfrm>
              <a:off x="14120693" y="6665127"/>
              <a:ext cx="140335" cy="269875"/>
            </a:xfrm>
            <a:custGeom>
              <a:avLst/>
              <a:gdLst/>
              <a:ahLst/>
              <a:cxnLst/>
              <a:rect l="l" t="t" r="r" b="b"/>
              <a:pathLst>
                <a:path w="140334" h="269875">
                  <a:moveTo>
                    <a:pt x="76112" y="0"/>
                  </a:moveTo>
                  <a:lnTo>
                    <a:pt x="47600" y="0"/>
                  </a:lnTo>
                  <a:lnTo>
                    <a:pt x="31873" y="46009"/>
                  </a:lnTo>
                  <a:lnTo>
                    <a:pt x="0" y="62930"/>
                  </a:lnTo>
                  <a:lnTo>
                    <a:pt x="0" y="83369"/>
                  </a:lnTo>
                  <a:lnTo>
                    <a:pt x="29705" y="83369"/>
                  </a:lnTo>
                  <a:lnTo>
                    <a:pt x="29705" y="200601"/>
                  </a:lnTo>
                  <a:lnTo>
                    <a:pt x="33811" y="230878"/>
                  </a:lnTo>
                  <a:lnTo>
                    <a:pt x="46126" y="252508"/>
                  </a:lnTo>
                  <a:lnTo>
                    <a:pt x="66653" y="265487"/>
                  </a:lnTo>
                  <a:lnTo>
                    <a:pt x="95389" y="269813"/>
                  </a:lnTo>
                  <a:lnTo>
                    <a:pt x="104038" y="269813"/>
                  </a:lnTo>
                  <a:lnTo>
                    <a:pt x="112404" y="269049"/>
                  </a:lnTo>
                  <a:lnTo>
                    <a:pt x="128519" y="266044"/>
                  </a:lnTo>
                  <a:lnTo>
                    <a:pt x="135095" y="264180"/>
                  </a:lnTo>
                  <a:lnTo>
                    <a:pt x="140215" y="261950"/>
                  </a:lnTo>
                  <a:lnTo>
                    <a:pt x="140215" y="227134"/>
                  </a:lnTo>
                  <a:lnTo>
                    <a:pt x="131763" y="229463"/>
                  </a:lnTo>
                  <a:lnTo>
                    <a:pt x="123310" y="231125"/>
                  </a:lnTo>
                  <a:lnTo>
                    <a:pt x="114856" y="232121"/>
                  </a:lnTo>
                  <a:lnTo>
                    <a:pt x="106405" y="232453"/>
                  </a:lnTo>
                  <a:lnTo>
                    <a:pt x="97337" y="232453"/>
                  </a:lnTo>
                  <a:lnTo>
                    <a:pt x="76112" y="199794"/>
                  </a:lnTo>
                  <a:lnTo>
                    <a:pt x="76112" y="83369"/>
                  </a:lnTo>
                  <a:lnTo>
                    <a:pt x="138069" y="83369"/>
                  </a:lnTo>
                  <a:lnTo>
                    <a:pt x="138069" y="48375"/>
                  </a:lnTo>
                  <a:lnTo>
                    <a:pt x="76112" y="48375"/>
                  </a:lnTo>
                  <a:lnTo>
                    <a:pt x="76112" y="0"/>
                  </a:lnTo>
                  <a:close/>
                </a:path>
              </a:pathLst>
            </a:custGeom>
            <a:solidFill>
              <a:srgbClr val="FFFFFF"/>
            </a:solidFill>
          </p:spPr>
          <p:txBody>
            <a:bodyPr wrap="square" lIns="0" tIns="0" rIns="0" bIns="0" rtlCol="0"/>
            <a:lstStyle/>
            <a:p>
              <a:endParaRPr/>
            </a:p>
          </p:txBody>
        </p:sp>
        <p:pic>
          <p:nvPicPr>
            <p:cNvPr id="66" name="object 66">
              <a:hlinkClick r:id="rId20"/>
            </p:cNvPr>
            <p:cNvPicPr/>
            <p:nvPr/>
          </p:nvPicPr>
          <p:blipFill>
            <a:blip r:embed="rId35" cstate="print"/>
            <a:stretch>
              <a:fillRect/>
            </a:stretch>
          </p:blipFill>
          <p:spPr>
            <a:xfrm>
              <a:off x="14289050" y="6709565"/>
              <a:ext cx="184458" cy="225364"/>
            </a:xfrm>
            <a:prstGeom prst="rect">
              <a:avLst/>
            </a:prstGeom>
          </p:spPr>
        </p:pic>
        <p:pic>
          <p:nvPicPr>
            <p:cNvPr id="67" name="object 67">
              <a:hlinkClick r:id="rId20"/>
            </p:cNvPr>
            <p:cNvPicPr/>
            <p:nvPr/>
          </p:nvPicPr>
          <p:blipFill>
            <a:blip r:embed="rId36" cstate="print"/>
            <a:stretch>
              <a:fillRect/>
            </a:stretch>
          </p:blipFill>
          <p:spPr>
            <a:xfrm>
              <a:off x="14538000" y="6709570"/>
              <a:ext cx="191355" cy="221427"/>
            </a:xfrm>
            <a:prstGeom prst="rect">
              <a:avLst/>
            </a:prstGeom>
          </p:spPr>
        </p:pic>
        <p:pic>
          <p:nvPicPr>
            <p:cNvPr id="68" name="object 68">
              <a:hlinkClick r:id="rId20"/>
            </p:cNvPr>
            <p:cNvPicPr/>
            <p:nvPr/>
          </p:nvPicPr>
          <p:blipFill>
            <a:blip r:embed="rId37" cstate="print"/>
            <a:stretch>
              <a:fillRect/>
            </a:stretch>
          </p:blipFill>
          <p:spPr>
            <a:xfrm>
              <a:off x="14780663" y="6709571"/>
              <a:ext cx="166361" cy="225364"/>
            </a:xfrm>
            <a:prstGeom prst="rect">
              <a:avLst/>
            </a:prstGeom>
          </p:spPr>
        </p:pic>
        <p:pic>
          <p:nvPicPr>
            <p:cNvPr id="69" name="object 69">
              <a:hlinkClick r:id="rId20"/>
            </p:cNvPr>
            <p:cNvPicPr/>
            <p:nvPr/>
          </p:nvPicPr>
          <p:blipFill>
            <a:blip r:embed="rId38" cstate="print"/>
            <a:stretch>
              <a:fillRect/>
            </a:stretch>
          </p:blipFill>
          <p:spPr>
            <a:xfrm>
              <a:off x="14980076" y="6709577"/>
              <a:ext cx="192517" cy="225364"/>
            </a:xfrm>
            <a:prstGeom prst="rect">
              <a:avLst/>
            </a:prstGeom>
          </p:spPr>
        </p:pic>
        <p:sp>
          <p:nvSpPr>
            <p:cNvPr id="70" name="object 70">
              <a:hlinkClick r:id="rId20"/>
            </p:cNvPr>
            <p:cNvSpPr/>
            <p:nvPr/>
          </p:nvSpPr>
          <p:spPr>
            <a:xfrm>
              <a:off x="12828620" y="3891222"/>
              <a:ext cx="948055" cy="925830"/>
            </a:xfrm>
            <a:custGeom>
              <a:avLst/>
              <a:gdLst/>
              <a:ahLst/>
              <a:cxnLst/>
              <a:rect l="l" t="t" r="r" b="b"/>
              <a:pathLst>
                <a:path w="948055" h="925829">
                  <a:moveTo>
                    <a:pt x="461925" y="0"/>
                  </a:moveTo>
                  <a:lnTo>
                    <a:pt x="430751" y="9415"/>
                  </a:lnTo>
                  <a:lnTo>
                    <a:pt x="406529" y="36709"/>
                  </a:lnTo>
                  <a:lnTo>
                    <a:pt x="8828" y="815022"/>
                  </a:lnTo>
                  <a:lnTo>
                    <a:pt x="0" y="852990"/>
                  </a:lnTo>
                  <a:lnTo>
                    <a:pt x="8769" y="888671"/>
                  </a:lnTo>
                  <a:lnTo>
                    <a:pt x="31614" y="915154"/>
                  </a:lnTo>
                  <a:lnTo>
                    <a:pt x="65021" y="925520"/>
                  </a:lnTo>
                  <a:lnTo>
                    <a:pt x="882975" y="925520"/>
                  </a:lnTo>
                  <a:lnTo>
                    <a:pt x="916750" y="914912"/>
                  </a:lnTo>
                  <a:lnTo>
                    <a:pt x="939615" y="887898"/>
                  </a:lnTo>
                  <a:lnTo>
                    <a:pt x="948002" y="851687"/>
                  </a:lnTo>
                  <a:lnTo>
                    <a:pt x="939819" y="819322"/>
                  </a:lnTo>
                  <a:lnTo>
                    <a:pt x="493835" y="819322"/>
                  </a:lnTo>
                  <a:lnTo>
                    <a:pt x="480772" y="818263"/>
                  </a:lnTo>
                  <a:lnTo>
                    <a:pt x="442424" y="797279"/>
                  </a:lnTo>
                  <a:lnTo>
                    <a:pt x="433271" y="781482"/>
                  </a:lnTo>
                  <a:lnTo>
                    <a:pt x="432339" y="780645"/>
                  </a:lnTo>
                  <a:lnTo>
                    <a:pt x="430821" y="752373"/>
                  </a:lnTo>
                  <a:lnTo>
                    <a:pt x="431191" y="743187"/>
                  </a:lnTo>
                  <a:lnTo>
                    <a:pt x="432062" y="734138"/>
                  </a:lnTo>
                  <a:lnTo>
                    <a:pt x="454443" y="697035"/>
                  </a:lnTo>
                  <a:lnTo>
                    <a:pt x="459553" y="693213"/>
                  </a:lnTo>
                  <a:lnTo>
                    <a:pt x="465637" y="691108"/>
                  </a:lnTo>
                  <a:lnTo>
                    <a:pt x="481906" y="687096"/>
                  </a:lnTo>
                  <a:lnTo>
                    <a:pt x="870100" y="687096"/>
                  </a:lnTo>
                  <a:lnTo>
                    <a:pt x="847453" y="645151"/>
                  </a:lnTo>
                  <a:lnTo>
                    <a:pt x="464935" y="645151"/>
                  </a:lnTo>
                  <a:lnTo>
                    <a:pt x="461281" y="642691"/>
                  </a:lnTo>
                  <a:lnTo>
                    <a:pt x="452493" y="637584"/>
                  </a:lnTo>
                  <a:lnTo>
                    <a:pt x="432769" y="606995"/>
                  </a:lnTo>
                  <a:lnTo>
                    <a:pt x="422528" y="515365"/>
                  </a:lnTo>
                  <a:lnTo>
                    <a:pt x="420783" y="494851"/>
                  </a:lnTo>
                  <a:lnTo>
                    <a:pt x="419206" y="474329"/>
                  </a:lnTo>
                  <a:lnTo>
                    <a:pt x="417964" y="453792"/>
                  </a:lnTo>
                  <a:lnTo>
                    <a:pt x="417219" y="433231"/>
                  </a:lnTo>
                  <a:lnTo>
                    <a:pt x="416214" y="413852"/>
                  </a:lnTo>
                  <a:lnTo>
                    <a:pt x="415354" y="394215"/>
                  </a:lnTo>
                  <a:lnTo>
                    <a:pt x="414815" y="374396"/>
                  </a:lnTo>
                  <a:lnTo>
                    <a:pt x="414826" y="339455"/>
                  </a:lnTo>
                  <a:lnTo>
                    <a:pt x="416937" y="295853"/>
                  </a:lnTo>
                  <a:lnTo>
                    <a:pt x="430957" y="259655"/>
                  </a:lnTo>
                  <a:lnTo>
                    <a:pt x="455198" y="249337"/>
                  </a:lnTo>
                  <a:lnTo>
                    <a:pt x="463031" y="248515"/>
                  </a:lnTo>
                  <a:lnTo>
                    <a:pt x="470693" y="247539"/>
                  </a:lnTo>
                  <a:lnTo>
                    <a:pt x="478108" y="246493"/>
                  </a:lnTo>
                  <a:lnTo>
                    <a:pt x="481647" y="246284"/>
                  </a:lnTo>
                  <a:lnTo>
                    <a:pt x="488917" y="244791"/>
                  </a:lnTo>
                  <a:lnTo>
                    <a:pt x="631287" y="244791"/>
                  </a:lnTo>
                  <a:lnTo>
                    <a:pt x="518106" y="35170"/>
                  </a:lnTo>
                  <a:lnTo>
                    <a:pt x="493295" y="8554"/>
                  </a:lnTo>
                  <a:lnTo>
                    <a:pt x="461925" y="0"/>
                  </a:lnTo>
                  <a:close/>
                </a:path>
                <a:path w="948055" h="925829">
                  <a:moveTo>
                    <a:pt x="870100" y="687096"/>
                  </a:moveTo>
                  <a:lnTo>
                    <a:pt x="481906" y="687096"/>
                  </a:lnTo>
                  <a:lnTo>
                    <a:pt x="496917" y="687552"/>
                  </a:lnTo>
                  <a:lnTo>
                    <a:pt x="510843" y="692553"/>
                  </a:lnTo>
                  <a:lnTo>
                    <a:pt x="537551" y="726248"/>
                  </a:lnTo>
                  <a:lnTo>
                    <a:pt x="541854" y="757043"/>
                  </a:lnTo>
                  <a:lnTo>
                    <a:pt x="542300" y="766528"/>
                  </a:lnTo>
                  <a:lnTo>
                    <a:pt x="526696" y="809502"/>
                  </a:lnTo>
                  <a:lnTo>
                    <a:pt x="493835" y="819322"/>
                  </a:lnTo>
                  <a:lnTo>
                    <a:pt x="939819" y="819322"/>
                  </a:lnTo>
                  <a:lnTo>
                    <a:pt x="938345" y="813492"/>
                  </a:lnTo>
                  <a:lnTo>
                    <a:pt x="870100" y="687096"/>
                  </a:lnTo>
                  <a:close/>
                </a:path>
                <a:path w="948055" h="925829">
                  <a:moveTo>
                    <a:pt x="631287" y="244791"/>
                  </a:moveTo>
                  <a:lnTo>
                    <a:pt x="488917" y="244791"/>
                  </a:lnTo>
                  <a:lnTo>
                    <a:pt x="495254" y="246005"/>
                  </a:lnTo>
                  <a:lnTo>
                    <a:pt x="500868" y="249251"/>
                  </a:lnTo>
                  <a:lnTo>
                    <a:pt x="521383" y="285436"/>
                  </a:lnTo>
                  <a:lnTo>
                    <a:pt x="527335" y="339845"/>
                  </a:lnTo>
                  <a:lnTo>
                    <a:pt x="528889" y="360378"/>
                  </a:lnTo>
                  <a:lnTo>
                    <a:pt x="530546" y="381044"/>
                  </a:lnTo>
                  <a:lnTo>
                    <a:pt x="531213" y="390980"/>
                  </a:lnTo>
                  <a:lnTo>
                    <a:pt x="532889" y="410840"/>
                  </a:lnTo>
                  <a:lnTo>
                    <a:pt x="533561" y="420781"/>
                  </a:lnTo>
                  <a:lnTo>
                    <a:pt x="538776" y="517993"/>
                  </a:lnTo>
                  <a:lnTo>
                    <a:pt x="538982" y="527291"/>
                  </a:lnTo>
                  <a:lnTo>
                    <a:pt x="538777" y="536609"/>
                  </a:lnTo>
                  <a:lnTo>
                    <a:pt x="538409" y="545933"/>
                  </a:lnTo>
                  <a:lnTo>
                    <a:pt x="538127" y="555248"/>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4935" y="645151"/>
                  </a:lnTo>
                  <a:lnTo>
                    <a:pt x="847453" y="645151"/>
                  </a:lnTo>
                  <a:lnTo>
                    <a:pt x="631287" y="244791"/>
                  </a:lnTo>
                  <a:close/>
                </a:path>
              </a:pathLst>
            </a:custGeom>
            <a:solidFill>
              <a:srgbClr val="DFC2F1"/>
            </a:solidFill>
          </p:spPr>
          <p:txBody>
            <a:bodyPr wrap="square" lIns="0" tIns="0" rIns="0" bIns="0" rtlCol="0"/>
            <a:lstStyle/>
            <a:p>
              <a:endParaRPr/>
            </a:p>
          </p:txBody>
        </p:sp>
        <p:pic>
          <p:nvPicPr>
            <p:cNvPr id="71" name="object 71">
              <a:hlinkClick r:id="rId20"/>
            </p:cNvPr>
            <p:cNvPicPr/>
            <p:nvPr/>
          </p:nvPicPr>
          <p:blipFill>
            <a:blip r:embed="rId39" cstate="print"/>
            <a:stretch>
              <a:fillRect/>
            </a:stretch>
          </p:blipFill>
          <p:spPr>
            <a:xfrm>
              <a:off x="13227437" y="4546314"/>
              <a:ext cx="175487" cy="196234"/>
            </a:xfrm>
            <a:prstGeom prst="rect">
              <a:avLst/>
            </a:prstGeom>
          </p:spPr>
        </p:pic>
        <p:sp>
          <p:nvSpPr>
            <p:cNvPr id="72" name="object 72">
              <a:hlinkClick r:id="rId20"/>
            </p:cNvPr>
            <p:cNvSpPr/>
            <p:nvPr/>
          </p:nvSpPr>
          <p:spPr>
            <a:xfrm>
              <a:off x="12828620" y="3891222"/>
              <a:ext cx="948055" cy="925830"/>
            </a:xfrm>
            <a:custGeom>
              <a:avLst/>
              <a:gdLst/>
              <a:ahLst/>
              <a:cxnLst/>
              <a:rect l="l" t="t" r="r" b="b"/>
              <a:pathLst>
                <a:path w="948055" h="925829">
                  <a:moveTo>
                    <a:pt x="417219" y="433231"/>
                  </a:moveTo>
                  <a:lnTo>
                    <a:pt x="416214" y="413852"/>
                  </a:lnTo>
                  <a:lnTo>
                    <a:pt x="415354" y="394215"/>
                  </a:lnTo>
                  <a:lnTo>
                    <a:pt x="414815" y="374396"/>
                  </a:lnTo>
                  <a:lnTo>
                    <a:pt x="414769" y="354469"/>
                  </a:lnTo>
                  <a:lnTo>
                    <a:pt x="414816" y="339845"/>
                  </a:lnTo>
                  <a:lnTo>
                    <a:pt x="416937" y="295853"/>
                  </a:lnTo>
                  <a:lnTo>
                    <a:pt x="430957" y="259655"/>
                  </a:lnTo>
                  <a:lnTo>
                    <a:pt x="455198" y="249337"/>
                  </a:lnTo>
                  <a:lnTo>
                    <a:pt x="463031" y="248515"/>
                  </a:lnTo>
                  <a:lnTo>
                    <a:pt x="470693" y="247539"/>
                  </a:lnTo>
                  <a:lnTo>
                    <a:pt x="478108" y="246493"/>
                  </a:lnTo>
                  <a:lnTo>
                    <a:pt x="479867" y="246378"/>
                  </a:lnTo>
                  <a:lnTo>
                    <a:pt x="480767" y="246336"/>
                  </a:lnTo>
                  <a:lnTo>
                    <a:pt x="481647" y="246284"/>
                  </a:lnTo>
                  <a:lnTo>
                    <a:pt x="488917" y="244791"/>
                  </a:lnTo>
                  <a:lnTo>
                    <a:pt x="495254" y="246005"/>
                  </a:lnTo>
                  <a:lnTo>
                    <a:pt x="521383" y="285436"/>
                  </a:lnTo>
                  <a:lnTo>
                    <a:pt x="527305" y="339455"/>
                  </a:lnTo>
                  <a:lnTo>
                    <a:pt x="528889" y="360378"/>
                  </a:lnTo>
                  <a:lnTo>
                    <a:pt x="530546" y="381044"/>
                  </a:lnTo>
                  <a:lnTo>
                    <a:pt x="531213" y="390980"/>
                  </a:lnTo>
                  <a:lnTo>
                    <a:pt x="532050" y="400909"/>
                  </a:lnTo>
                  <a:lnTo>
                    <a:pt x="532889" y="410840"/>
                  </a:lnTo>
                  <a:lnTo>
                    <a:pt x="533561" y="420781"/>
                  </a:lnTo>
                  <a:lnTo>
                    <a:pt x="534874" y="445287"/>
                  </a:lnTo>
                  <a:lnTo>
                    <a:pt x="536184" y="469713"/>
                  </a:lnTo>
                  <a:lnTo>
                    <a:pt x="537487" y="493976"/>
                  </a:lnTo>
                  <a:lnTo>
                    <a:pt x="538776" y="517993"/>
                  </a:lnTo>
                  <a:lnTo>
                    <a:pt x="538982" y="527291"/>
                  </a:lnTo>
                  <a:lnTo>
                    <a:pt x="538777" y="536609"/>
                  </a:lnTo>
                  <a:lnTo>
                    <a:pt x="538409" y="545933"/>
                  </a:lnTo>
                  <a:lnTo>
                    <a:pt x="538127" y="555248"/>
                  </a:lnTo>
                  <a:lnTo>
                    <a:pt x="538493" y="562316"/>
                  </a:lnTo>
                  <a:lnTo>
                    <a:pt x="538881" y="569384"/>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9364" y="644921"/>
                  </a:lnTo>
                  <a:lnTo>
                    <a:pt x="464935" y="645151"/>
                  </a:lnTo>
                  <a:lnTo>
                    <a:pt x="461281" y="642691"/>
                  </a:lnTo>
                  <a:lnTo>
                    <a:pt x="452493" y="637584"/>
                  </a:lnTo>
                  <a:lnTo>
                    <a:pt x="432769" y="606995"/>
                  </a:lnTo>
                  <a:lnTo>
                    <a:pt x="430201" y="584005"/>
                  </a:lnTo>
                  <a:lnTo>
                    <a:pt x="425090" y="538355"/>
                  </a:lnTo>
                  <a:lnTo>
                    <a:pt x="420783" y="494851"/>
                  </a:lnTo>
                  <a:lnTo>
                    <a:pt x="417964" y="453792"/>
                  </a:lnTo>
                  <a:lnTo>
                    <a:pt x="417219" y="433231"/>
                  </a:lnTo>
                  <a:close/>
                </a:path>
                <a:path w="948055" h="925829">
                  <a:moveTo>
                    <a:pt x="938345" y="813492"/>
                  </a:moveTo>
                  <a:lnTo>
                    <a:pt x="518106" y="35170"/>
                  </a:lnTo>
                  <a:lnTo>
                    <a:pt x="493295" y="8554"/>
                  </a:lnTo>
                  <a:lnTo>
                    <a:pt x="461925" y="0"/>
                  </a:lnTo>
                  <a:lnTo>
                    <a:pt x="430751" y="9415"/>
                  </a:lnTo>
                  <a:lnTo>
                    <a:pt x="406529" y="36709"/>
                  </a:lnTo>
                  <a:lnTo>
                    <a:pt x="8824" y="815031"/>
                  </a:lnTo>
                  <a:lnTo>
                    <a:pt x="0" y="852990"/>
                  </a:lnTo>
                  <a:lnTo>
                    <a:pt x="8769" y="888671"/>
                  </a:lnTo>
                  <a:lnTo>
                    <a:pt x="31614" y="915154"/>
                  </a:lnTo>
                  <a:lnTo>
                    <a:pt x="65021" y="925520"/>
                  </a:lnTo>
                  <a:lnTo>
                    <a:pt x="882975" y="925520"/>
                  </a:lnTo>
                  <a:lnTo>
                    <a:pt x="916750" y="914912"/>
                  </a:lnTo>
                  <a:lnTo>
                    <a:pt x="939615" y="887898"/>
                  </a:lnTo>
                  <a:lnTo>
                    <a:pt x="948002" y="851687"/>
                  </a:lnTo>
                  <a:lnTo>
                    <a:pt x="938345" y="813492"/>
                  </a:lnTo>
                  <a:close/>
                </a:path>
              </a:pathLst>
            </a:custGeom>
            <a:ln w="64008">
              <a:solidFill>
                <a:srgbClr val="5F2177"/>
              </a:solidFill>
            </a:ln>
          </p:spPr>
          <p:txBody>
            <a:bodyPr wrap="square" lIns="0" tIns="0" rIns="0" bIns="0" rtlCol="0"/>
            <a:lstStyle/>
            <a:p>
              <a:endParaRPr/>
            </a:p>
          </p:txBody>
        </p:sp>
        <p:sp>
          <p:nvSpPr>
            <p:cNvPr id="73" name="object 73">
              <a:hlinkClick r:id="rId20"/>
            </p:cNvPr>
            <p:cNvSpPr/>
            <p:nvPr/>
          </p:nvSpPr>
          <p:spPr>
            <a:xfrm>
              <a:off x="12251652" y="3871258"/>
              <a:ext cx="2091689" cy="1219200"/>
            </a:xfrm>
            <a:custGeom>
              <a:avLst/>
              <a:gdLst/>
              <a:ahLst/>
              <a:cxnLst/>
              <a:rect l="l" t="t" r="r" b="b"/>
              <a:pathLst>
                <a:path w="2091690" h="1219200">
                  <a:moveTo>
                    <a:pt x="800646" y="0"/>
                  </a:moveTo>
                  <a:lnTo>
                    <a:pt x="74129" y="0"/>
                  </a:lnTo>
                  <a:lnTo>
                    <a:pt x="0" y="88950"/>
                  </a:lnTo>
                  <a:lnTo>
                    <a:pt x="0" y="1218768"/>
                  </a:lnTo>
                  <a:lnTo>
                    <a:pt x="151231" y="1218768"/>
                  </a:lnTo>
                  <a:lnTo>
                    <a:pt x="151231" y="148272"/>
                  </a:lnTo>
                  <a:lnTo>
                    <a:pt x="711695" y="148272"/>
                  </a:lnTo>
                  <a:lnTo>
                    <a:pt x="800646" y="0"/>
                  </a:lnTo>
                  <a:close/>
                </a:path>
                <a:path w="2091690" h="1219200">
                  <a:moveTo>
                    <a:pt x="2091512" y="88950"/>
                  </a:moveTo>
                  <a:lnTo>
                    <a:pt x="2017382" y="0"/>
                  </a:lnTo>
                  <a:lnTo>
                    <a:pt x="1290853" y="0"/>
                  </a:lnTo>
                  <a:lnTo>
                    <a:pt x="1379816" y="148272"/>
                  </a:lnTo>
                  <a:lnTo>
                    <a:pt x="1940280" y="148272"/>
                  </a:lnTo>
                  <a:lnTo>
                    <a:pt x="1940280" y="1218768"/>
                  </a:lnTo>
                  <a:lnTo>
                    <a:pt x="2091512" y="1218768"/>
                  </a:lnTo>
                  <a:lnTo>
                    <a:pt x="2091512" y="88950"/>
                  </a:lnTo>
                  <a:close/>
                </a:path>
              </a:pathLst>
            </a:custGeom>
            <a:solidFill>
              <a:srgbClr val="DFC2F1"/>
            </a:solidFill>
          </p:spPr>
          <p:txBody>
            <a:bodyPr wrap="square" lIns="0" tIns="0" rIns="0" bIns="0" rtlCol="0"/>
            <a:lstStyle/>
            <a:p>
              <a:endParaRPr/>
            </a:p>
          </p:txBody>
        </p:sp>
        <p:sp>
          <p:nvSpPr>
            <p:cNvPr id="74" name="object 74">
              <a:hlinkClick r:id="rId20"/>
            </p:cNvPr>
            <p:cNvSpPr/>
            <p:nvPr/>
          </p:nvSpPr>
          <p:spPr>
            <a:xfrm>
              <a:off x="12227262" y="3838094"/>
              <a:ext cx="2148840" cy="1965960"/>
            </a:xfrm>
            <a:custGeom>
              <a:avLst/>
              <a:gdLst/>
              <a:ahLst/>
              <a:cxnLst/>
              <a:rect l="l" t="t" r="r" b="b"/>
              <a:pathLst>
                <a:path w="2148840" h="1965960">
                  <a:moveTo>
                    <a:pt x="1990567" y="30"/>
                  </a:moveTo>
                  <a:lnTo>
                    <a:pt x="1315656" y="270"/>
                  </a:lnTo>
                  <a:lnTo>
                    <a:pt x="1298227" y="5053"/>
                  </a:lnTo>
                  <a:lnTo>
                    <a:pt x="1286335" y="17263"/>
                  </a:lnTo>
                  <a:lnTo>
                    <a:pt x="1281813" y="33697"/>
                  </a:lnTo>
                  <a:lnTo>
                    <a:pt x="1286494" y="51148"/>
                  </a:lnTo>
                  <a:lnTo>
                    <a:pt x="1291948" y="58176"/>
                  </a:lnTo>
                  <a:lnTo>
                    <a:pt x="1298879" y="63439"/>
                  </a:lnTo>
                  <a:lnTo>
                    <a:pt x="1306921" y="66757"/>
                  </a:lnTo>
                  <a:lnTo>
                    <a:pt x="1315687" y="67912"/>
                  </a:lnTo>
                  <a:lnTo>
                    <a:pt x="1997928" y="67912"/>
                  </a:lnTo>
                  <a:lnTo>
                    <a:pt x="2034398" y="72969"/>
                  </a:lnTo>
                  <a:lnTo>
                    <a:pt x="2060443" y="88146"/>
                  </a:lnTo>
                  <a:lnTo>
                    <a:pt x="2076074" y="113475"/>
                  </a:lnTo>
                  <a:lnTo>
                    <a:pt x="2081297" y="148988"/>
                  </a:lnTo>
                  <a:lnTo>
                    <a:pt x="2081339" y="1203009"/>
                  </a:lnTo>
                  <a:lnTo>
                    <a:pt x="2080732" y="1209103"/>
                  </a:lnTo>
                  <a:lnTo>
                    <a:pt x="2080324" y="1216568"/>
                  </a:lnTo>
                  <a:lnTo>
                    <a:pt x="2001949" y="1216568"/>
                  </a:lnTo>
                  <a:lnTo>
                    <a:pt x="2001949" y="202212"/>
                  </a:lnTo>
                  <a:lnTo>
                    <a:pt x="1999851" y="174219"/>
                  </a:lnTo>
                  <a:lnTo>
                    <a:pt x="1991817" y="157505"/>
                  </a:lnTo>
                  <a:lnTo>
                    <a:pt x="1975213" y="149420"/>
                  </a:lnTo>
                  <a:lnTo>
                    <a:pt x="1947406" y="147313"/>
                  </a:lnTo>
                  <a:lnTo>
                    <a:pt x="1401768" y="147313"/>
                  </a:lnTo>
                  <a:lnTo>
                    <a:pt x="1384336" y="152094"/>
                  </a:lnTo>
                  <a:lnTo>
                    <a:pt x="1372437" y="164302"/>
                  </a:lnTo>
                  <a:lnTo>
                    <a:pt x="1367907" y="180735"/>
                  </a:lnTo>
                  <a:lnTo>
                    <a:pt x="1372586" y="198191"/>
                  </a:lnTo>
                  <a:lnTo>
                    <a:pt x="1402449" y="216107"/>
                  </a:lnTo>
                  <a:lnTo>
                    <a:pt x="1932956" y="216107"/>
                  </a:lnTo>
                  <a:lnTo>
                    <a:pt x="1932956" y="1216453"/>
                  </a:lnTo>
                  <a:lnTo>
                    <a:pt x="216213" y="1216453"/>
                  </a:lnTo>
                  <a:lnTo>
                    <a:pt x="216213" y="216107"/>
                  </a:lnTo>
                  <a:lnTo>
                    <a:pt x="732291" y="216107"/>
                  </a:lnTo>
                  <a:lnTo>
                    <a:pt x="740973" y="214973"/>
                  </a:lnTo>
                  <a:lnTo>
                    <a:pt x="766858" y="180987"/>
                  </a:lnTo>
                  <a:lnTo>
                    <a:pt x="762413" y="164453"/>
                  </a:lnTo>
                  <a:lnTo>
                    <a:pt x="750512" y="152141"/>
                  </a:lnTo>
                  <a:lnTo>
                    <a:pt x="733003" y="147313"/>
                  </a:lnTo>
                  <a:lnTo>
                    <a:pt x="201302" y="147313"/>
                  </a:lnTo>
                  <a:lnTo>
                    <a:pt x="156750" y="157360"/>
                  </a:lnTo>
                  <a:lnTo>
                    <a:pt x="146759" y="202181"/>
                  </a:lnTo>
                  <a:lnTo>
                    <a:pt x="146749" y="1217165"/>
                  </a:lnTo>
                  <a:lnTo>
                    <a:pt x="67296" y="1217165"/>
                  </a:lnTo>
                  <a:lnTo>
                    <a:pt x="67327" y="153711"/>
                  </a:lnTo>
                  <a:lnTo>
                    <a:pt x="72446" y="115485"/>
                  </a:lnTo>
                  <a:lnTo>
                    <a:pt x="114944" y="73049"/>
                  </a:lnTo>
                  <a:lnTo>
                    <a:pt x="153387" y="67912"/>
                  </a:lnTo>
                  <a:lnTo>
                    <a:pt x="821116" y="67912"/>
                  </a:lnTo>
                  <a:lnTo>
                    <a:pt x="829801" y="66778"/>
                  </a:lnTo>
                  <a:lnTo>
                    <a:pt x="837780" y="63519"/>
                  </a:lnTo>
                  <a:lnTo>
                    <a:pt x="844675" y="58349"/>
                  </a:lnTo>
                  <a:lnTo>
                    <a:pt x="850110" y="51484"/>
                  </a:lnTo>
                  <a:lnTo>
                    <a:pt x="854977" y="33980"/>
                  </a:lnTo>
                  <a:lnTo>
                    <a:pt x="850534" y="17443"/>
                  </a:lnTo>
                  <a:lnTo>
                    <a:pt x="838630" y="5130"/>
                  </a:lnTo>
                  <a:lnTo>
                    <a:pt x="821116" y="302"/>
                  </a:lnTo>
                  <a:lnTo>
                    <a:pt x="305226" y="291"/>
                  </a:lnTo>
                  <a:lnTo>
                    <a:pt x="225075" y="0"/>
                  </a:lnTo>
                  <a:lnTo>
                    <a:pt x="185006" y="31"/>
                  </a:lnTo>
                  <a:lnTo>
                    <a:pt x="144948" y="532"/>
                  </a:lnTo>
                  <a:lnTo>
                    <a:pt x="98951" y="8852"/>
                  </a:lnTo>
                  <a:lnTo>
                    <a:pt x="59150" y="30231"/>
                  </a:lnTo>
                  <a:lnTo>
                    <a:pt x="27852" y="62276"/>
                  </a:lnTo>
                  <a:lnTo>
                    <a:pt x="7366" y="102593"/>
                  </a:lnTo>
                  <a:lnTo>
                    <a:pt x="0" y="148789"/>
                  </a:lnTo>
                  <a:lnTo>
                    <a:pt x="471" y="1400814"/>
                  </a:lnTo>
                  <a:lnTo>
                    <a:pt x="8557" y="1454424"/>
                  </a:lnTo>
                  <a:lnTo>
                    <a:pt x="39176" y="1507423"/>
                  </a:lnTo>
                  <a:lnTo>
                    <a:pt x="70847" y="1531842"/>
                  </a:lnTo>
                  <a:lnTo>
                    <a:pt x="108983" y="1545532"/>
                  </a:lnTo>
                  <a:lnTo>
                    <a:pt x="152560" y="1549783"/>
                  </a:lnTo>
                  <a:lnTo>
                    <a:pt x="892967" y="1549679"/>
                  </a:lnTo>
                  <a:lnTo>
                    <a:pt x="871173" y="1591672"/>
                  </a:lnTo>
                  <a:lnTo>
                    <a:pt x="845741" y="1629721"/>
                  </a:lnTo>
                  <a:lnTo>
                    <a:pt x="817250" y="1664640"/>
                  </a:lnTo>
                  <a:lnTo>
                    <a:pt x="786279" y="1697245"/>
                  </a:lnTo>
                  <a:lnTo>
                    <a:pt x="756454" y="1721587"/>
                  </a:lnTo>
                  <a:lnTo>
                    <a:pt x="720355" y="1738532"/>
                  </a:lnTo>
                  <a:lnTo>
                    <a:pt x="687795" y="1754265"/>
                  </a:lnTo>
                  <a:lnTo>
                    <a:pt x="663937" y="1777644"/>
                  </a:lnTo>
                  <a:lnTo>
                    <a:pt x="648851" y="1807925"/>
                  </a:lnTo>
                  <a:lnTo>
                    <a:pt x="642608" y="1844361"/>
                  </a:lnTo>
                  <a:lnTo>
                    <a:pt x="642117" y="1860755"/>
                  </a:lnTo>
                  <a:lnTo>
                    <a:pt x="642147" y="1910013"/>
                  </a:lnTo>
                  <a:lnTo>
                    <a:pt x="644302" y="1938357"/>
                  </a:lnTo>
                  <a:lnTo>
                    <a:pt x="652637" y="1955263"/>
                  </a:lnTo>
                  <a:lnTo>
                    <a:pt x="669912" y="1963429"/>
                  </a:lnTo>
                  <a:lnTo>
                    <a:pt x="698889" y="1965551"/>
                  </a:lnTo>
                  <a:lnTo>
                    <a:pt x="1456761" y="1965530"/>
                  </a:lnTo>
                  <a:lnTo>
                    <a:pt x="1464656" y="1965802"/>
                  </a:lnTo>
                  <a:lnTo>
                    <a:pt x="1504143" y="1942598"/>
                  </a:lnTo>
                  <a:lnTo>
                    <a:pt x="1506643" y="1884237"/>
                  </a:lnTo>
                  <a:lnTo>
                    <a:pt x="1506480" y="1862551"/>
                  </a:lnTo>
                  <a:lnTo>
                    <a:pt x="1497579" y="1802317"/>
                  </a:lnTo>
                  <a:lnTo>
                    <a:pt x="1449138" y="1746765"/>
                  </a:lnTo>
                  <a:lnTo>
                    <a:pt x="1412051" y="1732930"/>
                  </a:lnTo>
                  <a:lnTo>
                    <a:pt x="1399119" y="1730511"/>
                  </a:lnTo>
                  <a:lnTo>
                    <a:pt x="1394910" y="1726741"/>
                  </a:lnTo>
                  <a:lnTo>
                    <a:pt x="1362343" y="1696275"/>
                  </a:lnTo>
                  <a:lnTo>
                    <a:pt x="1331546" y="1664069"/>
                  </a:lnTo>
                  <a:lnTo>
                    <a:pt x="1303059" y="1629390"/>
                  </a:lnTo>
                  <a:lnTo>
                    <a:pt x="1277419" y="1591504"/>
                  </a:lnTo>
                  <a:lnTo>
                    <a:pt x="1255165" y="1549679"/>
                  </a:lnTo>
                  <a:lnTo>
                    <a:pt x="1991991" y="1549438"/>
                  </a:lnTo>
                  <a:lnTo>
                    <a:pt x="2006018" y="1549163"/>
                  </a:lnTo>
                  <a:lnTo>
                    <a:pt x="2047581" y="1543323"/>
                  </a:lnTo>
                  <a:lnTo>
                    <a:pt x="2090966" y="1523495"/>
                  </a:lnTo>
                  <a:lnTo>
                    <a:pt x="2122678" y="1491979"/>
                  </a:lnTo>
                  <a:lnTo>
                    <a:pt x="2142140" y="1449783"/>
                  </a:lnTo>
                  <a:lnTo>
                    <a:pt x="2148772" y="1397914"/>
                  </a:lnTo>
                  <a:lnTo>
                    <a:pt x="2148845" y="150580"/>
                  </a:lnTo>
                  <a:lnTo>
                    <a:pt x="2147457" y="125256"/>
                  </a:lnTo>
                  <a:lnTo>
                    <a:pt x="2133997" y="77840"/>
                  </a:lnTo>
                  <a:lnTo>
                    <a:pt x="2093497" y="29149"/>
                  </a:lnTo>
                  <a:lnTo>
                    <a:pt x="2028189" y="2723"/>
                  </a:lnTo>
                  <a:lnTo>
                    <a:pt x="1990567" y="30"/>
                  </a:lnTo>
                  <a:close/>
                </a:path>
              </a:pathLst>
            </a:custGeom>
            <a:solidFill>
              <a:srgbClr val="5F2177"/>
            </a:solidFill>
          </p:spPr>
          <p:txBody>
            <a:bodyPr wrap="square" lIns="0" tIns="0" rIns="0" bIns="0" rtlCol="0"/>
            <a:lstStyle/>
            <a:p>
              <a:endParaRPr/>
            </a:p>
          </p:txBody>
        </p:sp>
        <p:sp>
          <p:nvSpPr>
            <p:cNvPr id="75" name="object 75">
              <a:hlinkClick r:id="rId20"/>
            </p:cNvPr>
            <p:cNvSpPr/>
            <p:nvPr/>
          </p:nvSpPr>
          <p:spPr>
            <a:xfrm>
              <a:off x="12295213" y="5125370"/>
              <a:ext cx="2012950" cy="608330"/>
            </a:xfrm>
            <a:custGeom>
              <a:avLst/>
              <a:gdLst/>
              <a:ahLst/>
              <a:cxnLst/>
              <a:rect l="l" t="t" r="r" b="b"/>
              <a:pathLst>
                <a:path w="2012950" h="608329">
                  <a:moveTo>
                    <a:pt x="1220419" y="440880"/>
                  </a:moveTo>
                  <a:lnTo>
                    <a:pt x="1142022" y="314833"/>
                  </a:lnTo>
                  <a:lnTo>
                    <a:pt x="1111681" y="267182"/>
                  </a:lnTo>
                  <a:lnTo>
                    <a:pt x="1049655" y="262521"/>
                  </a:lnTo>
                  <a:lnTo>
                    <a:pt x="963117" y="262432"/>
                  </a:lnTo>
                  <a:lnTo>
                    <a:pt x="919848" y="262102"/>
                  </a:lnTo>
                  <a:lnTo>
                    <a:pt x="876338" y="307517"/>
                  </a:lnTo>
                  <a:lnTo>
                    <a:pt x="859002" y="335889"/>
                  </a:lnTo>
                  <a:lnTo>
                    <a:pt x="823226" y="391934"/>
                  </a:lnTo>
                  <a:lnTo>
                    <a:pt x="783958" y="440880"/>
                  </a:lnTo>
                  <a:lnTo>
                    <a:pt x="1220419" y="440880"/>
                  </a:lnTo>
                  <a:close/>
                </a:path>
                <a:path w="2012950" h="608329">
                  <a:moveTo>
                    <a:pt x="1371968" y="587311"/>
                  </a:moveTo>
                  <a:lnTo>
                    <a:pt x="1368933" y="549249"/>
                  </a:lnTo>
                  <a:lnTo>
                    <a:pt x="1357477" y="525907"/>
                  </a:lnTo>
                  <a:lnTo>
                    <a:pt x="1334541" y="514184"/>
                  </a:lnTo>
                  <a:lnTo>
                    <a:pt x="1297051" y="510959"/>
                  </a:lnTo>
                  <a:lnTo>
                    <a:pt x="1039253" y="511302"/>
                  </a:lnTo>
                  <a:lnTo>
                    <a:pt x="833018" y="511060"/>
                  </a:lnTo>
                  <a:lnTo>
                    <a:pt x="729894" y="510362"/>
                  </a:lnTo>
                  <a:lnTo>
                    <a:pt x="684314" y="513080"/>
                  </a:lnTo>
                  <a:lnTo>
                    <a:pt x="643191" y="555879"/>
                  </a:lnTo>
                  <a:lnTo>
                    <a:pt x="642975" y="608012"/>
                  </a:lnTo>
                  <a:lnTo>
                    <a:pt x="1371955" y="608012"/>
                  </a:lnTo>
                  <a:lnTo>
                    <a:pt x="1371968" y="587311"/>
                  </a:lnTo>
                  <a:close/>
                </a:path>
                <a:path w="2012950" h="608329">
                  <a:moveTo>
                    <a:pt x="2012797" y="68008"/>
                  </a:moveTo>
                  <a:lnTo>
                    <a:pt x="2012061" y="0"/>
                  </a:lnTo>
                  <a:lnTo>
                    <a:pt x="698" y="0"/>
                  </a:lnTo>
                  <a:lnTo>
                    <a:pt x="0" y="68008"/>
                  </a:lnTo>
                  <a:lnTo>
                    <a:pt x="101" y="101447"/>
                  </a:lnTo>
                  <a:lnTo>
                    <a:pt x="7137" y="156972"/>
                  </a:lnTo>
                  <a:lnTo>
                    <a:pt x="39039" y="187248"/>
                  </a:lnTo>
                  <a:lnTo>
                    <a:pt x="82931" y="194805"/>
                  </a:lnTo>
                  <a:lnTo>
                    <a:pt x="1929422" y="194830"/>
                  </a:lnTo>
                  <a:lnTo>
                    <a:pt x="1942312" y="194462"/>
                  </a:lnTo>
                  <a:lnTo>
                    <a:pt x="1991893" y="175564"/>
                  </a:lnTo>
                  <a:lnTo>
                    <a:pt x="2011337" y="134658"/>
                  </a:lnTo>
                  <a:lnTo>
                    <a:pt x="2012797" y="68008"/>
                  </a:lnTo>
                  <a:close/>
                </a:path>
              </a:pathLst>
            </a:custGeom>
            <a:solidFill>
              <a:srgbClr val="DFC2F1"/>
            </a:solidFill>
          </p:spPr>
          <p:txBody>
            <a:bodyPr wrap="square" lIns="0" tIns="0" rIns="0" bIns="0" rtlCol="0"/>
            <a:lstStyle/>
            <a:p>
              <a:endParaRPr/>
            </a:p>
          </p:txBody>
        </p:sp>
        <p:sp>
          <p:nvSpPr>
            <p:cNvPr id="76" name="object 76"/>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grpSp>
      <p:sp>
        <p:nvSpPr>
          <p:cNvPr id="77" name="object 77"/>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grpSp>
        <p:nvGrpSpPr>
          <p:cNvPr id="78" name="object 78"/>
          <p:cNvGrpSpPr/>
          <p:nvPr/>
        </p:nvGrpSpPr>
        <p:grpSpPr>
          <a:xfrm>
            <a:off x="710098" y="611769"/>
            <a:ext cx="18580100" cy="436880"/>
            <a:chOff x="710098" y="611769"/>
            <a:chExt cx="18580100" cy="436880"/>
          </a:xfrm>
        </p:grpSpPr>
        <p:sp>
          <p:nvSpPr>
            <p:cNvPr id="79" name="object 79"/>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80" name="object 80"/>
            <p:cNvPicPr/>
            <p:nvPr/>
          </p:nvPicPr>
          <p:blipFill>
            <a:blip r:embed="rId40" cstate="print"/>
            <a:stretch>
              <a:fillRect/>
            </a:stretch>
          </p:blipFill>
          <p:spPr>
            <a:xfrm>
              <a:off x="10224505" y="804499"/>
              <a:ext cx="101839" cy="104719"/>
            </a:xfrm>
            <a:prstGeom prst="rect">
              <a:avLst/>
            </a:prstGeom>
          </p:spPr>
        </p:pic>
        <p:sp>
          <p:nvSpPr>
            <p:cNvPr id="81" name="object 81"/>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2" name="object 82"/>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83" name="object 83"/>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84" name="object 84"/>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85" name="object 85"/>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86" name="object 86"/>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87" name="object 87"/>
            <p:cNvPicPr/>
            <p:nvPr/>
          </p:nvPicPr>
          <p:blipFill>
            <a:blip r:embed="rId41" cstate="print"/>
            <a:stretch>
              <a:fillRect/>
            </a:stretch>
          </p:blipFill>
          <p:spPr>
            <a:xfrm>
              <a:off x="900786" y="665402"/>
              <a:ext cx="90720" cy="160403"/>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3" name="object 53"/>
          <p:cNvGrpSpPr/>
          <p:nvPr/>
        </p:nvGrpSpPr>
        <p:grpSpPr>
          <a:xfrm>
            <a:off x="14935964" y="3504971"/>
            <a:ext cx="4309745" cy="6525259"/>
            <a:chOff x="14935964" y="3504971"/>
            <a:chExt cx="4309745" cy="6525259"/>
          </a:xfrm>
        </p:grpSpPr>
        <p:sp>
          <p:nvSpPr>
            <p:cNvPr id="54" name="object 54"/>
            <p:cNvSpPr/>
            <p:nvPr/>
          </p:nvSpPr>
          <p:spPr>
            <a:xfrm>
              <a:off x="14935964" y="3504971"/>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p>
          </p:txBody>
        </p:sp>
        <p:sp>
          <p:nvSpPr>
            <p:cNvPr id="55" name="object 55"/>
            <p:cNvSpPr/>
            <p:nvPr/>
          </p:nvSpPr>
          <p:spPr>
            <a:xfrm>
              <a:off x="15408668" y="6732560"/>
              <a:ext cx="2702560" cy="2702560"/>
            </a:xfrm>
            <a:custGeom>
              <a:avLst/>
              <a:gdLst/>
              <a:ahLst/>
              <a:cxnLst/>
              <a:rect l="l" t="t" r="r" b="b"/>
              <a:pathLst>
                <a:path w="2702559" h="2702559">
                  <a:moveTo>
                    <a:pt x="1351236" y="0"/>
                  </a:moveTo>
                  <a:lnTo>
                    <a:pt x="1302771" y="852"/>
                  </a:lnTo>
                  <a:lnTo>
                    <a:pt x="1254736" y="3392"/>
                  </a:lnTo>
                  <a:lnTo>
                    <a:pt x="1207158" y="7590"/>
                  </a:lnTo>
                  <a:lnTo>
                    <a:pt x="1160067" y="13418"/>
                  </a:lnTo>
                  <a:lnTo>
                    <a:pt x="1113491" y="20847"/>
                  </a:lnTo>
                  <a:lnTo>
                    <a:pt x="1067458" y="29848"/>
                  </a:lnTo>
                  <a:lnTo>
                    <a:pt x="1021998" y="40393"/>
                  </a:lnTo>
                  <a:lnTo>
                    <a:pt x="977138" y="52454"/>
                  </a:lnTo>
                  <a:lnTo>
                    <a:pt x="932907" y="66001"/>
                  </a:lnTo>
                  <a:lnTo>
                    <a:pt x="889335" y="81006"/>
                  </a:lnTo>
                  <a:lnTo>
                    <a:pt x="846449" y="97441"/>
                  </a:lnTo>
                  <a:lnTo>
                    <a:pt x="804278" y="115277"/>
                  </a:lnTo>
                  <a:lnTo>
                    <a:pt x="762851" y="134486"/>
                  </a:lnTo>
                  <a:lnTo>
                    <a:pt x="722196" y="155038"/>
                  </a:lnTo>
                  <a:lnTo>
                    <a:pt x="682341" y="176906"/>
                  </a:lnTo>
                  <a:lnTo>
                    <a:pt x="643317" y="200060"/>
                  </a:lnTo>
                  <a:lnTo>
                    <a:pt x="605150" y="224472"/>
                  </a:lnTo>
                  <a:lnTo>
                    <a:pt x="567869" y="250114"/>
                  </a:lnTo>
                  <a:lnTo>
                    <a:pt x="531504" y="276957"/>
                  </a:lnTo>
                  <a:lnTo>
                    <a:pt x="496083" y="304972"/>
                  </a:lnTo>
                  <a:lnTo>
                    <a:pt x="461633" y="334131"/>
                  </a:lnTo>
                  <a:lnTo>
                    <a:pt x="428185" y="364405"/>
                  </a:lnTo>
                  <a:lnTo>
                    <a:pt x="395766" y="395766"/>
                  </a:lnTo>
                  <a:lnTo>
                    <a:pt x="364405" y="428185"/>
                  </a:lnTo>
                  <a:lnTo>
                    <a:pt x="334131" y="461633"/>
                  </a:lnTo>
                  <a:lnTo>
                    <a:pt x="304972" y="496083"/>
                  </a:lnTo>
                  <a:lnTo>
                    <a:pt x="276957" y="531504"/>
                  </a:lnTo>
                  <a:lnTo>
                    <a:pt x="250114" y="567869"/>
                  </a:lnTo>
                  <a:lnTo>
                    <a:pt x="224472" y="605150"/>
                  </a:lnTo>
                  <a:lnTo>
                    <a:pt x="200060" y="643317"/>
                  </a:lnTo>
                  <a:lnTo>
                    <a:pt x="176906" y="682341"/>
                  </a:lnTo>
                  <a:lnTo>
                    <a:pt x="155038" y="722196"/>
                  </a:lnTo>
                  <a:lnTo>
                    <a:pt x="134486" y="762851"/>
                  </a:lnTo>
                  <a:lnTo>
                    <a:pt x="115277" y="804278"/>
                  </a:lnTo>
                  <a:lnTo>
                    <a:pt x="97441" y="846449"/>
                  </a:lnTo>
                  <a:lnTo>
                    <a:pt x="81006" y="889335"/>
                  </a:lnTo>
                  <a:lnTo>
                    <a:pt x="66001" y="932907"/>
                  </a:lnTo>
                  <a:lnTo>
                    <a:pt x="52454" y="977138"/>
                  </a:lnTo>
                  <a:lnTo>
                    <a:pt x="40393" y="1021998"/>
                  </a:lnTo>
                  <a:lnTo>
                    <a:pt x="29848" y="1067458"/>
                  </a:lnTo>
                  <a:lnTo>
                    <a:pt x="20847" y="1113491"/>
                  </a:lnTo>
                  <a:lnTo>
                    <a:pt x="13418" y="1160067"/>
                  </a:lnTo>
                  <a:lnTo>
                    <a:pt x="7590" y="1207158"/>
                  </a:lnTo>
                  <a:lnTo>
                    <a:pt x="3392" y="1254736"/>
                  </a:lnTo>
                  <a:lnTo>
                    <a:pt x="852" y="1302771"/>
                  </a:lnTo>
                  <a:lnTo>
                    <a:pt x="0" y="1351236"/>
                  </a:lnTo>
                  <a:lnTo>
                    <a:pt x="852" y="1399701"/>
                  </a:lnTo>
                  <a:lnTo>
                    <a:pt x="3392" y="1447736"/>
                  </a:lnTo>
                  <a:lnTo>
                    <a:pt x="7590" y="1495314"/>
                  </a:lnTo>
                  <a:lnTo>
                    <a:pt x="13418" y="1542405"/>
                  </a:lnTo>
                  <a:lnTo>
                    <a:pt x="20847" y="1588981"/>
                  </a:lnTo>
                  <a:lnTo>
                    <a:pt x="29848" y="1635013"/>
                  </a:lnTo>
                  <a:lnTo>
                    <a:pt x="40393" y="1680473"/>
                  </a:lnTo>
                  <a:lnTo>
                    <a:pt x="52454" y="1725333"/>
                  </a:lnTo>
                  <a:lnTo>
                    <a:pt x="66001" y="1769563"/>
                  </a:lnTo>
                  <a:lnTo>
                    <a:pt x="81006" y="1813135"/>
                  </a:lnTo>
                  <a:lnTo>
                    <a:pt x="97441" y="1856021"/>
                  </a:lnTo>
                  <a:lnTo>
                    <a:pt x="115277" y="1898192"/>
                  </a:lnTo>
                  <a:lnTo>
                    <a:pt x="134486" y="1939619"/>
                  </a:lnTo>
                  <a:lnTo>
                    <a:pt x="155038" y="1980274"/>
                  </a:lnTo>
                  <a:lnTo>
                    <a:pt x="176906" y="2020128"/>
                  </a:lnTo>
                  <a:lnTo>
                    <a:pt x="200060" y="2059152"/>
                  </a:lnTo>
                  <a:lnTo>
                    <a:pt x="224472" y="2097319"/>
                  </a:lnTo>
                  <a:lnTo>
                    <a:pt x="250114" y="2134599"/>
                  </a:lnTo>
                  <a:lnTo>
                    <a:pt x="276957" y="2170964"/>
                  </a:lnTo>
                  <a:lnTo>
                    <a:pt x="304972" y="2206385"/>
                  </a:lnTo>
                  <a:lnTo>
                    <a:pt x="334131" y="2240834"/>
                  </a:lnTo>
                  <a:lnTo>
                    <a:pt x="364405" y="2274282"/>
                  </a:lnTo>
                  <a:lnTo>
                    <a:pt x="395766" y="2306700"/>
                  </a:lnTo>
                  <a:lnTo>
                    <a:pt x="428185" y="2338061"/>
                  </a:lnTo>
                  <a:lnTo>
                    <a:pt x="461633" y="2368335"/>
                  </a:lnTo>
                  <a:lnTo>
                    <a:pt x="496083" y="2397493"/>
                  </a:lnTo>
                  <a:lnTo>
                    <a:pt x="531504" y="2425508"/>
                  </a:lnTo>
                  <a:lnTo>
                    <a:pt x="567869" y="2452351"/>
                  </a:lnTo>
                  <a:lnTo>
                    <a:pt x="605150" y="2477992"/>
                  </a:lnTo>
                  <a:lnTo>
                    <a:pt x="643317" y="2502404"/>
                  </a:lnTo>
                  <a:lnTo>
                    <a:pt x="682341" y="2525558"/>
                  </a:lnTo>
                  <a:lnTo>
                    <a:pt x="722196" y="2547426"/>
                  </a:lnTo>
                  <a:lnTo>
                    <a:pt x="762851" y="2567978"/>
                  </a:lnTo>
                  <a:lnTo>
                    <a:pt x="804278" y="2587186"/>
                  </a:lnTo>
                  <a:lnTo>
                    <a:pt x="846449" y="2605022"/>
                  </a:lnTo>
                  <a:lnTo>
                    <a:pt x="889335" y="2621456"/>
                  </a:lnTo>
                  <a:lnTo>
                    <a:pt x="932907" y="2636461"/>
                  </a:lnTo>
                  <a:lnTo>
                    <a:pt x="977138" y="2650009"/>
                  </a:lnTo>
                  <a:lnTo>
                    <a:pt x="1021998" y="2662069"/>
                  </a:lnTo>
                  <a:lnTo>
                    <a:pt x="1067458" y="2672614"/>
                  </a:lnTo>
                  <a:lnTo>
                    <a:pt x="1113491" y="2681615"/>
                  </a:lnTo>
                  <a:lnTo>
                    <a:pt x="1160067" y="2689044"/>
                  </a:lnTo>
                  <a:lnTo>
                    <a:pt x="1207158" y="2694871"/>
                  </a:lnTo>
                  <a:lnTo>
                    <a:pt x="1254736" y="2699069"/>
                  </a:lnTo>
                  <a:lnTo>
                    <a:pt x="1302771" y="2701609"/>
                  </a:lnTo>
                  <a:lnTo>
                    <a:pt x="1351236" y="2702462"/>
                  </a:lnTo>
                  <a:lnTo>
                    <a:pt x="1399700" y="2701609"/>
                  </a:lnTo>
                  <a:lnTo>
                    <a:pt x="1447735" y="2699069"/>
                  </a:lnTo>
                  <a:lnTo>
                    <a:pt x="1495312" y="2694871"/>
                  </a:lnTo>
                  <a:lnTo>
                    <a:pt x="1542402" y="2689044"/>
                  </a:lnTo>
                  <a:lnTo>
                    <a:pt x="1588978" y="2681615"/>
                  </a:lnTo>
                  <a:lnTo>
                    <a:pt x="1635010" y="2672614"/>
                  </a:lnTo>
                  <a:lnTo>
                    <a:pt x="1680470" y="2662069"/>
                  </a:lnTo>
                  <a:lnTo>
                    <a:pt x="1725329" y="2650009"/>
                  </a:lnTo>
                  <a:lnTo>
                    <a:pt x="1769559" y="2636461"/>
                  </a:lnTo>
                  <a:lnTo>
                    <a:pt x="1813131" y="2621456"/>
                  </a:lnTo>
                  <a:lnTo>
                    <a:pt x="1856017" y="2605022"/>
                  </a:lnTo>
                  <a:lnTo>
                    <a:pt x="1898187" y="2587186"/>
                  </a:lnTo>
                  <a:lnTo>
                    <a:pt x="1939614" y="2567978"/>
                  </a:lnTo>
                  <a:lnTo>
                    <a:pt x="1980269" y="2547426"/>
                  </a:lnTo>
                  <a:lnTo>
                    <a:pt x="2020123" y="2525558"/>
                  </a:lnTo>
                  <a:lnTo>
                    <a:pt x="2059148" y="2502404"/>
                  </a:lnTo>
                  <a:lnTo>
                    <a:pt x="2097314" y="2477992"/>
                  </a:lnTo>
                  <a:lnTo>
                    <a:pt x="2134594" y="2452351"/>
                  </a:lnTo>
                  <a:lnTo>
                    <a:pt x="2170959" y="2425508"/>
                  </a:lnTo>
                  <a:lnTo>
                    <a:pt x="2206380" y="2397493"/>
                  </a:lnTo>
                  <a:lnTo>
                    <a:pt x="2240829" y="2368335"/>
                  </a:lnTo>
                  <a:lnTo>
                    <a:pt x="2274278" y="2338061"/>
                  </a:lnTo>
                  <a:lnTo>
                    <a:pt x="2306696" y="2306700"/>
                  </a:lnTo>
                  <a:lnTo>
                    <a:pt x="2338057" y="2274282"/>
                  </a:lnTo>
                  <a:lnTo>
                    <a:pt x="2368331" y="2240834"/>
                  </a:lnTo>
                  <a:lnTo>
                    <a:pt x="2397490" y="2206385"/>
                  </a:lnTo>
                  <a:lnTo>
                    <a:pt x="2425505" y="2170964"/>
                  </a:lnTo>
                  <a:lnTo>
                    <a:pt x="2452348" y="2134599"/>
                  </a:lnTo>
                  <a:lnTo>
                    <a:pt x="2477989" y="2097319"/>
                  </a:lnTo>
                  <a:lnTo>
                    <a:pt x="2502402" y="2059152"/>
                  </a:lnTo>
                  <a:lnTo>
                    <a:pt x="2525556" y="2020128"/>
                  </a:lnTo>
                  <a:lnTo>
                    <a:pt x="2547423" y="1980274"/>
                  </a:lnTo>
                  <a:lnTo>
                    <a:pt x="2567976" y="1939619"/>
                  </a:lnTo>
                  <a:lnTo>
                    <a:pt x="2587184" y="1898192"/>
                  </a:lnTo>
                  <a:lnTo>
                    <a:pt x="2605020" y="1856021"/>
                  </a:lnTo>
                  <a:lnTo>
                    <a:pt x="2621455" y="1813135"/>
                  </a:lnTo>
                  <a:lnTo>
                    <a:pt x="2636461" y="1769563"/>
                  </a:lnTo>
                  <a:lnTo>
                    <a:pt x="2650008" y="1725333"/>
                  </a:lnTo>
                  <a:lnTo>
                    <a:pt x="2662068" y="1680473"/>
                  </a:lnTo>
                  <a:lnTo>
                    <a:pt x="2672613" y="1635013"/>
                  </a:lnTo>
                  <a:lnTo>
                    <a:pt x="2681615" y="1588981"/>
                  </a:lnTo>
                  <a:lnTo>
                    <a:pt x="2689043" y="1542405"/>
                  </a:lnTo>
                  <a:lnTo>
                    <a:pt x="2694871" y="1495314"/>
                  </a:lnTo>
                  <a:lnTo>
                    <a:pt x="2699069" y="1447736"/>
                  </a:lnTo>
                  <a:lnTo>
                    <a:pt x="2701609" y="1399701"/>
                  </a:lnTo>
                  <a:lnTo>
                    <a:pt x="2702462" y="1351236"/>
                  </a:lnTo>
                  <a:lnTo>
                    <a:pt x="2701609" y="1302771"/>
                  </a:lnTo>
                  <a:lnTo>
                    <a:pt x="2699069" y="1254736"/>
                  </a:lnTo>
                  <a:lnTo>
                    <a:pt x="2694871" y="1207158"/>
                  </a:lnTo>
                  <a:lnTo>
                    <a:pt x="2689043" y="1160067"/>
                  </a:lnTo>
                  <a:lnTo>
                    <a:pt x="2681615" y="1113491"/>
                  </a:lnTo>
                  <a:lnTo>
                    <a:pt x="2672613" y="1067458"/>
                  </a:lnTo>
                  <a:lnTo>
                    <a:pt x="2662068" y="1021998"/>
                  </a:lnTo>
                  <a:lnTo>
                    <a:pt x="2650008" y="977138"/>
                  </a:lnTo>
                  <a:lnTo>
                    <a:pt x="2636461" y="932907"/>
                  </a:lnTo>
                  <a:lnTo>
                    <a:pt x="2621455" y="889335"/>
                  </a:lnTo>
                  <a:lnTo>
                    <a:pt x="2605020" y="846449"/>
                  </a:lnTo>
                  <a:lnTo>
                    <a:pt x="2587184" y="804278"/>
                  </a:lnTo>
                  <a:lnTo>
                    <a:pt x="2567976" y="762851"/>
                  </a:lnTo>
                  <a:lnTo>
                    <a:pt x="2547423" y="722196"/>
                  </a:lnTo>
                  <a:lnTo>
                    <a:pt x="2525556" y="682341"/>
                  </a:lnTo>
                  <a:lnTo>
                    <a:pt x="2502402" y="643317"/>
                  </a:lnTo>
                  <a:lnTo>
                    <a:pt x="2477989" y="605150"/>
                  </a:lnTo>
                  <a:lnTo>
                    <a:pt x="2452348" y="567869"/>
                  </a:lnTo>
                  <a:lnTo>
                    <a:pt x="2425505" y="531504"/>
                  </a:lnTo>
                  <a:lnTo>
                    <a:pt x="2397490" y="496083"/>
                  </a:lnTo>
                  <a:lnTo>
                    <a:pt x="2368331" y="461633"/>
                  </a:lnTo>
                  <a:lnTo>
                    <a:pt x="2338057" y="428185"/>
                  </a:lnTo>
                  <a:lnTo>
                    <a:pt x="2306696" y="395766"/>
                  </a:lnTo>
                  <a:lnTo>
                    <a:pt x="2274278" y="364405"/>
                  </a:lnTo>
                  <a:lnTo>
                    <a:pt x="2240829" y="334131"/>
                  </a:lnTo>
                  <a:lnTo>
                    <a:pt x="2206380" y="304972"/>
                  </a:lnTo>
                  <a:lnTo>
                    <a:pt x="2170959" y="276957"/>
                  </a:lnTo>
                  <a:lnTo>
                    <a:pt x="2134594" y="250114"/>
                  </a:lnTo>
                  <a:lnTo>
                    <a:pt x="2097314" y="224472"/>
                  </a:lnTo>
                  <a:lnTo>
                    <a:pt x="2059148" y="200060"/>
                  </a:lnTo>
                  <a:lnTo>
                    <a:pt x="2020123" y="176906"/>
                  </a:lnTo>
                  <a:lnTo>
                    <a:pt x="1980269" y="155038"/>
                  </a:lnTo>
                  <a:lnTo>
                    <a:pt x="1939614" y="134486"/>
                  </a:lnTo>
                  <a:lnTo>
                    <a:pt x="1898187" y="115277"/>
                  </a:lnTo>
                  <a:lnTo>
                    <a:pt x="1856017" y="97441"/>
                  </a:lnTo>
                  <a:lnTo>
                    <a:pt x="1813131" y="81006"/>
                  </a:lnTo>
                  <a:lnTo>
                    <a:pt x="1769559" y="66001"/>
                  </a:lnTo>
                  <a:lnTo>
                    <a:pt x="1725329" y="52454"/>
                  </a:lnTo>
                  <a:lnTo>
                    <a:pt x="1680470" y="40393"/>
                  </a:lnTo>
                  <a:lnTo>
                    <a:pt x="1635010" y="29848"/>
                  </a:lnTo>
                  <a:lnTo>
                    <a:pt x="1588978" y="20847"/>
                  </a:lnTo>
                  <a:lnTo>
                    <a:pt x="1542402" y="13418"/>
                  </a:lnTo>
                  <a:lnTo>
                    <a:pt x="1495312" y="7590"/>
                  </a:lnTo>
                  <a:lnTo>
                    <a:pt x="1447735" y="3392"/>
                  </a:lnTo>
                  <a:lnTo>
                    <a:pt x="1399700" y="852"/>
                  </a:lnTo>
                  <a:lnTo>
                    <a:pt x="1351236" y="0"/>
                  </a:lnTo>
                  <a:close/>
                </a:path>
              </a:pathLst>
            </a:custGeom>
            <a:solidFill>
              <a:srgbClr val="FBECB0">
                <a:alpha val="50000"/>
              </a:srgbClr>
            </a:solidFill>
          </p:spPr>
          <p:txBody>
            <a:bodyPr wrap="square" lIns="0" tIns="0" rIns="0" bIns="0" rtlCol="0"/>
            <a:lstStyle/>
            <a:p>
              <a:endParaRPr dirty="0"/>
            </a:p>
          </p:txBody>
        </p:sp>
      </p:grpSp>
      <p:sp>
        <p:nvSpPr>
          <p:cNvPr id="57" name="object 57"/>
          <p:cNvSpPr txBox="1"/>
          <p:nvPr/>
        </p:nvSpPr>
        <p:spPr>
          <a:xfrm>
            <a:off x="15005050" y="3521075"/>
            <a:ext cx="5062301" cy="2537874"/>
          </a:xfrm>
          <a:prstGeom prst="rect">
            <a:avLst/>
          </a:prstGeom>
        </p:spPr>
        <p:txBody>
          <a:bodyPr vert="horz" wrap="square" lIns="0" tIns="13970" rIns="0" bIns="0" rtlCol="0">
            <a:spAutoFit/>
          </a:bodyPr>
          <a:lstStyle/>
          <a:p>
            <a:pPr marL="25400">
              <a:spcBef>
                <a:spcPts val="110"/>
              </a:spcBef>
            </a:pPr>
            <a:r>
              <a:rPr lang="fr-FR" sz="16400" b="1" spc="-1600" dirty="0">
                <a:latin typeface="+mn-lt"/>
              </a:rPr>
              <a:t>15</a:t>
            </a:r>
            <a:r>
              <a:rPr lang="fr-FR" sz="16400" b="1" spc="-2800" dirty="0">
                <a:latin typeface="+mn-lt"/>
              </a:rPr>
              <a:t> </a:t>
            </a:r>
            <a:r>
              <a:rPr lang="fr-FR" sz="13200" b="1" spc="-1200" dirty="0">
                <a:latin typeface="+mn-lt"/>
              </a:rPr>
              <a:t>000</a:t>
            </a:r>
          </a:p>
        </p:txBody>
      </p:sp>
      <p:grpSp>
        <p:nvGrpSpPr>
          <p:cNvPr id="58" name="object 58"/>
          <p:cNvGrpSpPr/>
          <p:nvPr/>
        </p:nvGrpSpPr>
        <p:grpSpPr>
          <a:xfrm>
            <a:off x="15600883" y="5263803"/>
            <a:ext cx="2815590" cy="3623945"/>
            <a:chOff x="15600883" y="5263803"/>
            <a:chExt cx="2815590" cy="3623945"/>
          </a:xfrm>
        </p:grpSpPr>
        <p:sp>
          <p:nvSpPr>
            <p:cNvPr id="59" name="object 59"/>
            <p:cNvSpPr/>
            <p:nvPr/>
          </p:nvSpPr>
          <p:spPr>
            <a:xfrm>
              <a:off x="15903295" y="6441700"/>
              <a:ext cx="2439035" cy="232410"/>
            </a:xfrm>
            <a:custGeom>
              <a:avLst/>
              <a:gdLst/>
              <a:ahLst/>
              <a:cxnLst/>
              <a:rect l="l" t="t" r="r" b="b"/>
              <a:pathLst>
                <a:path w="2439034" h="232409">
                  <a:moveTo>
                    <a:pt x="1150137" y="71882"/>
                  </a:moveTo>
                  <a:lnTo>
                    <a:pt x="4978" y="0"/>
                  </a:lnTo>
                  <a:lnTo>
                    <a:pt x="0" y="79413"/>
                  </a:lnTo>
                  <a:lnTo>
                    <a:pt x="1145133" y="151295"/>
                  </a:lnTo>
                  <a:lnTo>
                    <a:pt x="1150137" y="71882"/>
                  </a:lnTo>
                  <a:close/>
                </a:path>
                <a:path w="2439034" h="232409">
                  <a:moveTo>
                    <a:pt x="2438501" y="191897"/>
                  </a:moveTo>
                  <a:lnTo>
                    <a:pt x="2408085" y="128193"/>
                  </a:lnTo>
                  <a:lnTo>
                    <a:pt x="2372068" y="107200"/>
                  </a:lnTo>
                  <a:lnTo>
                    <a:pt x="2326944" y="97497"/>
                  </a:lnTo>
                  <a:lnTo>
                    <a:pt x="2206333" y="89928"/>
                  </a:lnTo>
                  <a:lnTo>
                    <a:pt x="2160359" y="93916"/>
                  </a:lnTo>
                  <a:lnTo>
                    <a:pt x="2121992" y="110236"/>
                  </a:lnTo>
                  <a:lnTo>
                    <a:pt x="2095182" y="136321"/>
                  </a:lnTo>
                  <a:lnTo>
                    <a:pt x="2083854" y="169633"/>
                  </a:lnTo>
                  <a:lnTo>
                    <a:pt x="2081301" y="210058"/>
                  </a:lnTo>
                  <a:lnTo>
                    <a:pt x="2435961" y="232308"/>
                  </a:lnTo>
                  <a:lnTo>
                    <a:pt x="2438501" y="191897"/>
                  </a:lnTo>
                  <a:close/>
                </a:path>
              </a:pathLst>
            </a:custGeom>
            <a:solidFill>
              <a:srgbClr val="EA911B"/>
            </a:solidFill>
          </p:spPr>
          <p:txBody>
            <a:bodyPr wrap="square" lIns="0" tIns="0" rIns="0" bIns="0" rtlCol="0"/>
            <a:lstStyle/>
            <a:p>
              <a:endParaRPr dirty="0"/>
            </a:p>
          </p:txBody>
        </p:sp>
        <p:sp>
          <p:nvSpPr>
            <p:cNvPr id="60" name="object 60"/>
            <p:cNvSpPr/>
            <p:nvPr/>
          </p:nvSpPr>
          <p:spPr>
            <a:xfrm>
              <a:off x="16529173" y="5263803"/>
              <a:ext cx="1887220" cy="1151255"/>
            </a:xfrm>
            <a:custGeom>
              <a:avLst/>
              <a:gdLst/>
              <a:ahLst/>
              <a:cxnLst/>
              <a:rect l="l" t="t" r="r" b="b"/>
              <a:pathLst>
                <a:path w="1887219" h="1151254">
                  <a:moveTo>
                    <a:pt x="132163" y="0"/>
                  </a:moveTo>
                  <a:lnTo>
                    <a:pt x="80620" y="17647"/>
                  </a:lnTo>
                  <a:lnTo>
                    <a:pt x="56657" y="66573"/>
                  </a:lnTo>
                  <a:lnTo>
                    <a:pt x="0" y="969310"/>
                  </a:lnTo>
                  <a:lnTo>
                    <a:pt x="3846" y="997320"/>
                  </a:lnTo>
                  <a:lnTo>
                    <a:pt x="17652" y="1020864"/>
                  </a:lnTo>
                  <a:lnTo>
                    <a:pt x="39278" y="1037512"/>
                  </a:lnTo>
                  <a:lnTo>
                    <a:pt x="66584" y="1044837"/>
                  </a:lnTo>
                  <a:lnTo>
                    <a:pt x="1755046" y="1150802"/>
                  </a:lnTo>
                  <a:lnTo>
                    <a:pt x="1783049" y="1146952"/>
                  </a:lnTo>
                  <a:lnTo>
                    <a:pt x="1806588" y="1133140"/>
                  </a:lnTo>
                  <a:lnTo>
                    <a:pt x="1823233" y="1111511"/>
                  </a:lnTo>
                  <a:lnTo>
                    <a:pt x="1830551" y="1084207"/>
                  </a:lnTo>
                  <a:lnTo>
                    <a:pt x="1887209" y="181470"/>
                  </a:lnTo>
                  <a:lnTo>
                    <a:pt x="1883361" y="153467"/>
                  </a:lnTo>
                  <a:lnTo>
                    <a:pt x="1869553" y="129927"/>
                  </a:lnTo>
                  <a:lnTo>
                    <a:pt x="1847927" y="113283"/>
                  </a:lnTo>
                  <a:lnTo>
                    <a:pt x="1820625" y="105965"/>
                  </a:lnTo>
                  <a:lnTo>
                    <a:pt x="132163" y="0"/>
                  </a:lnTo>
                  <a:close/>
                </a:path>
              </a:pathLst>
            </a:custGeom>
            <a:solidFill>
              <a:srgbClr val="FBECB0"/>
            </a:solidFill>
          </p:spPr>
          <p:txBody>
            <a:bodyPr wrap="square" lIns="0" tIns="0" rIns="0" bIns="0" rtlCol="0"/>
            <a:lstStyle/>
            <a:p>
              <a:endParaRPr dirty="0"/>
            </a:p>
          </p:txBody>
        </p:sp>
        <p:sp>
          <p:nvSpPr>
            <p:cNvPr id="61" name="object 61"/>
            <p:cNvSpPr/>
            <p:nvPr/>
          </p:nvSpPr>
          <p:spPr>
            <a:xfrm>
              <a:off x="16595281" y="5321523"/>
              <a:ext cx="1763395" cy="901700"/>
            </a:xfrm>
            <a:custGeom>
              <a:avLst/>
              <a:gdLst/>
              <a:ahLst/>
              <a:cxnLst/>
              <a:rect l="l" t="t" r="r" b="b"/>
              <a:pathLst>
                <a:path w="1763394" h="901700">
                  <a:moveTo>
                    <a:pt x="49851" y="0"/>
                  </a:moveTo>
                  <a:lnTo>
                    <a:pt x="0" y="794070"/>
                  </a:lnTo>
                  <a:lnTo>
                    <a:pt x="1713539" y="901616"/>
                  </a:lnTo>
                  <a:lnTo>
                    <a:pt x="1763380" y="107546"/>
                  </a:lnTo>
                  <a:lnTo>
                    <a:pt x="49851" y="0"/>
                  </a:lnTo>
                  <a:close/>
                </a:path>
              </a:pathLst>
            </a:custGeom>
            <a:solidFill>
              <a:srgbClr val="FFB543"/>
            </a:solidFill>
          </p:spPr>
          <p:txBody>
            <a:bodyPr wrap="square" lIns="0" tIns="0" rIns="0" bIns="0" rtlCol="0"/>
            <a:lstStyle/>
            <a:p>
              <a:endParaRPr dirty="0"/>
            </a:p>
          </p:txBody>
        </p:sp>
        <p:sp>
          <p:nvSpPr>
            <p:cNvPr id="62" name="object 62"/>
            <p:cNvSpPr/>
            <p:nvPr/>
          </p:nvSpPr>
          <p:spPr>
            <a:xfrm>
              <a:off x="17155909" y="6351911"/>
              <a:ext cx="541655" cy="281940"/>
            </a:xfrm>
            <a:custGeom>
              <a:avLst/>
              <a:gdLst/>
              <a:ahLst/>
              <a:cxnLst/>
              <a:rect l="l" t="t" r="r" b="b"/>
              <a:pathLst>
                <a:path w="541655" h="281940">
                  <a:moveTo>
                    <a:pt x="541134" y="202069"/>
                  </a:moveTo>
                  <a:lnTo>
                    <a:pt x="427685" y="194957"/>
                  </a:lnTo>
                  <a:lnTo>
                    <a:pt x="438708" y="19418"/>
                  </a:lnTo>
                  <a:lnTo>
                    <a:pt x="129438" y="0"/>
                  </a:lnTo>
                  <a:lnTo>
                    <a:pt x="118414" y="175552"/>
                  </a:lnTo>
                  <a:lnTo>
                    <a:pt x="4978" y="168427"/>
                  </a:lnTo>
                  <a:lnTo>
                    <a:pt x="0" y="247827"/>
                  </a:lnTo>
                  <a:lnTo>
                    <a:pt x="113436" y="254952"/>
                  </a:lnTo>
                  <a:lnTo>
                    <a:pt x="362724" y="270598"/>
                  </a:lnTo>
                  <a:lnTo>
                    <a:pt x="536143" y="281482"/>
                  </a:lnTo>
                  <a:lnTo>
                    <a:pt x="541134" y="202069"/>
                  </a:lnTo>
                  <a:close/>
                </a:path>
              </a:pathLst>
            </a:custGeom>
            <a:solidFill>
              <a:srgbClr val="EA911B"/>
            </a:solidFill>
          </p:spPr>
          <p:txBody>
            <a:bodyPr wrap="square" lIns="0" tIns="0" rIns="0" bIns="0" rtlCol="0"/>
            <a:lstStyle/>
            <a:p>
              <a:endParaRPr dirty="0"/>
            </a:p>
          </p:txBody>
        </p:sp>
        <p:sp>
          <p:nvSpPr>
            <p:cNvPr id="63" name="object 63"/>
            <p:cNvSpPr/>
            <p:nvPr/>
          </p:nvSpPr>
          <p:spPr>
            <a:xfrm>
              <a:off x="16904843" y="5337816"/>
              <a:ext cx="794385" cy="847090"/>
            </a:xfrm>
            <a:custGeom>
              <a:avLst/>
              <a:gdLst/>
              <a:ahLst/>
              <a:cxnLst/>
              <a:rect l="l" t="t" r="r" b="b"/>
              <a:pathLst>
                <a:path w="794384" h="847089">
                  <a:moveTo>
                    <a:pt x="630796" y="836803"/>
                  </a:moveTo>
                  <a:lnTo>
                    <a:pt x="304495" y="19126"/>
                  </a:lnTo>
                  <a:lnTo>
                    <a:pt x="0" y="0"/>
                  </a:lnTo>
                  <a:lnTo>
                    <a:pt x="326301" y="817689"/>
                  </a:lnTo>
                  <a:lnTo>
                    <a:pt x="630796" y="836803"/>
                  </a:lnTo>
                  <a:close/>
                </a:path>
                <a:path w="794384" h="847089">
                  <a:moveTo>
                    <a:pt x="793788" y="847039"/>
                  </a:moveTo>
                  <a:lnTo>
                    <a:pt x="467487" y="29349"/>
                  </a:lnTo>
                  <a:lnTo>
                    <a:pt x="376135" y="23609"/>
                  </a:lnTo>
                  <a:lnTo>
                    <a:pt x="702437" y="841311"/>
                  </a:lnTo>
                  <a:lnTo>
                    <a:pt x="793788" y="847039"/>
                  </a:lnTo>
                  <a:close/>
                </a:path>
              </a:pathLst>
            </a:custGeom>
            <a:solidFill>
              <a:srgbClr val="FBECB0"/>
            </a:solidFill>
          </p:spPr>
          <p:txBody>
            <a:bodyPr wrap="square" lIns="0" tIns="0" rIns="0" bIns="0" rtlCol="0"/>
            <a:lstStyle/>
            <a:p>
              <a:endParaRPr dirty="0"/>
            </a:p>
          </p:txBody>
        </p:sp>
        <p:sp>
          <p:nvSpPr>
            <p:cNvPr id="64" name="object 64"/>
            <p:cNvSpPr/>
            <p:nvPr/>
          </p:nvSpPr>
          <p:spPr>
            <a:xfrm>
              <a:off x="17414083" y="6242493"/>
              <a:ext cx="45085" cy="45085"/>
            </a:xfrm>
            <a:custGeom>
              <a:avLst/>
              <a:gdLst/>
              <a:ahLst/>
              <a:cxnLst/>
              <a:rect l="l" t="t" r="r" b="b"/>
              <a:pathLst>
                <a:path w="45084" h="45085">
                  <a:moveTo>
                    <a:pt x="23789" y="0"/>
                  </a:moveTo>
                  <a:lnTo>
                    <a:pt x="14964" y="1223"/>
                  </a:lnTo>
                  <a:lnTo>
                    <a:pt x="7548" y="5578"/>
                  </a:lnTo>
                  <a:lnTo>
                    <a:pt x="2305" y="12395"/>
                  </a:lnTo>
                  <a:lnTo>
                    <a:pt x="0" y="21004"/>
                  </a:lnTo>
                  <a:lnTo>
                    <a:pt x="1212" y="29823"/>
                  </a:lnTo>
                  <a:lnTo>
                    <a:pt x="5562" y="37237"/>
                  </a:lnTo>
                  <a:lnTo>
                    <a:pt x="12374" y="42479"/>
                  </a:lnTo>
                  <a:lnTo>
                    <a:pt x="20973" y="44783"/>
                  </a:lnTo>
                  <a:lnTo>
                    <a:pt x="29804" y="43575"/>
                  </a:lnTo>
                  <a:lnTo>
                    <a:pt x="37223" y="39223"/>
                  </a:lnTo>
                  <a:lnTo>
                    <a:pt x="42468" y="32406"/>
                  </a:lnTo>
                  <a:lnTo>
                    <a:pt x="44773" y="23800"/>
                  </a:lnTo>
                  <a:lnTo>
                    <a:pt x="43560" y="14979"/>
                  </a:lnTo>
                  <a:lnTo>
                    <a:pt x="39209" y="7561"/>
                  </a:lnTo>
                  <a:lnTo>
                    <a:pt x="32394" y="2312"/>
                  </a:lnTo>
                  <a:lnTo>
                    <a:pt x="23789" y="0"/>
                  </a:lnTo>
                  <a:close/>
                </a:path>
              </a:pathLst>
            </a:custGeom>
            <a:solidFill>
              <a:srgbClr val="EA911B"/>
            </a:solidFill>
          </p:spPr>
          <p:txBody>
            <a:bodyPr wrap="square" lIns="0" tIns="0" rIns="0" bIns="0" rtlCol="0"/>
            <a:lstStyle/>
            <a:p>
              <a:endParaRPr dirty="0"/>
            </a:p>
          </p:txBody>
        </p:sp>
        <p:sp>
          <p:nvSpPr>
            <p:cNvPr id="65" name="object 65"/>
            <p:cNvSpPr/>
            <p:nvPr/>
          </p:nvSpPr>
          <p:spPr>
            <a:xfrm>
              <a:off x="16595693" y="7357464"/>
              <a:ext cx="1023619" cy="302895"/>
            </a:xfrm>
            <a:custGeom>
              <a:avLst/>
              <a:gdLst/>
              <a:ahLst/>
              <a:cxnLst/>
              <a:rect l="l" t="t" r="r" b="b"/>
              <a:pathLst>
                <a:path w="1023619" h="302895">
                  <a:moveTo>
                    <a:pt x="1018932" y="0"/>
                  </a:moveTo>
                  <a:lnTo>
                    <a:pt x="0" y="195784"/>
                  </a:lnTo>
                  <a:lnTo>
                    <a:pt x="4161" y="259726"/>
                  </a:lnTo>
                  <a:lnTo>
                    <a:pt x="24297" y="292042"/>
                  </a:lnTo>
                  <a:lnTo>
                    <a:pt x="77283" y="302634"/>
                  </a:lnTo>
                  <a:lnTo>
                    <a:pt x="179994" y="301404"/>
                  </a:lnTo>
                  <a:lnTo>
                    <a:pt x="218731" y="299422"/>
                  </a:lnTo>
                  <a:lnTo>
                    <a:pt x="263271" y="295636"/>
                  </a:lnTo>
                  <a:lnTo>
                    <a:pt x="312656" y="290219"/>
                  </a:lnTo>
                  <a:lnTo>
                    <a:pt x="365931" y="283344"/>
                  </a:lnTo>
                  <a:lnTo>
                    <a:pt x="422140" y="275187"/>
                  </a:lnTo>
                  <a:lnTo>
                    <a:pt x="480325" y="265920"/>
                  </a:lnTo>
                  <a:lnTo>
                    <a:pt x="539532" y="255717"/>
                  </a:lnTo>
                  <a:lnTo>
                    <a:pt x="598803" y="244752"/>
                  </a:lnTo>
                  <a:lnTo>
                    <a:pt x="657182" y="233198"/>
                  </a:lnTo>
                  <a:lnTo>
                    <a:pt x="713713" y="221230"/>
                  </a:lnTo>
                  <a:lnTo>
                    <a:pt x="767439" y="209020"/>
                  </a:lnTo>
                  <a:lnTo>
                    <a:pt x="817405" y="196742"/>
                  </a:lnTo>
                  <a:lnTo>
                    <a:pt x="862654" y="184571"/>
                  </a:lnTo>
                  <a:lnTo>
                    <a:pt x="902229" y="172679"/>
                  </a:lnTo>
                  <a:lnTo>
                    <a:pt x="1000476" y="116177"/>
                  </a:lnTo>
                  <a:lnTo>
                    <a:pt x="1023466" y="62958"/>
                  </a:lnTo>
                  <a:lnTo>
                    <a:pt x="1023249" y="18570"/>
                  </a:lnTo>
                  <a:lnTo>
                    <a:pt x="1018932" y="0"/>
                  </a:lnTo>
                  <a:close/>
                </a:path>
              </a:pathLst>
            </a:custGeom>
            <a:solidFill>
              <a:srgbClr val="FFB543"/>
            </a:solidFill>
          </p:spPr>
          <p:txBody>
            <a:bodyPr wrap="square" lIns="0" tIns="0" rIns="0" bIns="0" rtlCol="0"/>
            <a:lstStyle/>
            <a:p>
              <a:endParaRPr dirty="0"/>
            </a:p>
          </p:txBody>
        </p:sp>
        <p:sp>
          <p:nvSpPr>
            <p:cNvPr id="66" name="object 66"/>
            <p:cNvSpPr/>
            <p:nvPr/>
          </p:nvSpPr>
          <p:spPr>
            <a:xfrm>
              <a:off x="17078778" y="7621152"/>
              <a:ext cx="232410" cy="748665"/>
            </a:xfrm>
            <a:custGeom>
              <a:avLst/>
              <a:gdLst/>
              <a:ahLst/>
              <a:cxnLst/>
              <a:rect l="l" t="t" r="r" b="b"/>
              <a:pathLst>
                <a:path w="232409" h="748665">
                  <a:moveTo>
                    <a:pt x="51595" y="0"/>
                  </a:moveTo>
                  <a:lnTo>
                    <a:pt x="22934" y="11767"/>
                  </a:lnTo>
                  <a:lnTo>
                    <a:pt x="3443" y="35644"/>
                  </a:lnTo>
                  <a:lnTo>
                    <a:pt x="0" y="70457"/>
                  </a:lnTo>
                  <a:lnTo>
                    <a:pt x="108436" y="699474"/>
                  </a:lnTo>
                  <a:lnTo>
                    <a:pt x="123327" y="731087"/>
                  </a:lnTo>
                  <a:lnTo>
                    <a:pt x="149688" y="747066"/>
                  </a:lnTo>
                  <a:lnTo>
                    <a:pt x="180638" y="748585"/>
                  </a:lnTo>
                  <a:lnTo>
                    <a:pt x="209299" y="736819"/>
                  </a:lnTo>
                  <a:lnTo>
                    <a:pt x="228790" y="712941"/>
                  </a:lnTo>
                  <a:lnTo>
                    <a:pt x="232233" y="678124"/>
                  </a:lnTo>
                  <a:lnTo>
                    <a:pt x="123797" y="49107"/>
                  </a:lnTo>
                  <a:lnTo>
                    <a:pt x="108905" y="17495"/>
                  </a:lnTo>
                  <a:lnTo>
                    <a:pt x="82545" y="1517"/>
                  </a:lnTo>
                  <a:lnTo>
                    <a:pt x="51595" y="0"/>
                  </a:lnTo>
                  <a:close/>
                </a:path>
              </a:pathLst>
            </a:custGeom>
            <a:solidFill>
              <a:srgbClr val="FBECB0"/>
            </a:solidFill>
          </p:spPr>
          <p:txBody>
            <a:bodyPr wrap="square" lIns="0" tIns="0" rIns="0" bIns="0" rtlCol="0"/>
            <a:lstStyle/>
            <a:p>
              <a:endParaRPr dirty="0"/>
            </a:p>
          </p:txBody>
        </p:sp>
        <p:sp>
          <p:nvSpPr>
            <p:cNvPr id="67" name="object 67"/>
            <p:cNvSpPr/>
            <p:nvPr/>
          </p:nvSpPr>
          <p:spPr>
            <a:xfrm>
              <a:off x="16784815" y="8306072"/>
              <a:ext cx="1107440" cy="540385"/>
            </a:xfrm>
            <a:custGeom>
              <a:avLst/>
              <a:gdLst/>
              <a:ahLst/>
              <a:cxnLst/>
              <a:rect l="l" t="t" r="r" b="b"/>
              <a:pathLst>
                <a:path w="1107440" h="540384">
                  <a:moveTo>
                    <a:pt x="1107440" y="259232"/>
                  </a:moveTo>
                  <a:lnTo>
                    <a:pt x="1100201" y="206121"/>
                  </a:lnTo>
                  <a:lnTo>
                    <a:pt x="1082662" y="163982"/>
                  </a:lnTo>
                  <a:lnTo>
                    <a:pt x="1056208" y="131191"/>
                  </a:lnTo>
                  <a:lnTo>
                    <a:pt x="1022286" y="106121"/>
                  </a:lnTo>
                  <a:lnTo>
                    <a:pt x="982281" y="87147"/>
                  </a:lnTo>
                  <a:lnTo>
                    <a:pt x="937641" y="72656"/>
                  </a:lnTo>
                  <a:lnTo>
                    <a:pt x="889762" y="61010"/>
                  </a:lnTo>
                  <a:lnTo>
                    <a:pt x="841108" y="50406"/>
                  </a:lnTo>
                  <a:lnTo>
                    <a:pt x="792035" y="40005"/>
                  </a:lnTo>
                  <a:lnTo>
                    <a:pt x="742632" y="30149"/>
                  </a:lnTo>
                  <a:lnTo>
                    <a:pt x="692975" y="21132"/>
                  </a:lnTo>
                  <a:lnTo>
                    <a:pt x="643153" y="13296"/>
                  </a:lnTo>
                  <a:lnTo>
                    <a:pt x="593267" y="6946"/>
                  </a:lnTo>
                  <a:lnTo>
                    <a:pt x="543382" y="2413"/>
                  </a:lnTo>
                  <a:lnTo>
                    <a:pt x="493585" y="0"/>
                  </a:lnTo>
                  <a:lnTo>
                    <a:pt x="460248" y="12992"/>
                  </a:lnTo>
                  <a:lnTo>
                    <a:pt x="443014" y="13779"/>
                  </a:lnTo>
                  <a:lnTo>
                    <a:pt x="396417" y="37338"/>
                  </a:lnTo>
                  <a:lnTo>
                    <a:pt x="350469" y="62141"/>
                  </a:lnTo>
                  <a:lnTo>
                    <a:pt x="305231" y="88176"/>
                  </a:lnTo>
                  <a:lnTo>
                    <a:pt x="260743" y="115455"/>
                  </a:lnTo>
                  <a:lnTo>
                    <a:pt x="217043" y="143979"/>
                  </a:lnTo>
                  <a:lnTo>
                    <a:pt x="174193" y="173761"/>
                  </a:lnTo>
                  <a:lnTo>
                    <a:pt x="132219" y="204800"/>
                  </a:lnTo>
                  <a:lnTo>
                    <a:pt x="91173" y="237096"/>
                  </a:lnTo>
                  <a:lnTo>
                    <a:pt x="50749" y="274027"/>
                  </a:lnTo>
                  <a:lnTo>
                    <a:pt x="20650" y="313029"/>
                  </a:lnTo>
                  <a:lnTo>
                    <a:pt x="3022" y="355600"/>
                  </a:lnTo>
                  <a:lnTo>
                    <a:pt x="0" y="403313"/>
                  </a:lnTo>
                  <a:lnTo>
                    <a:pt x="13703" y="457682"/>
                  </a:lnTo>
                  <a:lnTo>
                    <a:pt x="39458" y="483133"/>
                  </a:lnTo>
                  <a:lnTo>
                    <a:pt x="72910" y="479894"/>
                  </a:lnTo>
                  <a:lnTo>
                    <a:pt x="98082" y="455523"/>
                  </a:lnTo>
                  <a:lnTo>
                    <a:pt x="98983" y="417537"/>
                  </a:lnTo>
                  <a:lnTo>
                    <a:pt x="95758" y="375297"/>
                  </a:lnTo>
                  <a:lnTo>
                    <a:pt x="115417" y="338289"/>
                  </a:lnTo>
                  <a:lnTo>
                    <a:pt x="149123" y="306070"/>
                  </a:lnTo>
                  <a:lnTo>
                    <a:pt x="188010" y="278206"/>
                  </a:lnTo>
                  <a:lnTo>
                    <a:pt x="223227" y="254228"/>
                  </a:lnTo>
                  <a:lnTo>
                    <a:pt x="264604" y="225107"/>
                  </a:lnTo>
                  <a:lnTo>
                    <a:pt x="306793" y="197370"/>
                  </a:lnTo>
                  <a:lnTo>
                    <a:pt x="349783" y="170967"/>
                  </a:lnTo>
                  <a:lnTo>
                    <a:pt x="393534" y="145808"/>
                  </a:lnTo>
                  <a:lnTo>
                    <a:pt x="437997" y="121856"/>
                  </a:lnTo>
                  <a:lnTo>
                    <a:pt x="477697" y="101790"/>
                  </a:lnTo>
                  <a:lnTo>
                    <a:pt x="489750" y="113715"/>
                  </a:lnTo>
                  <a:lnTo>
                    <a:pt x="527240" y="149517"/>
                  </a:lnTo>
                  <a:lnTo>
                    <a:pt x="602983" y="220332"/>
                  </a:lnTo>
                  <a:lnTo>
                    <a:pt x="664273" y="284187"/>
                  </a:lnTo>
                  <a:lnTo>
                    <a:pt x="702017" y="328066"/>
                  </a:lnTo>
                  <a:lnTo>
                    <a:pt x="739127" y="375310"/>
                  </a:lnTo>
                  <a:lnTo>
                    <a:pt x="771601" y="422503"/>
                  </a:lnTo>
                  <a:lnTo>
                    <a:pt x="795426" y="466178"/>
                  </a:lnTo>
                  <a:lnTo>
                    <a:pt x="806577" y="502907"/>
                  </a:lnTo>
                  <a:lnTo>
                    <a:pt x="824763" y="534301"/>
                  </a:lnTo>
                  <a:lnTo>
                    <a:pt x="857897" y="540067"/>
                  </a:lnTo>
                  <a:lnTo>
                    <a:pt x="888593" y="523240"/>
                  </a:lnTo>
                  <a:lnTo>
                    <a:pt x="899426" y="486905"/>
                  </a:lnTo>
                  <a:lnTo>
                    <a:pt x="890473" y="447078"/>
                  </a:lnTo>
                  <a:lnTo>
                    <a:pt x="872934" y="405434"/>
                  </a:lnTo>
                  <a:lnTo>
                    <a:pt x="848156" y="362559"/>
                  </a:lnTo>
                  <a:lnTo>
                    <a:pt x="817524" y="319036"/>
                  </a:lnTo>
                  <a:lnTo>
                    <a:pt x="782383" y="275424"/>
                  </a:lnTo>
                  <a:lnTo>
                    <a:pt x="744105" y="232321"/>
                  </a:lnTo>
                  <a:lnTo>
                    <a:pt x="704062" y="190296"/>
                  </a:lnTo>
                  <a:lnTo>
                    <a:pt x="663600" y="149936"/>
                  </a:lnTo>
                  <a:lnTo>
                    <a:pt x="624116" y="111798"/>
                  </a:lnTo>
                  <a:lnTo>
                    <a:pt x="617842" y="105841"/>
                  </a:lnTo>
                  <a:lnTo>
                    <a:pt x="642162" y="109232"/>
                  </a:lnTo>
                  <a:lnTo>
                    <a:pt x="694524" y="118021"/>
                  </a:lnTo>
                  <a:lnTo>
                    <a:pt x="746594" y="127736"/>
                  </a:lnTo>
                  <a:lnTo>
                    <a:pt x="798309" y="137820"/>
                  </a:lnTo>
                  <a:lnTo>
                    <a:pt x="883564" y="151676"/>
                  </a:lnTo>
                  <a:lnTo>
                    <a:pt x="930325" y="163258"/>
                  </a:lnTo>
                  <a:lnTo>
                    <a:pt x="971677" y="181648"/>
                  </a:lnTo>
                  <a:lnTo>
                    <a:pt x="1001496" y="209638"/>
                  </a:lnTo>
                  <a:lnTo>
                    <a:pt x="1013650" y="249999"/>
                  </a:lnTo>
                  <a:lnTo>
                    <a:pt x="1029208" y="285216"/>
                  </a:lnTo>
                  <a:lnTo>
                    <a:pt x="1061758" y="299758"/>
                  </a:lnTo>
                  <a:lnTo>
                    <a:pt x="1093698" y="291731"/>
                  </a:lnTo>
                  <a:lnTo>
                    <a:pt x="1107440" y="259232"/>
                  </a:lnTo>
                  <a:close/>
                </a:path>
              </a:pathLst>
            </a:custGeom>
            <a:solidFill>
              <a:srgbClr val="EA911B"/>
            </a:solidFill>
          </p:spPr>
          <p:txBody>
            <a:bodyPr wrap="square" lIns="0" tIns="0" rIns="0" bIns="0" rtlCol="0"/>
            <a:lstStyle/>
            <a:p>
              <a:endParaRPr dirty="0"/>
            </a:p>
          </p:txBody>
        </p:sp>
        <p:pic>
          <p:nvPicPr>
            <p:cNvPr id="68" name="object 68"/>
            <p:cNvPicPr/>
            <p:nvPr/>
          </p:nvPicPr>
          <p:blipFill>
            <a:blip r:embed="rId2" cstate="print"/>
            <a:stretch>
              <a:fillRect/>
            </a:stretch>
          </p:blipFill>
          <p:spPr>
            <a:xfrm>
              <a:off x="16754511" y="8657021"/>
              <a:ext cx="173314" cy="173314"/>
            </a:xfrm>
            <a:prstGeom prst="rect">
              <a:avLst/>
            </a:prstGeom>
          </p:spPr>
        </p:pic>
        <p:pic>
          <p:nvPicPr>
            <p:cNvPr id="69" name="object 69"/>
            <p:cNvPicPr/>
            <p:nvPr/>
          </p:nvPicPr>
          <p:blipFill>
            <a:blip r:embed="rId3" cstate="print"/>
            <a:stretch>
              <a:fillRect/>
            </a:stretch>
          </p:blipFill>
          <p:spPr>
            <a:xfrm>
              <a:off x="17758702" y="8474032"/>
              <a:ext cx="173324" cy="173314"/>
            </a:xfrm>
            <a:prstGeom prst="rect">
              <a:avLst/>
            </a:prstGeom>
          </p:spPr>
        </p:pic>
        <p:pic>
          <p:nvPicPr>
            <p:cNvPr id="70" name="object 70"/>
            <p:cNvPicPr/>
            <p:nvPr/>
          </p:nvPicPr>
          <p:blipFill>
            <a:blip r:embed="rId4" cstate="print"/>
            <a:stretch>
              <a:fillRect/>
            </a:stretch>
          </p:blipFill>
          <p:spPr>
            <a:xfrm>
              <a:off x="17551177" y="8714323"/>
              <a:ext cx="173314" cy="173314"/>
            </a:xfrm>
            <a:prstGeom prst="rect">
              <a:avLst/>
            </a:prstGeom>
          </p:spPr>
        </p:pic>
        <p:pic>
          <p:nvPicPr>
            <p:cNvPr id="71" name="object 71"/>
            <p:cNvPicPr/>
            <p:nvPr/>
          </p:nvPicPr>
          <p:blipFill>
            <a:blip r:embed="rId5" cstate="print"/>
            <a:stretch>
              <a:fillRect/>
            </a:stretch>
          </p:blipFill>
          <p:spPr>
            <a:xfrm>
              <a:off x="17150911" y="8178776"/>
              <a:ext cx="197407" cy="230841"/>
            </a:xfrm>
            <a:prstGeom prst="rect">
              <a:avLst/>
            </a:prstGeom>
          </p:spPr>
        </p:pic>
        <p:sp>
          <p:nvSpPr>
            <p:cNvPr id="72" name="object 72"/>
            <p:cNvSpPr/>
            <p:nvPr/>
          </p:nvSpPr>
          <p:spPr>
            <a:xfrm>
              <a:off x="16955920" y="7561263"/>
              <a:ext cx="336550" cy="139065"/>
            </a:xfrm>
            <a:custGeom>
              <a:avLst/>
              <a:gdLst/>
              <a:ahLst/>
              <a:cxnLst/>
              <a:rect l="l" t="t" r="r" b="b"/>
              <a:pathLst>
                <a:path w="336550" h="139065">
                  <a:moveTo>
                    <a:pt x="335413" y="0"/>
                  </a:moveTo>
                  <a:lnTo>
                    <a:pt x="0" y="56553"/>
                  </a:lnTo>
                  <a:lnTo>
                    <a:pt x="8579" y="91850"/>
                  </a:lnTo>
                  <a:lnTo>
                    <a:pt x="28588" y="118134"/>
                  </a:lnTo>
                  <a:lnTo>
                    <a:pt x="62984" y="134248"/>
                  </a:lnTo>
                  <a:lnTo>
                    <a:pt x="114725" y="139031"/>
                  </a:lnTo>
                  <a:lnTo>
                    <a:pt x="186769" y="131325"/>
                  </a:lnTo>
                  <a:lnTo>
                    <a:pt x="266244" y="109821"/>
                  </a:lnTo>
                  <a:lnTo>
                    <a:pt x="311376" y="82208"/>
                  </a:lnTo>
                  <a:lnTo>
                    <a:pt x="331634" y="52215"/>
                  </a:lnTo>
                  <a:lnTo>
                    <a:pt x="336490" y="23570"/>
                  </a:lnTo>
                  <a:lnTo>
                    <a:pt x="335413" y="0"/>
                  </a:lnTo>
                  <a:close/>
                </a:path>
              </a:pathLst>
            </a:custGeom>
            <a:solidFill>
              <a:srgbClr val="FFB543"/>
            </a:solidFill>
          </p:spPr>
          <p:txBody>
            <a:bodyPr wrap="square" lIns="0" tIns="0" rIns="0" bIns="0" rtlCol="0"/>
            <a:lstStyle/>
            <a:p>
              <a:endParaRPr dirty="0"/>
            </a:p>
          </p:txBody>
        </p:sp>
        <p:sp>
          <p:nvSpPr>
            <p:cNvPr id="73" name="object 73"/>
            <p:cNvSpPr/>
            <p:nvPr/>
          </p:nvSpPr>
          <p:spPr>
            <a:xfrm>
              <a:off x="15600883" y="5969463"/>
              <a:ext cx="1580515" cy="1660525"/>
            </a:xfrm>
            <a:custGeom>
              <a:avLst/>
              <a:gdLst/>
              <a:ahLst/>
              <a:cxnLst/>
              <a:rect l="l" t="t" r="r" b="b"/>
              <a:pathLst>
                <a:path w="1580515" h="1660525">
                  <a:moveTo>
                    <a:pt x="1580057" y="1540446"/>
                  </a:moveTo>
                  <a:lnTo>
                    <a:pt x="1473377" y="1495196"/>
                  </a:lnTo>
                  <a:lnTo>
                    <a:pt x="1383931" y="1443240"/>
                  </a:lnTo>
                  <a:lnTo>
                    <a:pt x="1309471" y="1375841"/>
                  </a:lnTo>
                  <a:lnTo>
                    <a:pt x="1286611" y="1342351"/>
                  </a:lnTo>
                  <a:lnTo>
                    <a:pt x="1262964" y="1300454"/>
                  </a:lnTo>
                  <a:lnTo>
                    <a:pt x="1238707" y="1251038"/>
                  </a:lnTo>
                  <a:lnTo>
                    <a:pt x="1214031" y="1194968"/>
                  </a:lnTo>
                  <a:lnTo>
                    <a:pt x="1113828" y="951814"/>
                  </a:lnTo>
                  <a:lnTo>
                    <a:pt x="1043190" y="746290"/>
                  </a:lnTo>
                  <a:lnTo>
                    <a:pt x="984300" y="525246"/>
                  </a:lnTo>
                  <a:lnTo>
                    <a:pt x="968616" y="466369"/>
                  </a:lnTo>
                  <a:lnTo>
                    <a:pt x="856602" y="12"/>
                  </a:lnTo>
                  <a:lnTo>
                    <a:pt x="216547" y="110350"/>
                  </a:lnTo>
                  <a:lnTo>
                    <a:pt x="85940" y="132867"/>
                  </a:lnTo>
                  <a:lnTo>
                    <a:pt x="66433" y="138252"/>
                  </a:lnTo>
                  <a:lnTo>
                    <a:pt x="27825" y="163995"/>
                  </a:lnTo>
                  <a:lnTo>
                    <a:pt x="0" y="224536"/>
                  </a:lnTo>
                  <a:lnTo>
                    <a:pt x="12814" y="334276"/>
                  </a:lnTo>
                  <a:lnTo>
                    <a:pt x="25120" y="371563"/>
                  </a:lnTo>
                  <a:lnTo>
                    <a:pt x="45415" y="430136"/>
                  </a:lnTo>
                  <a:lnTo>
                    <a:pt x="72567" y="506831"/>
                  </a:lnTo>
                  <a:lnTo>
                    <a:pt x="123736" y="648970"/>
                  </a:lnTo>
                  <a:lnTo>
                    <a:pt x="184073" y="814133"/>
                  </a:lnTo>
                  <a:lnTo>
                    <a:pt x="249821" y="991679"/>
                  </a:lnTo>
                  <a:lnTo>
                    <a:pt x="294792" y="1111656"/>
                  </a:lnTo>
                  <a:lnTo>
                    <a:pt x="339382" y="1229245"/>
                  </a:lnTo>
                  <a:lnTo>
                    <a:pt x="382473" y="1341272"/>
                  </a:lnTo>
                  <a:lnTo>
                    <a:pt x="422948" y="1444599"/>
                  </a:lnTo>
                  <a:lnTo>
                    <a:pt x="441858" y="1492008"/>
                  </a:lnTo>
                  <a:lnTo>
                    <a:pt x="465086" y="1539430"/>
                  </a:lnTo>
                  <a:lnTo>
                    <a:pt x="492823" y="1577987"/>
                  </a:lnTo>
                  <a:lnTo>
                    <a:pt x="524865" y="1608328"/>
                  </a:lnTo>
                  <a:lnTo>
                    <a:pt x="561047" y="1631099"/>
                  </a:lnTo>
                  <a:lnTo>
                    <a:pt x="601179" y="1646936"/>
                  </a:lnTo>
                  <a:lnTo>
                    <a:pt x="645083" y="1656486"/>
                  </a:lnTo>
                  <a:lnTo>
                    <a:pt x="692556" y="1660410"/>
                  </a:lnTo>
                  <a:lnTo>
                    <a:pt x="743432" y="1659331"/>
                  </a:lnTo>
                  <a:lnTo>
                    <a:pt x="797509" y="1653908"/>
                  </a:lnTo>
                  <a:lnTo>
                    <a:pt x="1580057" y="1540446"/>
                  </a:lnTo>
                  <a:close/>
                </a:path>
              </a:pathLst>
            </a:custGeom>
            <a:solidFill>
              <a:srgbClr val="FBECB0"/>
            </a:solidFill>
          </p:spPr>
          <p:txBody>
            <a:bodyPr wrap="square" lIns="0" tIns="0" rIns="0" bIns="0" rtlCol="0"/>
            <a:lstStyle/>
            <a:p>
              <a:endParaRPr dirty="0"/>
            </a:p>
          </p:txBody>
        </p:sp>
        <p:sp>
          <p:nvSpPr>
            <p:cNvPr id="74" name="object 74"/>
            <p:cNvSpPr/>
            <p:nvPr/>
          </p:nvSpPr>
          <p:spPr>
            <a:xfrm>
              <a:off x="16376180" y="5965272"/>
              <a:ext cx="1646555" cy="1551305"/>
            </a:xfrm>
            <a:custGeom>
              <a:avLst/>
              <a:gdLst/>
              <a:ahLst/>
              <a:cxnLst/>
              <a:rect l="l" t="t" r="r" b="b"/>
              <a:pathLst>
                <a:path w="1646555" h="1551304">
                  <a:moveTo>
                    <a:pt x="1646377" y="1297825"/>
                  </a:moveTo>
                  <a:lnTo>
                    <a:pt x="1637525" y="1262862"/>
                  </a:lnTo>
                  <a:lnTo>
                    <a:pt x="1618488" y="1231150"/>
                  </a:lnTo>
                  <a:lnTo>
                    <a:pt x="1590128" y="1206741"/>
                  </a:lnTo>
                  <a:lnTo>
                    <a:pt x="1553311" y="1193711"/>
                  </a:lnTo>
                  <a:lnTo>
                    <a:pt x="1516595" y="1195692"/>
                  </a:lnTo>
                  <a:lnTo>
                    <a:pt x="1507883" y="1173899"/>
                  </a:lnTo>
                  <a:lnTo>
                    <a:pt x="1488059" y="1129550"/>
                  </a:lnTo>
                  <a:lnTo>
                    <a:pt x="1466100" y="1086497"/>
                  </a:lnTo>
                  <a:lnTo>
                    <a:pt x="1442135" y="1046137"/>
                  </a:lnTo>
                  <a:lnTo>
                    <a:pt x="1442135" y="1211935"/>
                  </a:lnTo>
                  <a:lnTo>
                    <a:pt x="1427949" y="1215301"/>
                  </a:lnTo>
                  <a:lnTo>
                    <a:pt x="1378978" y="1226680"/>
                  </a:lnTo>
                  <a:lnTo>
                    <a:pt x="1325613" y="1238770"/>
                  </a:lnTo>
                  <a:lnTo>
                    <a:pt x="1268844" y="1251242"/>
                  </a:lnTo>
                  <a:lnTo>
                    <a:pt x="1209636" y="1263738"/>
                  </a:lnTo>
                  <a:lnTo>
                    <a:pt x="1148956" y="1275930"/>
                  </a:lnTo>
                  <a:lnTo>
                    <a:pt x="1087767" y="1287449"/>
                  </a:lnTo>
                  <a:lnTo>
                    <a:pt x="1027036" y="1297990"/>
                  </a:lnTo>
                  <a:lnTo>
                    <a:pt x="967740" y="1307172"/>
                  </a:lnTo>
                  <a:lnTo>
                    <a:pt x="910856" y="1314665"/>
                  </a:lnTo>
                  <a:lnTo>
                    <a:pt x="857326" y="1320126"/>
                  </a:lnTo>
                  <a:lnTo>
                    <a:pt x="808151" y="1323213"/>
                  </a:lnTo>
                  <a:lnTo>
                    <a:pt x="764273" y="1323581"/>
                  </a:lnTo>
                  <a:lnTo>
                    <a:pt x="726668" y="1320888"/>
                  </a:lnTo>
                  <a:lnTo>
                    <a:pt x="674166" y="1304925"/>
                  </a:lnTo>
                  <a:lnTo>
                    <a:pt x="644626" y="1280642"/>
                  </a:lnTo>
                  <a:lnTo>
                    <a:pt x="614641" y="1246835"/>
                  </a:lnTo>
                  <a:lnTo>
                    <a:pt x="584085" y="1203172"/>
                  </a:lnTo>
                  <a:lnTo>
                    <a:pt x="552831" y="1149350"/>
                  </a:lnTo>
                  <a:lnTo>
                    <a:pt x="520750" y="1085037"/>
                  </a:lnTo>
                  <a:lnTo>
                    <a:pt x="504380" y="1048854"/>
                  </a:lnTo>
                  <a:lnTo>
                    <a:pt x="497598" y="1033018"/>
                  </a:lnTo>
                  <a:lnTo>
                    <a:pt x="771550" y="987539"/>
                  </a:lnTo>
                  <a:lnTo>
                    <a:pt x="818311" y="979360"/>
                  </a:lnTo>
                  <a:lnTo>
                    <a:pt x="912609" y="961999"/>
                  </a:lnTo>
                  <a:lnTo>
                    <a:pt x="959993" y="953935"/>
                  </a:lnTo>
                  <a:lnTo>
                    <a:pt x="1007452" y="947000"/>
                  </a:lnTo>
                  <a:lnTo>
                    <a:pt x="1054912" y="941755"/>
                  </a:lnTo>
                  <a:lnTo>
                    <a:pt x="1102283" y="938758"/>
                  </a:lnTo>
                  <a:lnTo>
                    <a:pt x="1155115" y="940650"/>
                  </a:lnTo>
                  <a:lnTo>
                    <a:pt x="1202626" y="949833"/>
                  </a:lnTo>
                  <a:lnTo>
                    <a:pt x="1245209" y="965657"/>
                  </a:lnTo>
                  <a:lnTo>
                    <a:pt x="1283284" y="987437"/>
                  </a:lnTo>
                  <a:lnTo>
                    <a:pt x="1317256" y="1014514"/>
                  </a:lnTo>
                  <a:lnTo>
                    <a:pt x="1347533" y="1046213"/>
                  </a:lnTo>
                  <a:lnTo>
                    <a:pt x="1374508" y="1081862"/>
                  </a:lnTo>
                  <a:lnTo>
                    <a:pt x="1398587" y="1120800"/>
                  </a:lnTo>
                  <a:lnTo>
                    <a:pt x="1420202" y="1162354"/>
                  </a:lnTo>
                  <a:lnTo>
                    <a:pt x="1439722" y="1205865"/>
                  </a:lnTo>
                  <a:lnTo>
                    <a:pt x="1442135" y="1211935"/>
                  </a:lnTo>
                  <a:lnTo>
                    <a:pt x="1442135" y="1046137"/>
                  </a:lnTo>
                  <a:lnTo>
                    <a:pt x="1414513" y="1006868"/>
                  </a:lnTo>
                  <a:lnTo>
                    <a:pt x="1384249" y="971575"/>
                  </a:lnTo>
                  <a:lnTo>
                    <a:pt x="1350568" y="940142"/>
                  </a:lnTo>
                  <a:lnTo>
                    <a:pt x="1313167" y="913218"/>
                  </a:lnTo>
                  <a:lnTo>
                    <a:pt x="1271727" y="891438"/>
                  </a:lnTo>
                  <a:lnTo>
                    <a:pt x="1225918" y="875461"/>
                  </a:lnTo>
                  <a:lnTo>
                    <a:pt x="1175435" y="865898"/>
                  </a:lnTo>
                  <a:lnTo>
                    <a:pt x="1126286" y="862736"/>
                  </a:lnTo>
                  <a:lnTo>
                    <a:pt x="1076820" y="863892"/>
                  </a:lnTo>
                  <a:lnTo>
                    <a:pt x="1027226" y="868426"/>
                  </a:lnTo>
                  <a:lnTo>
                    <a:pt x="977671" y="875385"/>
                  </a:lnTo>
                  <a:lnTo>
                    <a:pt x="928357" y="883805"/>
                  </a:lnTo>
                  <a:lnTo>
                    <a:pt x="879462" y="892746"/>
                  </a:lnTo>
                  <a:lnTo>
                    <a:pt x="831151" y="901242"/>
                  </a:lnTo>
                  <a:lnTo>
                    <a:pt x="468249" y="961491"/>
                  </a:lnTo>
                  <a:lnTo>
                    <a:pt x="453669" y="923671"/>
                  </a:lnTo>
                  <a:lnTo>
                    <a:pt x="436194" y="876287"/>
                  </a:lnTo>
                  <a:lnTo>
                    <a:pt x="418414" y="825982"/>
                  </a:lnTo>
                  <a:lnTo>
                    <a:pt x="400291" y="772744"/>
                  </a:lnTo>
                  <a:lnTo>
                    <a:pt x="381838" y="716521"/>
                  </a:lnTo>
                  <a:lnTo>
                    <a:pt x="363029" y="657275"/>
                  </a:lnTo>
                  <a:lnTo>
                    <a:pt x="343839" y="594982"/>
                  </a:lnTo>
                  <a:lnTo>
                    <a:pt x="324256" y="529577"/>
                  </a:lnTo>
                  <a:lnTo>
                    <a:pt x="304279" y="461022"/>
                  </a:lnTo>
                  <a:lnTo>
                    <a:pt x="283883" y="389293"/>
                  </a:lnTo>
                  <a:lnTo>
                    <a:pt x="263042" y="314350"/>
                  </a:lnTo>
                  <a:lnTo>
                    <a:pt x="241757" y="236131"/>
                  </a:lnTo>
                  <a:lnTo>
                    <a:pt x="220014" y="154622"/>
                  </a:lnTo>
                  <a:lnTo>
                    <a:pt x="197777" y="69761"/>
                  </a:lnTo>
                  <a:lnTo>
                    <a:pt x="178841" y="31838"/>
                  </a:lnTo>
                  <a:lnTo>
                    <a:pt x="149440" y="8890"/>
                  </a:lnTo>
                  <a:lnTo>
                    <a:pt x="115100" y="0"/>
                  </a:lnTo>
                  <a:lnTo>
                    <a:pt x="81330" y="4267"/>
                  </a:lnTo>
                  <a:lnTo>
                    <a:pt x="39420" y="24777"/>
                  </a:lnTo>
                  <a:lnTo>
                    <a:pt x="11823" y="54000"/>
                  </a:lnTo>
                  <a:lnTo>
                    <a:pt x="0" y="92062"/>
                  </a:lnTo>
                  <a:lnTo>
                    <a:pt x="5384" y="139039"/>
                  </a:lnTo>
                  <a:lnTo>
                    <a:pt x="47561" y="299072"/>
                  </a:lnTo>
                  <a:lnTo>
                    <a:pt x="72453" y="390550"/>
                  </a:lnTo>
                  <a:lnTo>
                    <a:pt x="86677" y="441477"/>
                  </a:lnTo>
                  <a:lnTo>
                    <a:pt x="102006" y="495287"/>
                  </a:lnTo>
                  <a:lnTo>
                    <a:pt x="118389" y="551535"/>
                  </a:lnTo>
                  <a:lnTo>
                    <a:pt x="135750" y="609790"/>
                  </a:lnTo>
                  <a:lnTo>
                    <a:pt x="154051" y="669632"/>
                  </a:lnTo>
                  <a:lnTo>
                    <a:pt x="173215" y="730592"/>
                  </a:lnTo>
                  <a:lnTo>
                    <a:pt x="193205" y="792264"/>
                  </a:lnTo>
                  <a:lnTo>
                    <a:pt x="213956" y="854214"/>
                  </a:lnTo>
                  <a:lnTo>
                    <a:pt x="235407" y="915974"/>
                  </a:lnTo>
                  <a:lnTo>
                    <a:pt x="257505" y="977150"/>
                  </a:lnTo>
                  <a:lnTo>
                    <a:pt x="280174" y="1037272"/>
                  </a:lnTo>
                  <a:lnTo>
                    <a:pt x="303390" y="1095933"/>
                  </a:lnTo>
                  <a:lnTo>
                    <a:pt x="327063" y="1152677"/>
                  </a:lnTo>
                  <a:lnTo>
                    <a:pt x="351155" y="1207071"/>
                  </a:lnTo>
                  <a:lnTo>
                    <a:pt x="375602" y="1258684"/>
                  </a:lnTo>
                  <a:lnTo>
                    <a:pt x="400354" y="1307096"/>
                  </a:lnTo>
                  <a:lnTo>
                    <a:pt x="425335" y="1351838"/>
                  </a:lnTo>
                  <a:lnTo>
                    <a:pt x="450507" y="1392504"/>
                  </a:lnTo>
                  <a:lnTo>
                    <a:pt x="475805" y="1428648"/>
                  </a:lnTo>
                  <a:lnTo>
                    <a:pt x="501154" y="1459826"/>
                  </a:lnTo>
                  <a:lnTo>
                    <a:pt x="551853" y="1505585"/>
                  </a:lnTo>
                  <a:lnTo>
                    <a:pt x="615200" y="1534020"/>
                  </a:lnTo>
                  <a:lnTo>
                    <a:pt x="653034" y="1544802"/>
                  </a:lnTo>
                  <a:lnTo>
                    <a:pt x="694550" y="1550746"/>
                  </a:lnTo>
                  <a:lnTo>
                    <a:pt x="743788" y="1551012"/>
                  </a:lnTo>
                  <a:lnTo>
                    <a:pt x="804722" y="1544701"/>
                  </a:lnTo>
                  <a:lnTo>
                    <a:pt x="860869" y="1536369"/>
                  </a:lnTo>
                  <a:lnTo>
                    <a:pt x="918908" y="1527352"/>
                  </a:lnTo>
                  <a:lnTo>
                    <a:pt x="978281" y="1517777"/>
                  </a:lnTo>
                  <a:lnTo>
                    <a:pt x="1038390" y="1507705"/>
                  </a:lnTo>
                  <a:lnTo>
                    <a:pt x="1098651" y="1497241"/>
                  </a:lnTo>
                  <a:lnTo>
                    <a:pt x="1158455" y="1486458"/>
                  </a:lnTo>
                  <a:lnTo>
                    <a:pt x="1217244" y="1475473"/>
                  </a:lnTo>
                  <a:lnTo>
                    <a:pt x="1274419" y="1464360"/>
                  </a:lnTo>
                  <a:lnTo>
                    <a:pt x="1329385" y="1453197"/>
                  </a:lnTo>
                  <a:lnTo>
                    <a:pt x="1381556" y="1442097"/>
                  </a:lnTo>
                  <a:lnTo>
                    <a:pt x="1430362" y="1431150"/>
                  </a:lnTo>
                  <a:lnTo>
                    <a:pt x="1475193" y="1420418"/>
                  </a:lnTo>
                  <a:lnTo>
                    <a:pt x="1515465" y="1410017"/>
                  </a:lnTo>
                  <a:lnTo>
                    <a:pt x="1580019" y="1390561"/>
                  </a:lnTo>
                  <a:lnTo>
                    <a:pt x="1630045" y="1361287"/>
                  </a:lnTo>
                  <a:lnTo>
                    <a:pt x="1644167" y="1331988"/>
                  </a:lnTo>
                  <a:lnTo>
                    <a:pt x="1646377" y="1297825"/>
                  </a:lnTo>
                  <a:close/>
                </a:path>
              </a:pathLst>
            </a:custGeom>
            <a:solidFill>
              <a:srgbClr val="FFB543"/>
            </a:solidFill>
          </p:spPr>
          <p:txBody>
            <a:bodyPr wrap="square" lIns="0" tIns="0" rIns="0" bIns="0" rtlCol="0"/>
            <a:lstStyle/>
            <a:p>
              <a:endParaRPr dirty="0"/>
            </a:p>
          </p:txBody>
        </p:sp>
        <p:sp>
          <p:nvSpPr>
            <p:cNvPr id="75" name="object 75"/>
            <p:cNvSpPr/>
            <p:nvPr/>
          </p:nvSpPr>
          <p:spPr>
            <a:xfrm>
              <a:off x="16963276" y="6804526"/>
              <a:ext cx="525145" cy="207010"/>
            </a:xfrm>
            <a:custGeom>
              <a:avLst/>
              <a:gdLst/>
              <a:ahLst/>
              <a:cxnLst/>
              <a:rect l="l" t="t" r="r" b="b"/>
              <a:pathLst>
                <a:path w="525144" h="207009">
                  <a:moveTo>
                    <a:pt x="453809" y="0"/>
                  </a:moveTo>
                  <a:lnTo>
                    <a:pt x="411788" y="1154"/>
                  </a:lnTo>
                  <a:lnTo>
                    <a:pt x="357393" y="5687"/>
                  </a:lnTo>
                  <a:lnTo>
                    <a:pt x="295113" y="12906"/>
                  </a:lnTo>
                  <a:lnTo>
                    <a:pt x="229439" y="22120"/>
                  </a:lnTo>
                  <a:lnTo>
                    <a:pt x="164860" y="32638"/>
                  </a:lnTo>
                  <a:lnTo>
                    <a:pt x="105867" y="43769"/>
                  </a:lnTo>
                  <a:lnTo>
                    <a:pt x="56948" y="54819"/>
                  </a:lnTo>
                  <a:lnTo>
                    <a:pt x="7295" y="73917"/>
                  </a:lnTo>
                  <a:lnTo>
                    <a:pt x="0" y="109028"/>
                  </a:lnTo>
                  <a:lnTo>
                    <a:pt x="6478" y="152513"/>
                  </a:lnTo>
                  <a:lnTo>
                    <a:pt x="26661" y="189938"/>
                  </a:lnTo>
                  <a:lnTo>
                    <a:pt x="60477" y="206866"/>
                  </a:lnTo>
                  <a:lnTo>
                    <a:pt x="101750" y="206461"/>
                  </a:lnTo>
                  <a:lnTo>
                    <a:pt x="153157" y="202524"/>
                  </a:lnTo>
                  <a:lnTo>
                    <a:pt x="211201" y="195837"/>
                  </a:lnTo>
                  <a:lnTo>
                    <a:pt x="272381" y="187179"/>
                  </a:lnTo>
                  <a:lnTo>
                    <a:pt x="333200" y="177328"/>
                  </a:lnTo>
                  <a:lnTo>
                    <a:pt x="390157" y="167066"/>
                  </a:lnTo>
                  <a:lnTo>
                    <a:pt x="439754" y="157171"/>
                  </a:lnTo>
                  <a:lnTo>
                    <a:pt x="478492" y="148423"/>
                  </a:lnTo>
                  <a:lnTo>
                    <a:pt x="524678" y="114636"/>
                  </a:lnTo>
                  <a:lnTo>
                    <a:pt x="522952" y="70726"/>
                  </a:lnTo>
                  <a:lnTo>
                    <a:pt x="505210" y="27582"/>
                  </a:lnTo>
                  <a:lnTo>
                    <a:pt x="478967" y="2914"/>
                  </a:lnTo>
                  <a:lnTo>
                    <a:pt x="453809" y="0"/>
                  </a:lnTo>
                  <a:close/>
                </a:path>
              </a:pathLst>
            </a:custGeom>
            <a:solidFill>
              <a:srgbClr val="FBECB0"/>
            </a:solidFill>
          </p:spPr>
          <p:txBody>
            <a:bodyPr wrap="square" lIns="0" tIns="0" rIns="0" bIns="0" rtlCol="0"/>
            <a:lstStyle/>
            <a:p>
              <a:endParaRPr dirty="0"/>
            </a:p>
          </p:txBody>
        </p:sp>
      </p:grpSp>
      <p:sp>
        <p:nvSpPr>
          <p:cNvPr id="76" name="object 76"/>
          <p:cNvSpPr txBox="1"/>
          <p:nvPr/>
        </p:nvSpPr>
        <p:spPr>
          <a:xfrm>
            <a:off x="15022604" y="7610572"/>
            <a:ext cx="4064874" cy="2116477"/>
          </a:xfrm>
          <a:prstGeom prst="rect">
            <a:avLst/>
          </a:prstGeom>
        </p:spPr>
        <p:txBody>
          <a:bodyPr vert="horz" wrap="square" lIns="0" tIns="11430" rIns="0" bIns="0" rtlCol="0">
            <a:spAutoFit/>
          </a:bodyPr>
          <a:lstStyle/>
          <a:p>
            <a:pPr marL="28575" marR="33655" indent="538480">
              <a:lnSpc>
                <a:spcPct val="101200"/>
              </a:lnSpc>
              <a:spcBef>
                <a:spcPts val="90"/>
              </a:spcBef>
            </a:pPr>
            <a:r>
              <a:rPr lang="fr-FR" sz="3100" b="1" dirty="0">
                <a:latin typeface="Calibri"/>
                <a:cs typeface="Calibri"/>
              </a:rPr>
              <a:t>POSTES OUVERTS DANS LE SECTEUR DE LA</a:t>
            </a:r>
          </a:p>
          <a:p>
            <a:pPr marR="5080" algn="ctr">
              <a:lnSpc>
                <a:spcPts val="5320"/>
              </a:lnSpc>
            </a:pPr>
            <a:r>
              <a:rPr lang="fr-FR" sz="4750" b="1" dirty="0">
                <a:latin typeface="Calibri"/>
                <a:cs typeface="Calibri"/>
              </a:rPr>
              <a:t>CYBERSÉCURITÉ</a:t>
            </a:r>
          </a:p>
          <a:p>
            <a:pPr marR="5080" algn="ctr">
              <a:lnSpc>
                <a:spcPts val="3575"/>
              </a:lnSpc>
            </a:pPr>
            <a:r>
              <a:rPr lang="fr-FR" sz="3100" b="1" dirty="0">
                <a:latin typeface="Calibri"/>
                <a:cs typeface="Calibri"/>
              </a:rPr>
              <a:t>EN FRANCE</a:t>
            </a:r>
          </a:p>
        </p:txBody>
      </p:sp>
      <p:grpSp>
        <p:nvGrpSpPr>
          <p:cNvPr id="77" name="object 77"/>
          <p:cNvGrpSpPr/>
          <p:nvPr/>
        </p:nvGrpSpPr>
        <p:grpSpPr>
          <a:xfrm>
            <a:off x="15199138" y="5319178"/>
            <a:ext cx="3787775" cy="2423795"/>
            <a:chOff x="15199138" y="5319178"/>
            <a:chExt cx="3787775" cy="2423795"/>
          </a:xfrm>
        </p:grpSpPr>
        <p:sp>
          <p:nvSpPr>
            <p:cNvPr id="78" name="object 78"/>
            <p:cNvSpPr/>
            <p:nvPr/>
          </p:nvSpPr>
          <p:spPr>
            <a:xfrm>
              <a:off x="18416527" y="7283363"/>
              <a:ext cx="528320" cy="417195"/>
            </a:xfrm>
            <a:custGeom>
              <a:avLst/>
              <a:gdLst/>
              <a:ahLst/>
              <a:cxnLst/>
              <a:rect l="l" t="t" r="r" b="b"/>
              <a:pathLst>
                <a:path w="528319" h="417195">
                  <a:moveTo>
                    <a:pt x="0" y="0"/>
                  </a:moveTo>
                  <a:lnTo>
                    <a:pt x="527722" y="416992"/>
                  </a:lnTo>
                </a:path>
              </a:pathLst>
            </a:custGeom>
            <a:ln w="84510">
              <a:solidFill>
                <a:srgbClr val="FFFFFF"/>
              </a:solidFill>
            </a:ln>
          </p:spPr>
          <p:txBody>
            <a:bodyPr wrap="square" lIns="0" tIns="0" rIns="0" bIns="0" rtlCol="0"/>
            <a:lstStyle/>
            <a:p>
              <a:endParaRPr dirty="0"/>
            </a:p>
          </p:txBody>
        </p:sp>
        <p:sp>
          <p:nvSpPr>
            <p:cNvPr id="79" name="object 79"/>
            <p:cNvSpPr/>
            <p:nvPr/>
          </p:nvSpPr>
          <p:spPr>
            <a:xfrm>
              <a:off x="18231878" y="6909794"/>
              <a:ext cx="712470" cy="64135"/>
            </a:xfrm>
            <a:custGeom>
              <a:avLst/>
              <a:gdLst/>
              <a:ahLst/>
              <a:cxnLst/>
              <a:rect l="l" t="t" r="r" b="b"/>
              <a:pathLst>
                <a:path w="712469" h="64134">
                  <a:moveTo>
                    <a:pt x="0" y="0"/>
                  </a:moveTo>
                  <a:lnTo>
                    <a:pt x="712365" y="63945"/>
                  </a:lnTo>
                </a:path>
              </a:pathLst>
            </a:custGeom>
            <a:ln w="84510">
              <a:solidFill>
                <a:srgbClr val="FFFFFF"/>
              </a:solidFill>
            </a:ln>
          </p:spPr>
          <p:txBody>
            <a:bodyPr wrap="square" lIns="0" tIns="0" rIns="0" bIns="0" rtlCol="0"/>
            <a:lstStyle/>
            <a:p>
              <a:endParaRPr dirty="0"/>
            </a:p>
          </p:txBody>
        </p:sp>
        <p:sp>
          <p:nvSpPr>
            <p:cNvPr id="80" name="object 80"/>
            <p:cNvSpPr/>
            <p:nvPr/>
          </p:nvSpPr>
          <p:spPr>
            <a:xfrm>
              <a:off x="18544019" y="6287330"/>
              <a:ext cx="400685" cy="179705"/>
            </a:xfrm>
            <a:custGeom>
              <a:avLst/>
              <a:gdLst/>
              <a:ahLst/>
              <a:cxnLst/>
              <a:rect l="l" t="t" r="r" b="b"/>
              <a:pathLst>
                <a:path w="400684" h="179704">
                  <a:moveTo>
                    <a:pt x="0" y="179261"/>
                  </a:moveTo>
                  <a:lnTo>
                    <a:pt x="400218" y="0"/>
                  </a:lnTo>
                </a:path>
              </a:pathLst>
            </a:custGeom>
            <a:ln w="84510">
              <a:solidFill>
                <a:srgbClr val="FFFFFF"/>
              </a:solidFill>
            </a:ln>
          </p:spPr>
          <p:txBody>
            <a:bodyPr wrap="square" lIns="0" tIns="0" rIns="0" bIns="0" rtlCol="0"/>
            <a:lstStyle/>
            <a:p>
              <a:endParaRPr dirty="0"/>
            </a:p>
          </p:txBody>
        </p:sp>
        <p:sp>
          <p:nvSpPr>
            <p:cNvPr id="81" name="object 81"/>
            <p:cNvSpPr/>
            <p:nvPr/>
          </p:nvSpPr>
          <p:spPr>
            <a:xfrm>
              <a:off x="15241394" y="5381358"/>
              <a:ext cx="576580" cy="469900"/>
            </a:xfrm>
            <a:custGeom>
              <a:avLst/>
              <a:gdLst/>
              <a:ahLst/>
              <a:cxnLst/>
              <a:rect l="l" t="t" r="r" b="b"/>
              <a:pathLst>
                <a:path w="576580" h="469900">
                  <a:moveTo>
                    <a:pt x="0" y="0"/>
                  </a:moveTo>
                  <a:lnTo>
                    <a:pt x="576045" y="469587"/>
                  </a:lnTo>
                </a:path>
              </a:pathLst>
            </a:custGeom>
            <a:ln w="84510">
              <a:solidFill>
                <a:srgbClr val="FFFFFF"/>
              </a:solidFill>
            </a:ln>
          </p:spPr>
          <p:txBody>
            <a:bodyPr wrap="square" lIns="0" tIns="0" rIns="0" bIns="0" rtlCol="0"/>
            <a:lstStyle/>
            <a:p>
              <a:endParaRPr dirty="0"/>
            </a:p>
          </p:txBody>
        </p:sp>
        <p:sp>
          <p:nvSpPr>
            <p:cNvPr id="82" name="object 82"/>
            <p:cNvSpPr/>
            <p:nvPr/>
          </p:nvSpPr>
          <p:spPr>
            <a:xfrm>
              <a:off x="16056975" y="5361433"/>
              <a:ext cx="90805" cy="427990"/>
            </a:xfrm>
            <a:custGeom>
              <a:avLst/>
              <a:gdLst/>
              <a:ahLst/>
              <a:cxnLst/>
              <a:rect l="l" t="t" r="r" b="b"/>
              <a:pathLst>
                <a:path w="90805" h="427989">
                  <a:moveTo>
                    <a:pt x="0" y="0"/>
                  </a:moveTo>
                  <a:lnTo>
                    <a:pt x="90625" y="427934"/>
                  </a:lnTo>
                </a:path>
              </a:pathLst>
            </a:custGeom>
            <a:ln w="84510">
              <a:solidFill>
                <a:srgbClr val="FFFFFF"/>
              </a:solidFill>
            </a:ln>
          </p:spPr>
          <p:txBody>
            <a:bodyPr wrap="square" lIns="0" tIns="0" rIns="0" bIns="0" rtlCol="0"/>
            <a:lstStyle/>
            <a:p>
              <a:endParaRPr dirty="0"/>
            </a:p>
          </p:txBody>
        </p:sp>
        <p:sp>
          <p:nvSpPr>
            <p:cNvPr id="83" name="object 83"/>
            <p:cNvSpPr/>
            <p:nvPr/>
          </p:nvSpPr>
          <p:spPr>
            <a:xfrm>
              <a:off x="15259805" y="5937256"/>
              <a:ext cx="251460" cy="140970"/>
            </a:xfrm>
            <a:custGeom>
              <a:avLst/>
              <a:gdLst/>
              <a:ahLst/>
              <a:cxnLst/>
              <a:rect l="l" t="t" r="r" b="b"/>
              <a:pathLst>
                <a:path w="251459" h="140970">
                  <a:moveTo>
                    <a:pt x="0" y="0"/>
                  </a:moveTo>
                  <a:lnTo>
                    <a:pt x="251196" y="140917"/>
                  </a:lnTo>
                </a:path>
              </a:pathLst>
            </a:custGeom>
            <a:ln w="84510">
              <a:solidFill>
                <a:srgbClr val="FFFFFF"/>
              </a:solidFill>
            </a:ln>
          </p:spPr>
          <p:txBody>
            <a:bodyPr wrap="square" lIns="0" tIns="0" rIns="0" bIns="0" rtlCol="0"/>
            <a:lstStyle/>
            <a:p>
              <a:endParaRPr dirty="0"/>
            </a:p>
          </p:txBody>
        </p:sp>
      </p:grpSp>
      <p:sp>
        <p:nvSpPr>
          <p:cNvPr id="89" name="object 89">
            <a:hlinkClick r:id="rId6"/>
          </p:cNvPr>
          <p:cNvSpPr/>
          <p:nvPr/>
        </p:nvSpPr>
        <p:spPr>
          <a:xfrm>
            <a:off x="16623469" y="2870534"/>
            <a:ext cx="934719" cy="401320"/>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90" name="object 90"/>
          <p:cNvSpPr txBox="1"/>
          <p:nvPr/>
        </p:nvSpPr>
        <p:spPr>
          <a:xfrm>
            <a:off x="16735437"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94" name="object 2">
            <a:extLst>
              <a:ext uri="{FF2B5EF4-FFF2-40B4-BE49-F238E27FC236}">
                <a16:creationId xmlns:a16="http://schemas.microsoft.com/office/drawing/2014/main" id="{4FD8D739-06F5-DEF2-FCC0-8D9C3867305B}"/>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grpSp>
        <p:nvGrpSpPr>
          <p:cNvPr id="95" name="object 43">
            <a:extLst>
              <a:ext uri="{FF2B5EF4-FFF2-40B4-BE49-F238E27FC236}">
                <a16:creationId xmlns:a16="http://schemas.microsoft.com/office/drawing/2014/main" id="{6FB54244-64D7-A90C-2DBA-BB4BF03735A4}"/>
              </a:ext>
            </a:extLst>
          </p:cNvPr>
          <p:cNvGrpSpPr/>
          <p:nvPr/>
        </p:nvGrpSpPr>
        <p:grpSpPr>
          <a:xfrm>
            <a:off x="10243426" y="2391927"/>
            <a:ext cx="4309745" cy="6525259"/>
            <a:chOff x="10243426" y="2391927"/>
            <a:chExt cx="4309745" cy="6525259"/>
          </a:xfrm>
        </p:grpSpPr>
        <p:sp>
          <p:nvSpPr>
            <p:cNvPr id="96" name="object 44">
              <a:extLst>
                <a:ext uri="{FF2B5EF4-FFF2-40B4-BE49-F238E27FC236}">
                  <a16:creationId xmlns:a16="http://schemas.microsoft.com/office/drawing/2014/main" id="{209E0C26-B0D2-8C77-31F1-C93C998994EA}"/>
                </a:ext>
              </a:extLst>
            </p:cNvPr>
            <p:cNvSpPr/>
            <p:nvPr/>
          </p:nvSpPr>
          <p:spPr>
            <a:xfrm>
              <a:off x="10243426" y="2391927"/>
              <a:ext cx="4309745" cy="6525259"/>
            </a:xfrm>
            <a:custGeom>
              <a:avLst/>
              <a:gdLst/>
              <a:ahLst/>
              <a:cxnLst/>
              <a:rect l="l" t="t" r="r" b="b"/>
              <a:pathLst>
                <a:path w="4309744" h="6525259">
                  <a:moveTo>
                    <a:pt x="4309523" y="0"/>
                  </a:moveTo>
                  <a:lnTo>
                    <a:pt x="0" y="0"/>
                  </a:lnTo>
                  <a:lnTo>
                    <a:pt x="0" y="6524701"/>
                  </a:lnTo>
                  <a:lnTo>
                    <a:pt x="4309523" y="6524701"/>
                  </a:lnTo>
                  <a:lnTo>
                    <a:pt x="4309523" y="0"/>
                  </a:lnTo>
                  <a:close/>
                </a:path>
              </a:pathLst>
            </a:custGeom>
            <a:solidFill>
              <a:srgbClr val="FBECB0"/>
            </a:solidFill>
          </p:spPr>
          <p:txBody>
            <a:bodyPr wrap="square" lIns="0" tIns="0" rIns="0" bIns="0" rtlCol="0"/>
            <a:lstStyle/>
            <a:p>
              <a:endParaRPr dirty="0"/>
            </a:p>
          </p:txBody>
        </p:sp>
        <p:pic>
          <p:nvPicPr>
            <p:cNvPr id="97" name="object 45">
              <a:extLst>
                <a:ext uri="{FF2B5EF4-FFF2-40B4-BE49-F238E27FC236}">
                  <a16:creationId xmlns:a16="http://schemas.microsoft.com/office/drawing/2014/main" id="{60B6FAF1-D10D-EF97-3E0A-8B09609162A5}"/>
                </a:ext>
              </a:extLst>
            </p:cNvPr>
            <p:cNvPicPr/>
            <p:nvPr/>
          </p:nvPicPr>
          <p:blipFill>
            <a:blip r:embed="rId7" cstate="print"/>
            <a:stretch>
              <a:fillRect/>
            </a:stretch>
          </p:blipFill>
          <p:spPr>
            <a:xfrm>
              <a:off x="10846542" y="3385925"/>
              <a:ext cx="3316122" cy="3952144"/>
            </a:xfrm>
            <a:prstGeom prst="rect">
              <a:avLst/>
            </a:prstGeom>
          </p:spPr>
        </p:pic>
      </p:grpSp>
      <p:sp>
        <p:nvSpPr>
          <p:cNvPr id="98" name="object 46">
            <a:extLst>
              <a:ext uri="{FF2B5EF4-FFF2-40B4-BE49-F238E27FC236}">
                <a16:creationId xmlns:a16="http://schemas.microsoft.com/office/drawing/2014/main" id="{0D62ADB1-4A35-5469-663A-E22FB7053A10}"/>
              </a:ext>
            </a:extLst>
          </p:cNvPr>
          <p:cNvSpPr txBox="1"/>
          <p:nvPr/>
        </p:nvSpPr>
        <p:spPr>
          <a:xfrm>
            <a:off x="10351266" y="5698533"/>
            <a:ext cx="4288544" cy="2535951"/>
          </a:xfrm>
          <a:prstGeom prst="rect">
            <a:avLst/>
          </a:prstGeom>
        </p:spPr>
        <p:txBody>
          <a:bodyPr vert="horz" wrap="square" lIns="0" tIns="12065" rIns="0" bIns="0" rtlCol="0">
            <a:spAutoFit/>
          </a:bodyPr>
          <a:lstStyle/>
          <a:p>
            <a:pPr>
              <a:lnSpc>
                <a:spcPct val="100000"/>
              </a:lnSpc>
              <a:spcBef>
                <a:spcPts val="95"/>
              </a:spcBef>
            </a:pPr>
            <a:r>
              <a:rPr sz="16400" b="1" spc="-300" dirty="0">
                <a:latin typeface="+mn-lt"/>
              </a:rPr>
              <a:t>99</a:t>
            </a:r>
            <a:r>
              <a:rPr sz="7200" b="1" spc="-300" dirty="0">
                <a:latin typeface="+mn-lt"/>
              </a:rPr>
              <a:t>,9</a:t>
            </a:r>
            <a:endParaRPr sz="17400" b="1" spc="-300" dirty="0">
              <a:latin typeface="+mn-lt"/>
            </a:endParaRPr>
          </a:p>
        </p:txBody>
      </p:sp>
      <p:sp>
        <p:nvSpPr>
          <p:cNvPr id="99" name="object 47">
            <a:extLst>
              <a:ext uri="{FF2B5EF4-FFF2-40B4-BE49-F238E27FC236}">
                <a16:creationId xmlns:a16="http://schemas.microsoft.com/office/drawing/2014/main" id="{0A10F426-90BE-DBEB-21B2-E731F779BA0F}"/>
              </a:ext>
            </a:extLst>
          </p:cNvPr>
          <p:cNvSpPr txBox="1"/>
          <p:nvPr/>
        </p:nvSpPr>
        <p:spPr>
          <a:xfrm>
            <a:off x="11466400" y="2693495"/>
            <a:ext cx="2294127" cy="371897"/>
          </a:xfrm>
          <a:prstGeom prst="rect">
            <a:avLst/>
          </a:prstGeom>
        </p:spPr>
        <p:txBody>
          <a:bodyPr vert="horz" wrap="square" lIns="0" tIns="17780" rIns="0" bIns="0" rtlCol="0">
            <a:spAutoFit/>
          </a:bodyPr>
          <a:lstStyle/>
          <a:p>
            <a:pPr>
              <a:lnSpc>
                <a:spcPct val="100000"/>
              </a:lnSpc>
              <a:spcBef>
                <a:spcPts val="140"/>
              </a:spcBef>
            </a:pPr>
            <a:r>
              <a:rPr lang="fr-FR" sz="2300" b="1" spc="80" dirty="0">
                <a:latin typeface="Calibri"/>
                <a:cs typeface="Calibri"/>
              </a:rPr>
              <a:t>L'UTILISATION</a:t>
            </a:r>
            <a:r>
              <a:rPr lang="fr-FR" sz="2300" b="1" spc="-45" dirty="0">
                <a:latin typeface="Calibri"/>
                <a:cs typeface="Calibri"/>
              </a:rPr>
              <a:t> </a:t>
            </a:r>
            <a:r>
              <a:rPr lang="fr-FR" sz="2300" b="1" spc="-25" dirty="0">
                <a:latin typeface="Calibri"/>
                <a:cs typeface="Calibri"/>
              </a:rPr>
              <a:t>DE</a:t>
            </a:r>
            <a:endParaRPr lang="fr-FR" sz="2300" b="1" dirty="0">
              <a:latin typeface="Calibri"/>
              <a:cs typeface="Calibri"/>
            </a:endParaRPr>
          </a:p>
        </p:txBody>
      </p:sp>
      <p:sp>
        <p:nvSpPr>
          <p:cNvPr id="100" name="object 48">
            <a:extLst>
              <a:ext uri="{FF2B5EF4-FFF2-40B4-BE49-F238E27FC236}">
                <a16:creationId xmlns:a16="http://schemas.microsoft.com/office/drawing/2014/main" id="{0002AC7D-DB7D-AF9E-D8FD-A336C16FF2C5}"/>
              </a:ext>
            </a:extLst>
          </p:cNvPr>
          <p:cNvSpPr txBox="1"/>
          <p:nvPr/>
        </p:nvSpPr>
        <p:spPr>
          <a:xfrm>
            <a:off x="10565624" y="3013220"/>
            <a:ext cx="4681467" cy="503984"/>
          </a:xfrm>
          <a:prstGeom prst="rect">
            <a:avLst/>
          </a:prstGeom>
        </p:spPr>
        <p:txBody>
          <a:bodyPr vert="horz" wrap="square" lIns="0" tIns="11430" rIns="0" bIns="0" rtlCol="0">
            <a:spAutoFit/>
          </a:bodyPr>
          <a:lstStyle/>
          <a:p>
            <a:pPr>
              <a:lnSpc>
                <a:spcPct val="100000"/>
              </a:lnSpc>
              <a:spcBef>
                <a:spcPts val="90"/>
              </a:spcBef>
            </a:pPr>
            <a:r>
              <a:rPr lang="fr-FR" sz="3200" b="1" dirty="0">
                <a:latin typeface="Calibri"/>
                <a:cs typeface="Calibri"/>
              </a:rPr>
              <a:t>L'AUTHENTIFICATION</a:t>
            </a:r>
          </a:p>
        </p:txBody>
      </p:sp>
      <p:sp>
        <p:nvSpPr>
          <p:cNvPr id="101" name="object 49">
            <a:extLst>
              <a:ext uri="{FF2B5EF4-FFF2-40B4-BE49-F238E27FC236}">
                <a16:creationId xmlns:a16="http://schemas.microsoft.com/office/drawing/2014/main" id="{230694A2-AB2F-5D9A-BE56-B911CA41844A}"/>
              </a:ext>
            </a:extLst>
          </p:cNvPr>
          <p:cNvSpPr txBox="1"/>
          <p:nvPr/>
        </p:nvSpPr>
        <p:spPr>
          <a:xfrm>
            <a:off x="10571339" y="3419103"/>
            <a:ext cx="3683000" cy="631583"/>
          </a:xfrm>
          <a:prstGeom prst="rect">
            <a:avLst/>
          </a:prstGeom>
        </p:spPr>
        <p:txBody>
          <a:bodyPr vert="horz" wrap="square" lIns="0" tIns="15875" rIns="0" bIns="0" rtlCol="0">
            <a:spAutoFit/>
          </a:bodyPr>
          <a:lstStyle/>
          <a:p>
            <a:pPr>
              <a:lnSpc>
                <a:spcPct val="100000"/>
              </a:lnSpc>
              <a:spcBef>
                <a:spcPts val="125"/>
              </a:spcBef>
            </a:pPr>
            <a:r>
              <a:rPr lang="fr-FR" sz="4000" b="1" dirty="0">
                <a:latin typeface="Calibri"/>
                <a:cs typeface="Calibri"/>
              </a:rPr>
              <a:t>MULTIFACTEUR</a:t>
            </a:r>
          </a:p>
        </p:txBody>
      </p:sp>
      <p:sp>
        <p:nvSpPr>
          <p:cNvPr id="102" name="object 50">
            <a:extLst>
              <a:ext uri="{FF2B5EF4-FFF2-40B4-BE49-F238E27FC236}">
                <a16:creationId xmlns:a16="http://schemas.microsoft.com/office/drawing/2014/main" id="{DA6BEAF2-EC3E-48D3-5B7E-8CD4AB5612F5}"/>
              </a:ext>
            </a:extLst>
          </p:cNvPr>
          <p:cNvSpPr txBox="1"/>
          <p:nvPr/>
        </p:nvSpPr>
        <p:spPr>
          <a:xfrm>
            <a:off x="12089095" y="4163284"/>
            <a:ext cx="776551" cy="371897"/>
          </a:xfrm>
          <a:prstGeom prst="rect">
            <a:avLst/>
          </a:prstGeom>
        </p:spPr>
        <p:txBody>
          <a:bodyPr vert="horz" wrap="square" lIns="0" tIns="17780" rIns="0" bIns="0" rtlCol="0">
            <a:spAutoFit/>
          </a:bodyPr>
          <a:lstStyle/>
          <a:p>
            <a:pPr>
              <a:lnSpc>
                <a:spcPct val="100000"/>
              </a:lnSpc>
              <a:spcBef>
                <a:spcPts val="140"/>
              </a:spcBef>
            </a:pPr>
            <a:r>
              <a:rPr lang="fr-FR" sz="2300" b="1" spc="-114" dirty="0">
                <a:latin typeface="Calibri"/>
                <a:cs typeface="Calibri"/>
              </a:rPr>
              <a:t>(MFA)</a:t>
            </a:r>
            <a:endParaRPr lang="fr-FR" sz="2300" b="1" dirty="0">
              <a:latin typeface="Calibri"/>
              <a:cs typeface="Calibri"/>
            </a:endParaRPr>
          </a:p>
        </p:txBody>
      </p:sp>
      <p:sp>
        <p:nvSpPr>
          <p:cNvPr id="103" name="object 51">
            <a:extLst>
              <a:ext uri="{FF2B5EF4-FFF2-40B4-BE49-F238E27FC236}">
                <a16:creationId xmlns:a16="http://schemas.microsoft.com/office/drawing/2014/main" id="{46DE4B24-5341-30C1-D4E6-39C02B8ABC19}"/>
              </a:ext>
            </a:extLst>
          </p:cNvPr>
          <p:cNvSpPr txBox="1"/>
          <p:nvPr/>
        </p:nvSpPr>
        <p:spPr>
          <a:xfrm>
            <a:off x="11064952" y="7885452"/>
            <a:ext cx="3189387" cy="588623"/>
          </a:xfrm>
          <a:prstGeom prst="rect">
            <a:avLst/>
          </a:prstGeom>
        </p:spPr>
        <p:txBody>
          <a:bodyPr vert="horz" wrap="square" lIns="0" tIns="11430" rIns="0" bIns="0" rtlCol="0">
            <a:spAutoFit/>
          </a:bodyPr>
          <a:lstStyle/>
          <a:p>
            <a:pPr>
              <a:lnSpc>
                <a:spcPct val="100000"/>
              </a:lnSpc>
              <a:spcBef>
                <a:spcPts val="90"/>
              </a:spcBef>
            </a:pPr>
            <a:r>
              <a:rPr lang="fr-FR" sz="3750" b="1" spc="150" dirty="0">
                <a:latin typeface="Calibri"/>
                <a:cs typeface="Calibri"/>
              </a:rPr>
              <a:t>DES</a:t>
            </a:r>
            <a:r>
              <a:rPr lang="fr-FR" sz="3750" b="1" spc="-100" dirty="0">
                <a:latin typeface="Calibri"/>
                <a:cs typeface="Calibri"/>
              </a:rPr>
              <a:t> </a:t>
            </a:r>
            <a:r>
              <a:rPr lang="fr-FR" sz="3750" b="1" spc="130" dirty="0">
                <a:latin typeface="Calibri"/>
                <a:cs typeface="Calibri"/>
              </a:rPr>
              <a:t>ATTAQUES</a:t>
            </a:r>
            <a:endParaRPr lang="fr-FR" sz="3750" b="1" dirty="0">
              <a:latin typeface="Calibri"/>
              <a:cs typeface="Calibri"/>
            </a:endParaRPr>
          </a:p>
        </p:txBody>
      </p:sp>
      <p:sp>
        <p:nvSpPr>
          <p:cNvPr id="104" name="object 52">
            <a:extLst>
              <a:ext uri="{FF2B5EF4-FFF2-40B4-BE49-F238E27FC236}">
                <a16:creationId xmlns:a16="http://schemas.microsoft.com/office/drawing/2014/main" id="{50CF2B52-2BF7-9B60-5163-FBB4D68F3A76}"/>
              </a:ext>
            </a:extLst>
          </p:cNvPr>
          <p:cNvSpPr txBox="1"/>
          <p:nvPr/>
        </p:nvSpPr>
        <p:spPr>
          <a:xfrm>
            <a:off x="11633618" y="5580854"/>
            <a:ext cx="1542415" cy="510396"/>
          </a:xfrm>
          <a:prstGeom prst="rect">
            <a:avLst/>
          </a:prstGeom>
        </p:spPr>
        <p:txBody>
          <a:bodyPr vert="horz" wrap="square" lIns="0" tIns="17780" rIns="0" bIns="0" rtlCol="0">
            <a:spAutoFit/>
          </a:bodyPr>
          <a:lstStyle/>
          <a:p>
            <a:pPr>
              <a:lnSpc>
                <a:spcPct val="100000"/>
              </a:lnSpc>
              <a:spcBef>
                <a:spcPts val="140"/>
              </a:spcBef>
            </a:pPr>
            <a:r>
              <a:rPr lang="fr-FR" sz="3200" b="1" spc="125" dirty="0">
                <a:latin typeface="Calibri"/>
                <a:cs typeface="Calibri"/>
              </a:rPr>
              <a:t>BLOQUE</a:t>
            </a:r>
            <a:endParaRPr lang="fr-FR" sz="3200" b="1" dirty="0">
              <a:latin typeface="Calibri"/>
              <a:cs typeface="Calibri"/>
            </a:endParaRPr>
          </a:p>
        </p:txBody>
      </p:sp>
      <p:sp>
        <p:nvSpPr>
          <p:cNvPr id="105" name="object 56">
            <a:hlinkClick r:id="rId8"/>
            <a:extLst>
              <a:ext uri="{FF2B5EF4-FFF2-40B4-BE49-F238E27FC236}">
                <a16:creationId xmlns:a16="http://schemas.microsoft.com/office/drawing/2014/main" id="{819A0FDF-E609-6F86-CAE5-BB5B93072542}"/>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06" name="object 57">
            <a:extLst>
              <a:ext uri="{FF2B5EF4-FFF2-40B4-BE49-F238E27FC236}">
                <a16:creationId xmlns:a16="http://schemas.microsoft.com/office/drawing/2014/main" id="{7B934C33-F504-CE6C-0C7F-4633A947DAC5}"/>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8">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grpSp>
        <p:nvGrpSpPr>
          <p:cNvPr id="116" name="object 10">
            <a:extLst>
              <a:ext uri="{FF2B5EF4-FFF2-40B4-BE49-F238E27FC236}">
                <a16:creationId xmlns:a16="http://schemas.microsoft.com/office/drawing/2014/main" id="{FB271DAE-AB1A-1C1B-D749-9BBC46674D21}"/>
              </a:ext>
            </a:extLst>
          </p:cNvPr>
          <p:cNvGrpSpPr/>
          <p:nvPr/>
        </p:nvGrpSpPr>
        <p:grpSpPr>
          <a:xfrm>
            <a:off x="5550878" y="3504971"/>
            <a:ext cx="4309745" cy="6525259"/>
            <a:chOff x="5550878" y="3504971"/>
            <a:chExt cx="4309745" cy="6525259"/>
          </a:xfrm>
        </p:grpSpPr>
        <p:sp>
          <p:nvSpPr>
            <p:cNvPr id="117" name="object 11">
              <a:extLst>
                <a:ext uri="{FF2B5EF4-FFF2-40B4-BE49-F238E27FC236}">
                  <a16:creationId xmlns:a16="http://schemas.microsoft.com/office/drawing/2014/main" id="{345D4032-91A2-7CD2-C7D2-95476A6873C5}"/>
                </a:ext>
              </a:extLst>
            </p:cNvPr>
            <p:cNvSpPr/>
            <p:nvPr/>
          </p:nvSpPr>
          <p:spPr>
            <a:xfrm>
              <a:off x="5550878" y="3504971"/>
              <a:ext cx="4309745" cy="6525259"/>
            </a:xfrm>
            <a:custGeom>
              <a:avLst/>
              <a:gdLst/>
              <a:ahLst/>
              <a:cxnLst/>
              <a:rect l="l" t="t" r="r" b="b"/>
              <a:pathLst>
                <a:path w="4309745" h="6525259">
                  <a:moveTo>
                    <a:pt x="4309523" y="0"/>
                  </a:moveTo>
                  <a:lnTo>
                    <a:pt x="0" y="0"/>
                  </a:lnTo>
                  <a:lnTo>
                    <a:pt x="0" y="6524701"/>
                  </a:lnTo>
                  <a:lnTo>
                    <a:pt x="4309523" y="6524701"/>
                  </a:lnTo>
                  <a:lnTo>
                    <a:pt x="4309523" y="0"/>
                  </a:lnTo>
                  <a:close/>
                </a:path>
              </a:pathLst>
            </a:custGeom>
            <a:solidFill>
              <a:srgbClr val="F8D943"/>
            </a:solidFill>
          </p:spPr>
          <p:txBody>
            <a:bodyPr wrap="square" lIns="0" tIns="0" rIns="0" bIns="0" rtlCol="0"/>
            <a:lstStyle/>
            <a:p>
              <a:endParaRPr dirty="0">
                <a:latin typeface="+mn-lt"/>
              </a:endParaRPr>
            </a:p>
          </p:txBody>
        </p:sp>
        <p:sp>
          <p:nvSpPr>
            <p:cNvPr id="118" name="object 12">
              <a:extLst>
                <a:ext uri="{FF2B5EF4-FFF2-40B4-BE49-F238E27FC236}">
                  <a16:creationId xmlns:a16="http://schemas.microsoft.com/office/drawing/2014/main" id="{7CBD7EBA-E6C0-7ED8-6F97-6B72AD18690E}"/>
                </a:ext>
              </a:extLst>
            </p:cNvPr>
            <p:cNvSpPr/>
            <p:nvPr/>
          </p:nvSpPr>
          <p:spPr>
            <a:xfrm>
              <a:off x="7674928" y="5154889"/>
              <a:ext cx="730885" cy="1029969"/>
            </a:xfrm>
            <a:custGeom>
              <a:avLst/>
              <a:gdLst/>
              <a:ahLst/>
              <a:cxnLst/>
              <a:rect l="l" t="t" r="r" b="b"/>
              <a:pathLst>
                <a:path w="730884" h="1029970">
                  <a:moveTo>
                    <a:pt x="365266" y="0"/>
                  </a:move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lnTo>
                    <a:pt x="378796" y="67751"/>
                  </a:lnTo>
                  <a:lnTo>
                    <a:pt x="372347" y="34838"/>
                  </a:lnTo>
                  <a:lnTo>
                    <a:pt x="365266" y="0"/>
                  </a:lnTo>
                  <a:close/>
                </a:path>
              </a:pathLst>
            </a:custGeom>
            <a:solidFill>
              <a:srgbClr val="FFFFFF"/>
            </a:solidFill>
          </p:spPr>
          <p:txBody>
            <a:bodyPr wrap="square" lIns="0" tIns="0" rIns="0" bIns="0" rtlCol="0"/>
            <a:lstStyle/>
            <a:p>
              <a:endParaRPr dirty="0">
                <a:latin typeface="+mn-lt"/>
              </a:endParaRPr>
            </a:p>
          </p:txBody>
        </p:sp>
        <p:sp>
          <p:nvSpPr>
            <p:cNvPr id="119" name="object 13">
              <a:extLst>
                <a:ext uri="{FF2B5EF4-FFF2-40B4-BE49-F238E27FC236}">
                  <a16:creationId xmlns:a16="http://schemas.microsoft.com/office/drawing/2014/main" id="{520D117B-AAE9-9B42-58E6-C9D6164101E1}"/>
                </a:ext>
              </a:extLst>
            </p:cNvPr>
            <p:cNvSpPr/>
            <p:nvPr/>
          </p:nvSpPr>
          <p:spPr>
            <a:xfrm>
              <a:off x="7674928" y="5154889"/>
              <a:ext cx="730885" cy="1029969"/>
            </a:xfrm>
            <a:custGeom>
              <a:avLst/>
              <a:gdLst/>
              <a:ahLst/>
              <a:cxnLst/>
              <a:rect l="l" t="t" r="r" b="b"/>
              <a:pathLst>
                <a:path w="730884" h="1029970">
                  <a:moveTo>
                    <a:pt x="389977" y="128090"/>
                  </a:moveTo>
                  <a:lnTo>
                    <a:pt x="384657" y="98811"/>
                  </a:lnTo>
                  <a:lnTo>
                    <a:pt x="378796" y="67751"/>
                  </a:lnTo>
                  <a:lnTo>
                    <a:pt x="372347" y="34838"/>
                  </a:lnTo>
                  <a:lnTo>
                    <a:pt x="365266" y="0"/>
                  </a:lnTo>
                  <a:lnTo>
                    <a:pt x="358172" y="34837"/>
                  </a:lnTo>
                  <a:lnTo>
                    <a:pt x="351719" y="67746"/>
                  </a:lnTo>
                  <a:lnTo>
                    <a:pt x="345859" y="98802"/>
                  </a:lnTo>
                  <a:lnTo>
                    <a:pt x="340544" y="128079"/>
                  </a:lnTo>
                  <a:lnTo>
                    <a:pt x="329976" y="174426"/>
                  </a:lnTo>
                  <a:lnTo>
                    <a:pt x="315037" y="219515"/>
                  </a:lnTo>
                  <a:lnTo>
                    <a:pt x="295825" y="263019"/>
                  </a:lnTo>
                  <a:lnTo>
                    <a:pt x="272438" y="304612"/>
                  </a:lnTo>
                  <a:lnTo>
                    <a:pt x="244972" y="343968"/>
                  </a:lnTo>
                  <a:lnTo>
                    <a:pt x="213525" y="380762"/>
                  </a:lnTo>
                  <a:lnTo>
                    <a:pt x="178196" y="414666"/>
                  </a:lnTo>
                  <a:lnTo>
                    <a:pt x="139081" y="445356"/>
                  </a:lnTo>
                  <a:lnTo>
                    <a:pt x="96278" y="472504"/>
                  </a:lnTo>
                  <a:lnTo>
                    <a:pt x="49885" y="495786"/>
                  </a:lnTo>
                  <a:lnTo>
                    <a:pt x="0" y="514874"/>
                  </a:lnTo>
                  <a:lnTo>
                    <a:pt x="49397" y="533760"/>
                  </a:lnTo>
                  <a:lnTo>
                    <a:pt x="95470" y="556815"/>
                  </a:lnTo>
                  <a:lnTo>
                    <a:pt x="138096" y="583735"/>
                  </a:lnTo>
                  <a:lnTo>
                    <a:pt x="177156" y="614215"/>
                  </a:lnTo>
                  <a:lnTo>
                    <a:pt x="212528" y="647951"/>
                  </a:lnTo>
                  <a:lnTo>
                    <a:pt x="244092" y="684639"/>
                  </a:lnTo>
                  <a:lnTo>
                    <a:pt x="271725" y="723973"/>
                  </a:lnTo>
                  <a:lnTo>
                    <a:pt x="295308" y="765649"/>
                  </a:lnTo>
                  <a:lnTo>
                    <a:pt x="314720" y="809364"/>
                  </a:lnTo>
                  <a:lnTo>
                    <a:pt x="329839" y="854812"/>
                  </a:lnTo>
                  <a:lnTo>
                    <a:pt x="340544" y="901689"/>
                  </a:lnTo>
                  <a:lnTo>
                    <a:pt x="345859" y="930962"/>
                  </a:lnTo>
                  <a:lnTo>
                    <a:pt x="351719" y="962016"/>
                  </a:lnTo>
                  <a:lnTo>
                    <a:pt x="358172" y="994922"/>
                  </a:lnTo>
                  <a:lnTo>
                    <a:pt x="365266" y="1029748"/>
                  </a:lnTo>
                  <a:lnTo>
                    <a:pt x="372346" y="994921"/>
                  </a:lnTo>
                  <a:lnTo>
                    <a:pt x="378792" y="962013"/>
                  </a:lnTo>
                  <a:lnTo>
                    <a:pt x="384652" y="930953"/>
                  </a:lnTo>
                  <a:lnTo>
                    <a:pt x="389977" y="901668"/>
                  </a:lnTo>
                  <a:lnTo>
                    <a:pt x="400655" y="854893"/>
                  </a:lnTo>
                  <a:lnTo>
                    <a:pt x="415735" y="809519"/>
                  </a:lnTo>
                  <a:lnTo>
                    <a:pt x="435101" y="765852"/>
                  </a:lnTo>
                  <a:lnTo>
                    <a:pt x="458639" y="724201"/>
                  </a:lnTo>
                  <a:lnTo>
                    <a:pt x="486233" y="684872"/>
                  </a:lnTo>
                  <a:lnTo>
                    <a:pt x="517767" y="648172"/>
                  </a:lnTo>
                  <a:lnTo>
                    <a:pt x="553126" y="614410"/>
                  </a:lnTo>
                  <a:lnTo>
                    <a:pt x="592196" y="583892"/>
                  </a:lnTo>
                  <a:lnTo>
                    <a:pt x="634860" y="556925"/>
                  </a:lnTo>
                  <a:lnTo>
                    <a:pt x="681004" y="533816"/>
                  </a:lnTo>
                  <a:lnTo>
                    <a:pt x="730511" y="514874"/>
                  </a:lnTo>
                  <a:lnTo>
                    <a:pt x="681006" y="495939"/>
                  </a:lnTo>
                  <a:lnTo>
                    <a:pt x="634863" y="472832"/>
                  </a:lnTo>
                  <a:lnTo>
                    <a:pt x="592199" y="445862"/>
                  </a:lnTo>
                  <a:lnTo>
                    <a:pt x="553128" y="415338"/>
                  </a:lnTo>
                  <a:lnTo>
                    <a:pt x="517768" y="381568"/>
                  </a:lnTo>
                  <a:lnTo>
                    <a:pt x="486232" y="344862"/>
                  </a:lnTo>
                  <a:lnTo>
                    <a:pt x="458637" y="305528"/>
                  </a:lnTo>
                  <a:lnTo>
                    <a:pt x="435099" y="263875"/>
                  </a:lnTo>
                  <a:lnTo>
                    <a:pt x="415732" y="220211"/>
                  </a:lnTo>
                  <a:lnTo>
                    <a:pt x="400653" y="174847"/>
                  </a:lnTo>
                  <a:lnTo>
                    <a:pt x="389977" y="128090"/>
                  </a:lnTo>
                  <a:close/>
                </a:path>
              </a:pathLst>
            </a:custGeom>
            <a:ln w="72437">
              <a:solidFill>
                <a:srgbClr val="FFFFFF"/>
              </a:solidFill>
            </a:ln>
          </p:spPr>
          <p:txBody>
            <a:bodyPr wrap="square" lIns="0" tIns="0" rIns="0" bIns="0" rtlCol="0"/>
            <a:lstStyle/>
            <a:p>
              <a:endParaRPr dirty="0">
                <a:latin typeface="+mn-lt"/>
              </a:endParaRPr>
            </a:p>
          </p:txBody>
        </p:sp>
        <p:sp>
          <p:nvSpPr>
            <p:cNvPr id="120" name="object 14">
              <a:extLst>
                <a:ext uri="{FF2B5EF4-FFF2-40B4-BE49-F238E27FC236}">
                  <a16:creationId xmlns:a16="http://schemas.microsoft.com/office/drawing/2014/main" id="{DDDD010C-13CD-3CCE-5F5F-9C548E8133E5}"/>
                </a:ext>
              </a:extLst>
            </p:cNvPr>
            <p:cNvSpPr/>
            <p:nvPr/>
          </p:nvSpPr>
          <p:spPr>
            <a:xfrm>
              <a:off x="7196339" y="4921403"/>
              <a:ext cx="278765" cy="393065"/>
            </a:xfrm>
            <a:custGeom>
              <a:avLst/>
              <a:gdLst/>
              <a:ahLst/>
              <a:cxnLst/>
              <a:rect l="l" t="t" r="r" b="b"/>
              <a:pathLst>
                <a:path w="278765" h="393064">
                  <a:moveTo>
                    <a:pt x="139199" y="0"/>
                  </a:move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lnTo>
                    <a:pt x="136496" y="379191"/>
                  </a:lnTo>
                  <a:lnTo>
                    <a:pt x="139199" y="392469"/>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1900"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21" name="object 15">
              <a:extLst>
                <a:ext uri="{FF2B5EF4-FFF2-40B4-BE49-F238E27FC236}">
                  <a16:creationId xmlns:a16="http://schemas.microsoft.com/office/drawing/2014/main" id="{90353216-BEB4-A8F9-3CF2-399EACC28F12}"/>
                </a:ext>
              </a:extLst>
            </p:cNvPr>
            <p:cNvSpPr/>
            <p:nvPr/>
          </p:nvSpPr>
          <p:spPr>
            <a:xfrm>
              <a:off x="7196339" y="4921403"/>
              <a:ext cx="278765" cy="393065"/>
            </a:xfrm>
            <a:custGeom>
              <a:avLst/>
              <a:gdLst/>
              <a:ahLst/>
              <a:cxnLst/>
              <a:rect l="l" t="t" r="r" b="b"/>
              <a:pathLst>
                <a:path w="278765" h="393064">
                  <a:moveTo>
                    <a:pt x="129786" y="343654"/>
                  </a:moveTo>
                  <a:lnTo>
                    <a:pt x="131812" y="354812"/>
                  </a:lnTo>
                  <a:lnTo>
                    <a:pt x="134041" y="366648"/>
                  </a:lnTo>
                  <a:lnTo>
                    <a:pt x="136496" y="379191"/>
                  </a:lnTo>
                  <a:lnTo>
                    <a:pt x="139199" y="392469"/>
                  </a:lnTo>
                  <a:lnTo>
                    <a:pt x="141900" y="379189"/>
                  </a:lnTo>
                  <a:lnTo>
                    <a:pt x="144359" y="366644"/>
                  </a:lnTo>
                  <a:lnTo>
                    <a:pt x="146594" y="354808"/>
                  </a:lnTo>
                  <a:lnTo>
                    <a:pt x="148623" y="343654"/>
                  </a:lnTo>
                  <a:lnTo>
                    <a:pt x="163825" y="295985"/>
                  </a:lnTo>
                  <a:lnTo>
                    <a:pt x="191135" y="253899"/>
                  </a:lnTo>
                  <a:lnTo>
                    <a:pt x="229636" y="219833"/>
                  </a:lnTo>
                  <a:lnTo>
                    <a:pt x="278410" y="196224"/>
                  </a:lnTo>
                  <a:lnTo>
                    <a:pt x="229681" y="172657"/>
                  </a:lnTo>
                  <a:lnTo>
                    <a:pt x="191178" y="138605"/>
                  </a:lnTo>
                  <a:lnTo>
                    <a:pt x="163844" y="96508"/>
                  </a:lnTo>
                  <a:lnTo>
                    <a:pt x="148623" y="48804"/>
                  </a:lnTo>
                  <a:lnTo>
                    <a:pt x="146594" y="37646"/>
                  </a:lnTo>
                  <a:lnTo>
                    <a:pt x="144359" y="25812"/>
                  </a:lnTo>
                  <a:lnTo>
                    <a:pt x="141900" y="13272"/>
                  </a:lnTo>
                  <a:lnTo>
                    <a:pt x="139199" y="0"/>
                  </a:lnTo>
                  <a:lnTo>
                    <a:pt x="136496" y="13268"/>
                  </a:lnTo>
                  <a:lnTo>
                    <a:pt x="134041" y="25808"/>
                  </a:lnTo>
                  <a:lnTo>
                    <a:pt x="131812" y="37645"/>
                  </a:lnTo>
                  <a:lnTo>
                    <a:pt x="129786" y="48804"/>
                  </a:lnTo>
                  <a:lnTo>
                    <a:pt x="114580" y="96482"/>
                  </a:lnTo>
                  <a:lnTo>
                    <a:pt x="87270" y="138566"/>
                  </a:lnTo>
                  <a:lnTo>
                    <a:pt x="48772" y="172624"/>
                  </a:lnTo>
                  <a:lnTo>
                    <a:pt x="0" y="196224"/>
                  </a:lnTo>
                  <a:lnTo>
                    <a:pt x="1905" y="196852"/>
                  </a:lnTo>
                  <a:lnTo>
                    <a:pt x="48179" y="219279"/>
                  </a:lnTo>
                  <a:lnTo>
                    <a:pt x="86154" y="252603"/>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grpSp>
      <p:sp>
        <p:nvSpPr>
          <p:cNvPr id="122" name="object 16">
            <a:extLst>
              <a:ext uri="{FF2B5EF4-FFF2-40B4-BE49-F238E27FC236}">
                <a16:creationId xmlns:a16="http://schemas.microsoft.com/office/drawing/2014/main" id="{EA29AB41-7EB8-6E5E-5B14-8AD3CD0D68D3}"/>
              </a:ext>
            </a:extLst>
          </p:cNvPr>
          <p:cNvSpPr txBox="1"/>
          <p:nvPr/>
        </p:nvSpPr>
        <p:spPr>
          <a:xfrm>
            <a:off x="5953502" y="3275200"/>
            <a:ext cx="3955024" cy="2692404"/>
          </a:xfrm>
          <a:prstGeom prst="rect">
            <a:avLst/>
          </a:prstGeom>
        </p:spPr>
        <p:txBody>
          <a:bodyPr vert="horz" wrap="square" lIns="0" tIns="14605" rIns="0" bIns="0" rtlCol="0">
            <a:spAutoFit/>
          </a:bodyPr>
          <a:lstStyle/>
          <a:p>
            <a:pPr marL="12700">
              <a:lnSpc>
                <a:spcPct val="100000"/>
              </a:lnSpc>
              <a:spcBef>
                <a:spcPts val="115"/>
              </a:spcBef>
            </a:pPr>
            <a:r>
              <a:rPr lang="fr-FR" sz="17400" b="1" spc="-300" dirty="0">
                <a:latin typeface="+mn-lt"/>
                <a:cs typeface="Book Antiqua"/>
              </a:rPr>
              <a:t>93%</a:t>
            </a:r>
          </a:p>
        </p:txBody>
      </p:sp>
      <p:grpSp>
        <p:nvGrpSpPr>
          <p:cNvPr id="123" name="object 17">
            <a:extLst>
              <a:ext uri="{FF2B5EF4-FFF2-40B4-BE49-F238E27FC236}">
                <a16:creationId xmlns:a16="http://schemas.microsoft.com/office/drawing/2014/main" id="{5F6D8C61-DEF7-4146-F282-B5F457406015}"/>
              </a:ext>
            </a:extLst>
          </p:cNvPr>
          <p:cNvGrpSpPr/>
          <p:nvPr/>
        </p:nvGrpSpPr>
        <p:grpSpPr>
          <a:xfrm>
            <a:off x="5550878" y="3717202"/>
            <a:ext cx="4309745" cy="6312535"/>
            <a:chOff x="5550878" y="3717202"/>
            <a:chExt cx="4309745" cy="6312535"/>
          </a:xfrm>
        </p:grpSpPr>
        <p:sp>
          <p:nvSpPr>
            <p:cNvPr id="124" name="object 18">
              <a:extLst>
                <a:ext uri="{FF2B5EF4-FFF2-40B4-BE49-F238E27FC236}">
                  <a16:creationId xmlns:a16="http://schemas.microsoft.com/office/drawing/2014/main" id="{BB26FDC9-F36B-BB56-AAF5-1E5F1BA2B44A}"/>
                </a:ext>
              </a:extLst>
            </p:cNvPr>
            <p:cNvSpPr/>
            <p:nvPr/>
          </p:nvSpPr>
          <p:spPr>
            <a:xfrm>
              <a:off x="5550878" y="7160227"/>
              <a:ext cx="4309745" cy="2869565"/>
            </a:xfrm>
            <a:custGeom>
              <a:avLst/>
              <a:gdLst/>
              <a:ahLst/>
              <a:cxnLst/>
              <a:rect l="l" t="t" r="r" b="b"/>
              <a:pathLst>
                <a:path w="4309745" h="2869565">
                  <a:moveTo>
                    <a:pt x="4309523" y="0"/>
                  </a:moveTo>
                  <a:lnTo>
                    <a:pt x="2892943" y="4909"/>
                  </a:lnTo>
                  <a:lnTo>
                    <a:pt x="1939955" y="139414"/>
                  </a:lnTo>
                  <a:lnTo>
                    <a:pt x="1087657" y="522852"/>
                  </a:lnTo>
                  <a:lnTo>
                    <a:pt x="0" y="1222900"/>
                  </a:lnTo>
                  <a:lnTo>
                    <a:pt x="0" y="2869445"/>
                  </a:lnTo>
                  <a:lnTo>
                    <a:pt x="811918" y="2869445"/>
                  </a:lnTo>
                  <a:lnTo>
                    <a:pt x="1634732" y="2161148"/>
                  </a:lnTo>
                  <a:lnTo>
                    <a:pt x="2336899" y="1722477"/>
                  </a:lnTo>
                  <a:lnTo>
                    <a:pt x="3131277" y="1519391"/>
                  </a:lnTo>
                  <a:lnTo>
                    <a:pt x="4309523" y="1408831"/>
                  </a:lnTo>
                  <a:lnTo>
                    <a:pt x="4309523" y="0"/>
                  </a:lnTo>
                  <a:close/>
                </a:path>
              </a:pathLst>
            </a:custGeom>
            <a:solidFill>
              <a:srgbClr val="FBECB0"/>
            </a:solidFill>
          </p:spPr>
          <p:txBody>
            <a:bodyPr wrap="square" lIns="0" tIns="0" rIns="0" bIns="0" rtlCol="0"/>
            <a:lstStyle/>
            <a:p>
              <a:endParaRPr dirty="0">
                <a:latin typeface="+mn-lt"/>
              </a:endParaRPr>
            </a:p>
          </p:txBody>
        </p:sp>
        <p:sp>
          <p:nvSpPr>
            <p:cNvPr id="125" name="object 19">
              <a:extLst>
                <a:ext uri="{FF2B5EF4-FFF2-40B4-BE49-F238E27FC236}">
                  <a16:creationId xmlns:a16="http://schemas.microsoft.com/office/drawing/2014/main" id="{423EE190-16DE-44FE-6FD7-E758D71F952F}"/>
                </a:ext>
              </a:extLst>
            </p:cNvPr>
            <p:cNvSpPr/>
            <p:nvPr/>
          </p:nvSpPr>
          <p:spPr>
            <a:xfrm>
              <a:off x="5550878" y="6374413"/>
              <a:ext cx="4309745" cy="1544320"/>
            </a:xfrm>
            <a:custGeom>
              <a:avLst/>
              <a:gdLst/>
              <a:ahLst/>
              <a:cxnLst/>
              <a:rect l="l" t="t" r="r" b="b"/>
              <a:pathLst>
                <a:path w="4309745" h="1544320">
                  <a:moveTo>
                    <a:pt x="3863840" y="0"/>
                  </a:moveTo>
                  <a:lnTo>
                    <a:pt x="1617184" y="0"/>
                  </a:lnTo>
                  <a:lnTo>
                    <a:pt x="1275556" y="67381"/>
                  </a:lnTo>
                  <a:lnTo>
                    <a:pt x="0" y="454699"/>
                  </a:lnTo>
                  <a:lnTo>
                    <a:pt x="0" y="1544059"/>
                  </a:lnTo>
                  <a:lnTo>
                    <a:pt x="1087657" y="928501"/>
                  </a:lnTo>
                  <a:lnTo>
                    <a:pt x="1939955" y="591664"/>
                  </a:lnTo>
                  <a:lnTo>
                    <a:pt x="2892943" y="474331"/>
                  </a:lnTo>
                  <a:lnTo>
                    <a:pt x="4309523" y="471790"/>
                  </a:lnTo>
                  <a:lnTo>
                    <a:pt x="4309523" y="57538"/>
                  </a:lnTo>
                  <a:lnTo>
                    <a:pt x="3863840" y="0"/>
                  </a:lnTo>
                  <a:close/>
                </a:path>
              </a:pathLst>
            </a:custGeom>
            <a:solidFill>
              <a:srgbClr val="FBECB0">
                <a:alpha val="69999"/>
              </a:srgbClr>
            </a:solidFill>
          </p:spPr>
          <p:txBody>
            <a:bodyPr wrap="square" lIns="0" tIns="0" rIns="0" bIns="0" rtlCol="0"/>
            <a:lstStyle/>
            <a:p>
              <a:endParaRPr dirty="0">
                <a:latin typeface="+mn-lt"/>
              </a:endParaRPr>
            </a:p>
          </p:txBody>
        </p:sp>
        <p:sp>
          <p:nvSpPr>
            <p:cNvPr id="126" name="object 20">
              <a:extLst>
                <a:ext uri="{FF2B5EF4-FFF2-40B4-BE49-F238E27FC236}">
                  <a16:creationId xmlns:a16="http://schemas.microsoft.com/office/drawing/2014/main" id="{544E3D7A-FA6F-2724-DB80-562698AFF6FD}"/>
                </a:ext>
              </a:extLst>
            </p:cNvPr>
            <p:cNvSpPr/>
            <p:nvPr/>
          </p:nvSpPr>
          <p:spPr>
            <a:xfrm>
              <a:off x="8070637" y="7723904"/>
              <a:ext cx="730885" cy="1029969"/>
            </a:xfrm>
            <a:custGeom>
              <a:avLst/>
              <a:gdLst/>
              <a:ahLst/>
              <a:cxnLst/>
              <a:rect l="l" t="t" r="r" b="b"/>
              <a:pathLst>
                <a:path w="730884" h="1029970">
                  <a:moveTo>
                    <a:pt x="365245" y="0"/>
                  </a:moveTo>
                  <a:lnTo>
                    <a:pt x="358153" y="34837"/>
                  </a:lnTo>
                  <a:lnTo>
                    <a:pt x="351702" y="67745"/>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51702" y="962003"/>
                  </a:lnTo>
                  <a:lnTo>
                    <a:pt x="358153" y="994911"/>
                  </a:lnTo>
                  <a:lnTo>
                    <a:pt x="365245" y="1029738"/>
                  </a:lnTo>
                  <a:lnTo>
                    <a:pt x="372326" y="994908"/>
                  </a:lnTo>
                  <a:lnTo>
                    <a:pt x="378775" y="961995"/>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lnTo>
                    <a:pt x="378775" y="67750"/>
                  </a:lnTo>
                  <a:lnTo>
                    <a:pt x="372326" y="34838"/>
                  </a:lnTo>
                  <a:lnTo>
                    <a:pt x="365245" y="0"/>
                  </a:lnTo>
                  <a:close/>
                </a:path>
              </a:pathLst>
            </a:custGeom>
            <a:solidFill>
              <a:srgbClr val="FFFFFF"/>
            </a:solidFill>
          </p:spPr>
          <p:txBody>
            <a:bodyPr wrap="square" lIns="0" tIns="0" rIns="0" bIns="0" rtlCol="0"/>
            <a:lstStyle/>
            <a:p>
              <a:endParaRPr dirty="0">
                <a:latin typeface="+mn-lt"/>
              </a:endParaRPr>
            </a:p>
          </p:txBody>
        </p:sp>
        <p:sp>
          <p:nvSpPr>
            <p:cNvPr id="127" name="object 21">
              <a:extLst>
                <a:ext uri="{FF2B5EF4-FFF2-40B4-BE49-F238E27FC236}">
                  <a16:creationId xmlns:a16="http://schemas.microsoft.com/office/drawing/2014/main" id="{E6D6DC46-CD4D-096D-1268-8827BB537784}"/>
                </a:ext>
              </a:extLst>
            </p:cNvPr>
            <p:cNvSpPr/>
            <p:nvPr/>
          </p:nvSpPr>
          <p:spPr>
            <a:xfrm>
              <a:off x="8070637" y="7723904"/>
              <a:ext cx="730885" cy="1029969"/>
            </a:xfrm>
            <a:custGeom>
              <a:avLst/>
              <a:gdLst/>
              <a:ahLst/>
              <a:cxnLst/>
              <a:rect l="l" t="t" r="r" b="b"/>
              <a:pathLst>
                <a:path w="730884" h="1029970">
                  <a:moveTo>
                    <a:pt x="389956" y="128079"/>
                  </a:moveTo>
                  <a:lnTo>
                    <a:pt x="384636" y="98807"/>
                  </a:lnTo>
                  <a:lnTo>
                    <a:pt x="378775" y="67750"/>
                  </a:lnTo>
                  <a:lnTo>
                    <a:pt x="372326" y="34838"/>
                  </a:lnTo>
                  <a:lnTo>
                    <a:pt x="365245" y="0"/>
                  </a:lnTo>
                  <a:lnTo>
                    <a:pt x="358153" y="34837"/>
                  </a:lnTo>
                  <a:lnTo>
                    <a:pt x="351702" y="67745"/>
                  </a:lnTo>
                  <a:lnTo>
                    <a:pt x="345842" y="98798"/>
                  </a:lnTo>
                  <a:lnTo>
                    <a:pt x="340523" y="128069"/>
                  </a:lnTo>
                  <a:lnTo>
                    <a:pt x="329958" y="174416"/>
                  </a:lnTo>
                  <a:lnTo>
                    <a:pt x="315021" y="219504"/>
                  </a:lnTo>
                  <a:lnTo>
                    <a:pt x="295811" y="263008"/>
                  </a:lnTo>
                  <a:lnTo>
                    <a:pt x="272425" y="304601"/>
                  </a:lnTo>
                  <a:lnTo>
                    <a:pt x="244960" y="343958"/>
                  </a:lnTo>
                  <a:lnTo>
                    <a:pt x="213515" y="380751"/>
                  </a:lnTo>
                  <a:lnTo>
                    <a:pt x="178188" y="414656"/>
                  </a:lnTo>
                  <a:lnTo>
                    <a:pt x="139074" y="445345"/>
                  </a:lnTo>
                  <a:lnTo>
                    <a:pt x="96273" y="472494"/>
                  </a:lnTo>
                  <a:lnTo>
                    <a:pt x="49883" y="495775"/>
                  </a:lnTo>
                  <a:lnTo>
                    <a:pt x="0" y="514863"/>
                  </a:lnTo>
                  <a:lnTo>
                    <a:pt x="49392" y="533750"/>
                  </a:lnTo>
                  <a:lnTo>
                    <a:pt x="95460" y="556805"/>
                  </a:lnTo>
                  <a:lnTo>
                    <a:pt x="138084" y="583724"/>
                  </a:lnTo>
                  <a:lnTo>
                    <a:pt x="177141" y="614204"/>
                  </a:lnTo>
                  <a:lnTo>
                    <a:pt x="212511" y="647939"/>
                  </a:lnTo>
                  <a:lnTo>
                    <a:pt x="244073" y="684625"/>
                  </a:lnTo>
                  <a:lnTo>
                    <a:pt x="271705" y="723957"/>
                  </a:lnTo>
                  <a:lnTo>
                    <a:pt x="295288" y="765631"/>
                  </a:lnTo>
                  <a:lnTo>
                    <a:pt x="314699" y="809342"/>
                  </a:lnTo>
                  <a:lnTo>
                    <a:pt x="329818" y="854786"/>
                  </a:lnTo>
                  <a:lnTo>
                    <a:pt x="340523" y="901658"/>
                  </a:lnTo>
                  <a:lnTo>
                    <a:pt x="345842" y="930943"/>
                  </a:lnTo>
                  <a:lnTo>
                    <a:pt x="351702" y="962003"/>
                  </a:lnTo>
                  <a:lnTo>
                    <a:pt x="358153" y="994911"/>
                  </a:lnTo>
                  <a:lnTo>
                    <a:pt x="365245" y="1029738"/>
                  </a:lnTo>
                  <a:lnTo>
                    <a:pt x="372326" y="994908"/>
                  </a:lnTo>
                  <a:lnTo>
                    <a:pt x="378775" y="961995"/>
                  </a:lnTo>
                  <a:lnTo>
                    <a:pt x="384636" y="930934"/>
                  </a:lnTo>
                  <a:lnTo>
                    <a:pt x="389956" y="901658"/>
                  </a:lnTo>
                  <a:lnTo>
                    <a:pt x="400629" y="854906"/>
                  </a:lnTo>
                  <a:lnTo>
                    <a:pt x="415704" y="809544"/>
                  </a:lnTo>
                  <a:lnTo>
                    <a:pt x="435066" y="765882"/>
                  </a:lnTo>
                  <a:lnTo>
                    <a:pt x="458601" y="724229"/>
                  </a:lnTo>
                  <a:lnTo>
                    <a:pt x="486193" y="684893"/>
                  </a:lnTo>
                  <a:lnTo>
                    <a:pt x="517726" y="648185"/>
                  </a:lnTo>
                  <a:lnTo>
                    <a:pt x="553086" y="614412"/>
                  </a:lnTo>
                  <a:lnTo>
                    <a:pt x="592158" y="583885"/>
                  </a:lnTo>
                  <a:lnTo>
                    <a:pt x="634826" y="556911"/>
                  </a:lnTo>
                  <a:lnTo>
                    <a:pt x="680975" y="533801"/>
                  </a:lnTo>
                  <a:lnTo>
                    <a:pt x="730490" y="514863"/>
                  </a:lnTo>
                  <a:lnTo>
                    <a:pt x="680963" y="495917"/>
                  </a:lnTo>
                  <a:lnTo>
                    <a:pt x="634806" y="472799"/>
                  </a:lnTo>
                  <a:lnTo>
                    <a:pt x="592134" y="445819"/>
                  </a:lnTo>
                  <a:lnTo>
                    <a:pt x="553060" y="415285"/>
                  </a:lnTo>
                  <a:lnTo>
                    <a:pt x="517701" y="381509"/>
                  </a:lnTo>
                  <a:lnTo>
                    <a:pt x="486171" y="344799"/>
                  </a:lnTo>
                  <a:lnTo>
                    <a:pt x="458583" y="305465"/>
                  </a:lnTo>
                  <a:lnTo>
                    <a:pt x="435053" y="263817"/>
                  </a:lnTo>
                  <a:lnTo>
                    <a:pt x="415696" y="220163"/>
                  </a:lnTo>
                  <a:lnTo>
                    <a:pt x="400625" y="174814"/>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128" name="object 22">
              <a:extLst>
                <a:ext uri="{FF2B5EF4-FFF2-40B4-BE49-F238E27FC236}">
                  <a16:creationId xmlns:a16="http://schemas.microsoft.com/office/drawing/2014/main" id="{F310C3ED-4463-D49A-B60A-AE75EF043E65}"/>
                </a:ext>
              </a:extLst>
            </p:cNvPr>
            <p:cNvSpPr/>
            <p:nvPr/>
          </p:nvSpPr>
          <p:spPr>
            <a:xfrm>
              <a:off x="8924446" y="7501346"/>
              <a:ext cx="278765" cy="393065"/>
            </a:xfrm>
            <a:custGeom>
              <a:avLst/>
              <a:gdLst/>
              <a:ahLst/>
              <a:cxnLst/>
              <a:rect l="l" t="t" r="r" b="b"/>
              <a:pathLst>
                <a:path w="278765" h="393065">
                  <a:moveTo>
                    <a:pt x="139220" y="0"/>
                  </a:move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6514" y="379200"/>
                  </a:lnTo>
                  <a:lnTo>
                    <a:pt x="139220" y="392469"/>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lnTo>
                    <a:pt x="141915" y="13280"/>
                  </a:lnTo>
                  <a:lnTo>
                    <a:pt x="139220" y="0"/>
                  </a:lnTo>
                  <a:close/>
                </a:path>
              </a:pathLst>
            </a:custGeom>
            <a:solidFill>
              <a:srgbClr val="FFFFFF"/>
            </a:solidFill>
          </p:spPr>
          <p:txBody>
            <a:bodyPr wrap="square" lIns="0" tIns="0" rIns="0" bIns="0" rtlCol="0"/>
            <a:lstStyle/>
            <a:p>
              <a:endParaRPr dirty="0">
                <a:latin typeface="+mn-lt"/>
              </a:endParaRPr>
            </a:p>
          </p:txBody>
        </p:sp>
        <p:sp>
          <p:nvSpPr>
            <p:cNvPr id="129" name="object 23">
              <a:extLst>
                <a:ext uri="{FF2B5EF4-FFF2-40B4-BE49-F238E27FC236}">
                  <a16:creationId xmlns:a16="http://schemas.microsoft.com/office/drawing/2014/main" id="{A33AAE30-9658-D4B9-91FA-CDD0A95EAFF8}"/>
                </a:ext>
              </a:extLst>
            </p:cNvPr>
            <p:cNvSpPr/>
            <p:nvPr/>
          </p:nvSpPr>
          <p:spPr>
            <a:xfrm>
              <a:off x="8924446" y="7501346"/>
              <a:ext cx="278765" cy="393065"/>
            </a:xfrm>
            <a:custGeom>
              <a:avLst/>
              <a:gdLst/>
              <a:ahLst/>
              <a:cxnLst/>
              <a:rect l="l" t="t" r="r" b="b"/>
              <a:pathLst>
                <a:path w="278765" h="393065">
                  <a:moveTo>
                    <a:pt x="148634" y="48825"/>
                  </a:moveTo>
                  <a:lnTo>
                    <a:pt x="146605" y="37665"/>
                  </a:lnTo>
                  <a:lnTo>
                    <a:pt x="144371" y="25826"/>
                  </a:lnTo>
                  <a:lnTo>
                    <a:pt x="141915" y="13280"/>
                  </a:lnTo>
                  <a:lnTo>
                    <a:pt x="139220" y="0"/>
                  </a:lnTo>
                  <a:lnTo>
                    <a:pt x="136514" y="13280"/>
                  </a:lnTo>
                  <a:lnTo>
                    <a:pt x="134052" y="25825"/>
                  </a:lnTo>
                  <a:lnTo>
                    <a:pt x="131815" y="37661"/>
                  </a:lnTo>
                  <a:lnTo>
                    <a:pt x="129786" y="48815"/>
                  </a:lnTo>
                  <a:lnTo>
                    <a:pt x="114615" y="96429"/>
                  </a:lnTo>
                  <a:lnTo>
                    <a:pt x="87341" y="138503"/>
                  </a:lnTo>
                  <a:lnTo>
                    <a:pt x="48843" y="172590"/>
                  </a:lnTo>
                  <a:lnTo>
                    <a:pt x="0" y="196245"/>
                  </a:lnTo>
                  <a:lnTo>
                    <a:pt x="48662" y="219764"/>
                  </a:lnTo>
                  <a:lnTo>
                    <a:pt x="87164" y="253782"/>
                  </a:lnTo>
                  <a:lnTo>
                    <a:pt x="114531" y="295890"/>
                  </a:lnTo>
                  <a:lnTo>
                    <a:pt x="129786" y="343675"/>
                  </a:lnTo>
                  <a:lnTo>
                    <a:pt x="131815" y="354824"/>
                  </a:lnTo>
                  <a:lnTo>
                    <a:pt x="134052" y="366658"/>
                  </a:lnTo>
                  <a:lnTo>
                    <a:pt x="136514" y="379200"/>
                  </a:lnTo>
                  <a:lnTo>
                    <a:pt x="139220" y="392469"/>
                  </a:lnTo>
                  <a:lnTo>
                    <a:pt x="141915" y="379199"/>
                  </a:lnTo>
                  <a:lnTo>
                    <a:pt x="144371" y="366656"/>
                  </a:lnTo>
                  <a:lnTo>
                    <a:pt x="146605" y="354815"/>
                  </a:lnTo>
                  <a:lnTo>
                    <a:pt x="148634" y="343654"/>
                  </a:lnTo>
                  <a:lnTo>
                    <a:pt x="163693" y="296308"/>
                  </a:lnTo>
                  <a:lnTo>
                    <a:pt x="190859" y="254235"/>
                  </a:lnTo>
                  <a:lnTo>
                    <a:pt x="229359" y="220020"/>
                  </a:lnTo>
                  <a:lnTo>
                    <a:pt x="278420" y="196245"/>
                  </a:lnTo>
                  <a:lnTo>
                    <a:pt x="229599" y="172610"/>
                  </a:lnTo>
                  <a:lnTo>
                    <a:pt x="191098" y="138516"/>
                  </a:lnTo>
                  <a:lnTo>
                    <a:pt x="163812" y="96432"/>
                  </a:lnTo>
                  <a:lnTo>
                    <a:pt x="148634" y="48825"/>
                  </a:lnTo>
                  <a:close/>
                </a:path>
              </a:pathLst>
            </a:custGeom>
            <a:ln w="72437">
              <a:solidFill>
                <a:srgbClr val="FFFFFF"/>
              </a:solidFill>
            </a:ln>
          </p:spPr>
          <p:txBody>
            <a:bodyPr wrap="square" lIns="0" tIns="0" rIns="0" bIns="0" rtlCol="0"/>
            <a:lstStyle/>
            <a:p>
              <a:endParaRPr dirty="0">
                <a:latin typeface="+mn-lt"/>
              </a:endParaRPr>
            </a:p>
          </p:txBody>
        </p:sp>
        <p:sp>
          <p:nvSpPr>
            <p:cNvPr id="130" name="object 24">
              <a:extLst>
                <a:ext uri="{FF2B5EF4-FFF2-40B4-BE49-F238E27FC236}">
                  <a16:creationId xmlns:a16="http://schemas.microsoft.com/office/drawing/2014/main" id="{957DCB1A-61A0-F0D3-4C3F-23F222155465}"/>
                </a:ext>
              </a:extLst>
            </p:cNvPr>
            <p:cNvSpPr/>
            <p:nvPr/>
          </p:nvSpPr>
          <p:spPr>
            <a:xfrm>
              <a:off x="7433275" y="7758199"/>
              <a:ext cx="278765" cy="393065"/>
            </a:xfrm>
            <a:custGeom>
              <a:avLst/>
              <a:gdLst/>
              <a:ahLst/>
              <a:cxnLst/>
              <a:rect l="l" t="t" r="r" b="b"/>
              <a:pathLst>
                <a:path w="278765" h="393065">
                  <a:moveTo>
                    <a:pt x="139220" y="0"/>
                  </a:move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6515" y="379195"/>
                  </a:lnTo>
                  <a:lnTo>
                    <a:pt x="139220" y="392469"/>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lnTo>
                    <a:pt x="141915" y="13274"/>
                  </a:lnTo>
                  <a:lnTo>
                    <a:pt x="139220" y="0"/>
                  </a:lnTo>
                  <a:close/>
                </a:path>
              </a:pathLst>
            </a:custGeom>
            <a:solidFill>
              <a:srgbClr val="FFFFFF"/>
            </a:solidFill>
          </p:spPr>
          <p:txBody>
            <a:bodyPr wrap="square" lIns="0" tIns="0" rIns="0" bIns="0" rtlCol="0"/>
            <a:lstStyle/>
            <a:p>
              <a:endParaRPr dirty="0">
                <a:latin typeface="+mn-lt"/>
              </a:endParaRPr>
            </a:p>
          </p:txBody>
        </p:sp>
        <p:sp>
          <p:nvSpPr>
            <p:cNvPr id="131" name="object 25">
              <a:extLst>
                <a:ext uri="{FF2B5EF4-FFF2-40B4-BE49-F238E27FC236}">
                  <a16:creationId xmlns:a16="http://schemas.microsoft.com/office/drawing/2014/main" id="{530F28C0-FAD3-16D0-117F-E1B5962896DC}"/>
                </a:ext>
              </a:extLst>
            </p:cNvPr>
            <p:cNvSpPr/>
            <p:nvPr/>
          </p:nvSpPr>
          <p:spPr>
            <a:xfrm>
              <a:off x="7433275" y="7758199"/>
              <a:ext cx="278765" cy="393065"/>
            </a:xfrm>
            <a:custGeom>
              <a:avLst/>
              <a:gdLst/>
              <a:ahLst/>
              <a:cxnLst/>
              <a:rect l="l" t="t" r="r" b="b"/>
              <a:pathLst>
                <a:path w="278765" h="393065">
                  <a:moveTo>
                    <a:pt x="148634" y="48815"/>
                  </a:moveTo>
                  <a:lnTo>
                    <a:pt x="146605" y="37655"/>
                  </a:lnTo>
                  <a:lnTo>
                    <a:pt x="144371" y="25817"/>
                  </a:lnTo>
                  <a:lnTo>
                    <a:pt x="141915" y="13274"/>
                  </a:lnTo>
                  <a:lnTo>
                    <a:pt x="139220" y="0"/>
                  </a:lnTo>
                  <a:lnTo>
                    <a:pt x="136515" y="13274"/>
                  </a:lnTo>
                  <a:lnTo>
                    <a:pt x="134056" y="25817"/>
                  </a:lnTo>
                  <a:lnTo>
                    <a:pt x="131820" y="37655"/>
                  </a:lnTo>
                  <a:lnTo>
                    <a:pt x="129786" y="48815"/>
                  </a:lnTo>
                  <a:lnTo>
                    <a:pt x="114702" y="96226"/>
                  </a:lnTo>
                  <a:lnTo>
                    <a:pt x="87502" y="138313"/>
                  </a:lnTo>
                  <a:lnTo>
                    <a:pt x="48998" y="172507"/>
                  </a:lnTo>
                  <a:lnTo>
                    <a:pt x="0" y="196234"/>
                  </a:lnTo>
                  <a:lnTo>
                    <a:pt x="48747" y="219815"/>
                  </a:lnTo>
                  <a:lnTo>
                    <a:pt x="87251" y="253874"/>
                  </a:lnTo>
                  <a:lnTo>
                    <a:pt x="114575" y="295971"/>
                  </a:lnTo>
                  <a:lnTo>
                    <a:pt x="129786" y="343664"/>
                  </a:lnTo>
                  <a:lnTo>
                    <a:pt x="131820" y="354818"/>
                  </a:lnTo>
                  <a:lnTo>
                    <a:pt x="134056" y="366653"/>
                  </a:lnTo>
                  <a:lnTo>
                    <a:pt x="136515" y="379195"/>
                  </a:lnTo>
                  <a:lnTo>
                    <a:pt x="139220" y="392469"/>
                  </a:lnTo>
                  <a:lnTo>
                    <a:pt x="141915" y="379195"/>
                  </a:lnTo>
                  <a:lnTo>
                    <a:pt x="144371" y="366653"/>
                  </a:lnTo>
                  <a:lnTo>
                    <a:pt x="146605" y="354818"/>
                  </a:lnTo>
                  <a:lnTo>
                    <a:pt x="148634" y="343664"/>
                  </a:lnTo>
                  <a:lnTo>
                    <a:pt x="163840" y="295984"/>
                  </a:lnTo>
                  <a:lnTo>
                    <a:pt x="191149" y="253894"/>
                  </a:lnTo>
                  <a:lnTo>
                    <a:pt x="229647" y="219831"/>
                  </a:lnTo>
                  <a:lnTo>
                    <a:pt x="278420" y="196234"/>
                  </a:lnTo>
                  <a:lnTo>
                    <a:pt x="276504" y="195606"/>
                  </a:lnTo>
                  <a:lnTo>
                    <a:pt x="230232" y="173175"/>
                  </a:lnTo>
                  <a:lnTo>
                    <a:pt x="192261" y="139853"/>
                  </a:lnTo>
                  <a:lnTo>
                    <a:pt x="164443" y="97709"/>
                  </a:lnTo>
                  <a:lnTo>
                    <a:pt x="148634" y="48815"/>
                  </a:lnTo>
                  <a:close/>
                </a:path>
              </a:pathLst>
            </a:custGeom>
            <a:ln w="72437">
              <a:solidFill>
                <a:srgbClr val="FFFFFF"/>
              </a:solidFill>
            </a:ln>
          </p:spPr>
          <p:txBody>
            <a:bodyPr wrap="square" lIns="0" tIns="0" rIns="0" bIns="0" rtlCol="0"/>
            <a:lstStyle/>
            <a:p>
              <a:endParaRPr dirty="0">
                <a:latin typeface="+mn-lt"/>
              </a:endParaRPr>
            </a:p>
          </p:txBody>
        </p:sp>
        <p:sp>
          <p:nvSpPr>
            <p:cNvPr id="132" name="object 26">
              <a:extLst>
                <a:ext uri="{FF2B5EF4-FFF2-40B4-BE49-F238E27FC236}">
                  <a16:creationId xmlns:a16="http://schemas.microsoft.com/office/drawing/2014/main" id="{A16C3EF5-C214-B3AF-64ED-50F932F1287C}"/>
                </a:ext>
              </a:extLst>
            </p:cNvPr>
            <p:cNvSpPr/>
            <p:nvPr/>
          </p:nvSpPr>
          <p:spPr>
            <a:xfrm>
              <a:off x="8180731" y="6377127"/>
              <a:ext cx="278765" cy="393065"/>
            </a:xfrm>
            <a:custGeom>
              <a:avLst/>
              <a:gdLst/>
              <a:ahLst/>
              <a:cxnLst/>
              <a:rect l="l" t="t" r="r" b="b"/>
              <a:pathLst>
                <a:path w="278765" h="393065">
                  <a:moveTo>
                    <a:pt x="139199" y="0"/>
                  </a:move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lnTo>
                    <a:pt x="136505" y="379191"/>
                  </a:lnTo>
                  <a:lnTo>
                    <a:pt x="139199" y="392469"/>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1906" y="13272"/>
                  </a:lnTo>
                  <a:lnTo>
                    <a:pt x="139199" y="0"/>
                  </a:lnTo>
                  <a:close/>
                </a:path>
              </a:pathLst>
            </a:custGeom>
            <a:solidFill>
              <a:srgbClr val="FFFFFF"/>
            </a:solidFill>
          </p:spPr>
          <p:txBody>
            <a:bodyPr wrap="square" lIns="0" tIns="0" rIns="0" bIns="0" rtlCol="0"/>
            <a:lstStyle/>
            <a:p>
              <a:endParaRPr dirty="0">
                <a:latin typeface="+mn-lt"/>
              </a:endParaRPr>
            </a:p>
          </p:txBody>
        </p:sp>
        <p:sp>
          <p:nvSpPr>
            <p:cNvPr id="133" name="object 27">
              <a:extLst>
                <a:ext uri="{FF2B5EF4-FFF2-40B4-BE49-F238E27FC236}">
                  <a16:creationId xmlns:a16="http://schemas.microsoft.com/office/drawing/2014/main" id="{88E49C1D-8656-D6CF-3A9D-AE4C1EC401DC}"/>
                </a:ext>
              </a:extLst>
            </p:cNvPr>
            <p:cNvSpPr/>
            <p:nvPr/>
          </p:nvSpPr>
          <p:spPr>
            <a:xfrm>
              <a:off x="8180731" y="6377127"/>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2" y="379189"/>
                  </a:lnTo>
                  <a:lnTo>
                    <a:pt x="144364" y="366644"/>
                  </a:lnTo>
                  <a:lnTo>
                    <a:pt x="146603" y="354808"/>
                  </a:lnTo>
                  <a:lnTo>
                    <a:pt x="148634" y="343654"/>
                  </a:lnTo>
                  <a:lnTo>
                    <a:pt x="163830" y="295985"/>
                  </a:lnTo>
                  <a:lnTo>
                    <a:pt x="191138" y="253899"/>
                  </a:lnTo>
                  <a:lnTo>
                    <a:pt x="229640" y="219833"/>
                  </a:lnTo>
                  <a:lnTo>
                    <a:pt x="278420" y="196224"/>
                  </a:lnTo>
                  <a:lnTo>
                    <a:pt x="229687" y="172657"/>
                  </a:lnTo>
                  <a:lnTo>
                    <a:pt x="191185" y="138605"/>
                  </a:lnTo>
                  <a:lnTo>
                    <a:pt x="163853" y="96508"/>
                  </a:lnTo>
                  <a:lnTo>
                    <a:pt x="148634" y="48804"/>
                  </a:lnTo>
                  <a:lnTo>
                    <a:pt x="146604" y="37646"/>
                  </a:lnTo>
                  <a:lnTo>
                    <a:pt x="144368" y="25812"/>
                  </a:lnTo>
                  <a:lnTo>
                    <a:pt x="141906" y="13272"/>
                  </a:lnTo>
                  <a:lnTo>
                    <a:pt x="139199" y="0"/>
                  </a:lnTo>
                  <a:lnTo>
                    <a:pt x="136505" y="13268"/>
                  </a:lnTo>
                  <a:lnTo>
                    <a:pt x="134049" y="25808"/>
                  </a:lnTo>
                  <a:lnTo>
                    <a:pt x="131815" y="37645"/>
                  </a:lnTo>
                  <a:lnTo>
                    <a:pt x="129786" y="48804"/>
                  </a:lnTo>
                  <a:lnTo>
                    <a:pt x="114584" y="96482"/>
                  </a:lnTo>
                  <a:lnTo>
                    <a:pt x="87274" y="138566"/>
                  </a:lnTo>
                  <a:lnTo>
                    <a:pt x="48774" y="172624"/>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34" name="object 28">
              <a:extLst>
                <a:ext uri="{FF2B5EF4-FFF2-40B4-BE49-F238E27FC236}">
                  <a16:creationId xmlns:a16="http://schemas.microsoft.com/office/drawing/2014/main" id="{5CCC5D33-F524-AA58-FF25-A532E8812AFC}"/>
                </a:ext>
              </a:extLst>
            </p:cNvPr>
            <p:cNvSpPr/>
            <p:nvPr/>
          </p:nvSpPr>
          <p:spPr>
            <a:xfrm>
              <a:off x="8919605" y="3938610"/>
              <a:ext cx="730885" cy="1029969"/>
            </a:xfrm>
            <a:custGeom>
              <a:avLst/>
              <a:gdLst/>
              <a:ahLst/>
              <a:cxnLst/>
              <a:rect l="l" t="t" r="r" b="b"/>
              <a:pathLst>
                <a:path w="730884" h="1029970">
                  <a:moveTo>
                    <a:pt x="365245" y="0"/>
                  </a:moveTo>
                  <a:lnTo>
                    <a:pt x="358153" y="34832"/>
                  </a:lnTo>
                  <a:lnTo>
                    <a:pt x="351702" y="67741"/>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51702" y="962007"/>
                  </a:lnTo>
                  <a:lnTo>
                    <a:pt x="358153" y="994911"/>
                  </a:lnTo>
                  <a:lnTo>
                    <a:pt x="365245" y="1029738"/>
                  </a:lnTo>
                  <a:lnTo>
                    <a:pt x="372326" y="994911"/>
                  </a:lnTo>
                  <a:lnTo>
                    <a:pt x="378775" y="962004"/>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lnTo>
                    <a:pt x="378775" y="67742"/>
                  </a:lnTo>
                  <a:lnTo>
                    <a:pt x="372326" y="34832"/>
                  </a:lnTo>
                  <a:lnTo>
                    <a:pt x="365245" y="0"/>
                  </a:lnTo>
                  <a:close/>
                </a:path>
              </a:pathLst>
            </a:custGeom>
            <a:solidFill>
              <a:srgbClr val="FFFFFF"/>
            </a:solidFill>
          </p:spPr>
          <p:txBody>
            <a:bodyPr wrap="square" lIns="0" tIns="0" rIns="0" bIns="0" rtlCol="0"/>
            <a:lstStyle/>
            <a:p>
              <a:endParaRPr dirty="0">
                <a:latin typeface="+mn-lt"/>
              </a:endParaRPr>
            </a:p>
          </p:txBody>
        </p:sp>
        <p:sp>
          <p:nvSpPr>
            <p:cNvPr id="135" name="object 29">
              <a:extLst>
                <a:ext uri="{FF2B5EF4-FFF2-40B4-BE49-F238E27FC236}">
                  <a16:creationId xmlns:a16="http://schemas.microsoft.com/office/drawing/2014/main" id="{51625C19-B57D-4910-2C61-E4020EA3ABBB}"/>
                </a:ext>
              </a:extLst>
            </p:cNvPr>
            <p:cNvSpPr/>
            <p:nvPr/>
          </p:nvSpPr>
          <p:spPr>
            <a:xfrm>
              <a:off x="8919605" y="3938610"/>
              <a:ext cx="730885" cy="1029969"/>
            </a:xfrm>
            <a:custGeom>
              <a:avLst/>
              <a:gdLst/>
              <a:ahLst/>
              <a:cxnLst/>
              <a:rect l="l" t="t" r="r" b="b"/>
              <a:pathLst>
                <a:path w="730884" h="1029970">
                  <a:moveTo>
                    <a:pt x="389956" y="128079"/>
                  </a:moveTo>
                  <a:lnTo>
                    <a:pt x="384636" y="98801"/>
                  </a:lnTo>
                  <a:lnTo>
                    <a:pt x="378775" y="67742"/>
                  </a:lnTo>
                  <a:lnTo>
                    <a:pt x="372326" y="34832"/>
                  </a:lnTo>
                  <a:lnTo>
                    <a:pt x="365245" y="0"/>
                  </a:lnTo>
                  <a:lnTo>
                    <a:pt x="358153" y="34832"/>
                  </a:lnTo>
                  <a:lnTo>
                    <a:pt x="351702" y="67741"/>
                  </a:lnTo>
                  <a:lnTo>
                    <a:pt x="345842" y="98796"/>
                  </a:lnTo>
                  <a:lnTo>
                    <a:pt x="340523" y="128069"/>
                  </a:lnTo>
                  <a:lnTo>
                    <a:pt x="329958" y="174416"/>
                  </a:lnTo>
                  <a:lnTo>
                    <a:pt x="315020" y="219505"/>
                  </a:lnTo>
                  <a:lnTo>
                    <a:pt x="295809" y="263009"/>
                  </a:lnTo>
                  <a:lnTo>
                    <a:pt x="272422" y="304602"/>
                  </a:lnTo>
                  <a:lnTo>
                    <a:pt x="244957" y="343959"/>
                  </a:lnTo>
                  <a:lnTo>
                    <a:pt x="213511" y="380753"/>
                  </a:lnTo>
                  <a:lnTo>
                    <a:pt x="178183" y="414659"/>
                  </a:lnTo>
                  <a:lnTo>
                    <a:pt x="139070" y="445349"/>
                  </a:lnTo>
                  <a:lnTo>
                    <a:pt x="96270" y="472500"/>
                  </a:lnTo>
                  <a:lnTo>
                    <a:pt x="49880" y="495783"/>
                  </a:lnTo>
                  <a:lnTo>
                    <a:pt x="0" y="514874"/>
                  </a:lnTo>
                  <a:lnTo>
                    <a:pt x="49392" y="533757"/>
                  </a:lnTo>
                  <a:lnTo>
                    <a:pt x="95460" y="556811"/>
                  </a:lnTo>
                  <a:lnTo>
                    <a:pt x="138084" y="583729"/>
                  </a:lnTo>
                  <a:lnTo>
                    <a:pt x="177141" y="614208"/>
                  </a:lnTo>
                  <a:lnTo>
                    <a:pt x="212511" y="647944"/>
                  </a:lnTo>
                  <a:lnTo>
                    <a:pt x="244073" y="684631"/>
                  </a:lnTo>
                  <a:lnTo>
                    <a:pt x="271705" y="723966"/>
                  </a:lnTo>
                  <a:lnTo>
                    <a:pt x="295288" y="765643"/>
                  </a:lnTo>
                  <a:lnTo>
                    <a:pt x="314699" y="809359"/>
                  </a:lnTo>
                  <a:lnTo>
                    <a:pt x="329818" y="854810"/>
                  </a:lnTo>
                  <a:lnTo>
                    <a:pt x="340523" y="901689"/>
                  </a:lnTo>
                  <a:lnTo>
                    <a:pt x="345842" y="930956"/>
                  </a:lnTo>
                  <a:lnTo>
                    <a:pt x="351702" y="962007"/>
                  </a:lnTo>
                  <a:lnTo>
                    <a:pt x="358153" y="994911"/>
                  </a:lnTo>
                  <a:lnTo>
                    <a:pt x="365245" y="1029738"/>
                  </a:lnTo>
                  <a:lnTo>
                    <a:pt x="372326" y="994911"/>
                  </a:lnTo>
                  <a:lnTo>
                    <a:pt x="378775" y="962004"/>
                  </a:lnTo>
                  <a:lnTo>
                    <a:pt x="384636" y="930947"/>
                  </a:lnTo>
                  <a:lnTo>
                    <a:pt x="389956" y="901668"/>
                  </a:lnTo>
                  <a:lnTo>
                    <a:pt x="400634" y="854891"/>
                  </a:lnTo>
                  <a:lnTo>
                    <a:pt x="415715" y="809514"/>
                  </a:lnTo>
                  <a:lnTo>
                    <a:pt x="435082" y="765846"/>
                  </a:lnTo>
                  <a:lnTo>
                    <a:pt x="458621" y="724193"/>
                  </a:lnTo>
                  <a:lnTo>
                    <a:pt x="486215" y="684864"/>
                  </a:lnTo>
                  <a:lnTo>
                    <a:pt x="517750" y="648165"/>
                  </a:lnTo>
                  <a:lnTo>
                    <a:pt x="553110" y="614403"/>
                  </a:lnTo>
                  <a:lnTo>
                    <a:pt x="592179" y="583886"/>
                  </a:lnTo>
                  <a:lnTo>
                    <a:pt x="634843" y="556920"/>
                  </a:lnTo>
                  <a:lnTo>
                    <a:pt x="680985" y="533814"/>
                  </a:lnTo>
                  <a:lnTo>
                    <a:pt x="730490" y="514874"/>
                  </a:lnTo>
                  <a:lnTo>
                    <a:pt x="680985" y="495937"/>
                  </a:lnTo>
                  <a:lnTo>
                    <a:pt x="634842" y="472828"/>
                  </a:lnTo>
                  <a:lnTo>
                    <a:pt x="592178" y="445858"/>
                  </a:lnTo>
                  <a:lnTo>
                    <a:pt x="553107" y="415333"/>
                  </a:lnTo>
                  <a:lnTo>
                    <a:pt x="517747" y="381563"/>
                  </a:lnTo>
                  <a:lnTo>
                    <a:pt x="486211" y="344857"/>
                  </a:lnTo>
                  <a:lnTo>
                    <a:pt x="458616" y="305523"/>
                  </a:lnTo>
                  <a:lnTo>
                    <a:pt x="435078" y="263869"/>
                  </a:lnTo>
                  <a:lnTo>
                    <a:pt x="415711" y="220205"/>
                  </a:lnTo>
                  <a:lnTo>
                    <a:pt x="400632" y="174839"/>
                  </a:lnTo>
                  <a:lnTo>
                    <a:pt x="389956" y="128079"/>
                  </a:lnTo>
                  <a:close/>
                </a:path>
              </a:pathLst>
            </a:custGeom>
            <a:ln w="72437">
              <a:solidFill>
                <a:srgbClr val="FFFFFF"/>
              </a:solidFill>
            </a:ln>
          </p:spPr>
          <p:txBody>
            <a:bodyPr wrap="square" lIns="0" tIns="0" rIns="0" bIns="0" rtlCol="0"/>
            <a:lstStyle/>
            <a:p>
              <a:endParaRPr dirty="0">
                <a:latin typeface="+mn-lt"/>
              </a:endParaRPr>
            </a:p>
          </p:txBody>
        </p:sp>
        <p:sp>
          <p:nvSpPr>
            <p:cNvPr id="136" name="object 30">
              <a:extLst>
                <a:ext uri="{FF2B5EF4-FFF2-40B4-BE49-F238E27FC236}">
                  <a16:creationId xmlns:a16="http://schemas.microsoft.com/office/drawing/2014/main" id="{5D2DCE69-4219-E257-29B0-3225AEB74D05}"/>
                </a:ext>
              </a:extLst>
            </p:cNvPr>
            <p:cNvSpPr/>
            <p:nvPr/>
          </p:nvSpPr>
          <p:spPr>
            <a:xfrm>
              <a:off x="8513443" y="3753421"/>
              <a:ext cx="278765" cy="393065"/>
            </a:xfrm>
            <a:custGeom>
              <a:avLst/>
              <a:gdLst/>
              <a:ahLst/>
              <a:cxnLst/>
              <a:rect l="l" t="t" r="r" b="b"/>
              <a:pathLst>
                <a:path w="278765" h="393064">
                  <a:moveTo>
                    <a:pt x="139199" y="0"/>
                  </a:move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lnTo>
                    <a:pt x="136505" y="379186"/>
                  </a:lnTo>
                  <a:lnTo>
                    <a:pt x="139199" y="392459"/>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1906" y="13268"/>
                  </a:lnTo>
                  <a:lnTo>
                    <a:pt x="139199" y="0"/>
                  </a:lnTo>
                  <a:close/>
                </a:path>
              </a:pathLst>
            </a:custGeom>
            <a:solidFill>
              <a:srgbClr val="FFFFFF"/>
            </a:solidFill>
          </p:spPr>
          <p:txBody>
            <a:bodyPr wrap="square" lIns="0" tIns="0" rIns="0" bIns="0" rtlCol="0"/>
            <a:lstStyle/>
            <a:p>
              <a:endParaRPr dirty="0">
                <a:latin typeface="+mn-lt"/>
              </a:endParaRPr>
            </a:p>
          </p:txBody>
        </p:sp>
        <p:sp>
          <p:nvSpPr>
            <p:cNvPr id="137" name="object 31">
              <a:extLst>
                <a:ext uri="{FF2B5EF4-FFF2-40B4-BE49-F238E27FC236}">
                  <a16:creationId xmlns:a16="http://schemas.microsoft.com/office/drawing/2014/main" id="{DEBD0E71-4820-579D-2DE0-8AC9816A222C}"/>
                </a:ext>
              </a:extLst>
            </p:cNvPr>
            <p:cNvSpPr/>
            <p:nvPr/>
          </p:nvSpPr>
          <p:spPr>
            <a:xfrm>
              <a:off x="8513443" y="3753421"/>
              <a:ext cx="278765" cy="393065"/>
            </a:xfrm>
            <a:custGeom>
              <a:avLst/>
              <a:gdLst/>
              <a:ahLst/>
              <a:cxnLst/>
              <a:rect l="l" t="t" r="r" b="b"/>
              <a:pathLst>
                <a:path w="278765" h="393064">
                  <a:moveTo>
                    <a:pt x="129786" y="343654"/>
                  </a:moveTo>
                  <a:lnTo>
                    <a:pt x="131815" y="354812"/>
                  </a:lnTo>
                  <a:lnTo>
                    <a:pt x="134049" y="366647"/>
                  </a:lnTo>
                  <a:lnTo>
                    <a:pt x="136505" y="379186"/>
                  </a:lnTo>
                  <a:lnTo>
                    <a:pt x="139199" y="392459"/>
                  </a:lnTo>
                  <a:lnTo>
                    <a:pt x="141906" y="379185"/>
                  </a:lnTo>
                  <a:lnTo>
                    <a:pt x="144368" y="366643"/>
                  </a:lnTo>
                  <a:lnTo>
                    <a:pt x="146604" y="354808"/>
                  </a:lnTo>
                  <a:lnTo>
                    <a:pt x="148634" y="343654"/>
                  </a:lnTo>
                  <a:lnTo>
                    <a:pt x="163830" y="295981"/>
                  </a:lnTo>
                  <a:lnTo>
                    <a:pt x="191138" y="253895"/>
                  </a:lnTo>
                  <a:lnTo>
                    <a:pt x="229640" y="219831"/>
                  </a:lnTo>
                  <a:lnTo>
                    <a:pt x="278420" y="196224"/>
                  </a:lnTo>
                  <a:lnTo>
                    <a:pt x="229689" y="172657"/>
                  </a:lnTo>
                  <a:lnTo>
                    <a:pt x="191189" y="138605"/>
                  </a:lnTo>
                  <a:lnTo>
                    <a:pt x="163858" y="96508"/>
                  </a:lnTo>
                  <a:lnTo>
                    <a:pt x="148634" y="48804"/>
                  </a:lnTo>
                  <a:lnTo>
                    <a:pt x="146604" y="37645"/>
                  </a:lnTo>
                  <a:lnTo>
                    <a:pt x="144368" y="25808"/>
                  </a:lnTo>
                  <a:lnTo>
                    <a:pt x="141906" y="13268"/>
                  </a:lnTo>
                  <a:lnTo>
                    <a:pt x="139199" y="0"/>
                  </a:lnTo>
                  <a:lnTo>
                    <a:pt x="136505" y="13268"/>
                  </a:lnTo>
                  <a:lnTo>
                    <a:pt x="134049" y="25808"/>
                  </a:lnTo>
                  <a:lnTo>
                    <a:pt x="131815" y="37645"/>
                  </a:lnTo>
                  <a:lnTo>
                    <a:pt x="129786" y="48804"/>
                  </a:lnTo>
                  <a:lnTo>
                    <a:pt x="114580" y="96477"/>
                  </a:lnTo>
                  <a:lnTo>
                    <a:pt x="87270" y="138562"/>
                  </a:lnTo>
                  <a:lnTo>
                    <a:pt x="48772" y="172623"/>
                  </a:lnTo>
                  <a:lnTo>
                    <a:pt x="0" y="196224"/>
                  </a:lnTo>
                  <a:lnTo>
                    <a:pt x="1905" y="196852"/>
                  </a:lnTo>
                  <a:lnTo>
                    <a:pt x="48183" y="219279"/>
                  </a:lnTo>
                  <a:lnTo>
                    <a:pt x="86158" y="252603"/>
                  </a:lnTo>
                  <a:lnTo>
                    <a:pt x="113976"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38" name="object 32">
              <a:extLst>
                <a:ext uri="{FF2B5EF4-FFF2-40B4-BE49-F238E27FC236}">
                  <a16:creationId xmlns:a16="http://schemas.microsoft.com/office/drawing/2014/main" id="{A5B20FCC-14EC-4816-200F-302794A5DBD7}"/>
                </a:ext>
              </a:extLst>
            </p:cNvPr>
            <p:cNvSpPr/>
            <p:nvPr/>
          </p:nvSpPr>
          <p:spPr>
            <a:xfrm>
              <a:off x="6048131" y="7698979"/>
              <a:ext cx="730885" cy="1029969"/>
            </a:xfrm>
            <a:custGeom>
              <a:avLst/>
              <a:gdLst/>
              <a:ahLst/>
              <a:cxnLst/>
              <a:rect l="l" t="t" r="r" b="b"/>
              <a:pathLst>
                <a:path w="730884" h="1029970">
                  <a:moveTo>
                    <a:pt x="365266" y="0"/>
                  </a:move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lnTo>
                    <a:pt x="378796" y="67742"/>
                  </a:lnTo>
                  <a:lnTo>
                    <a:pt x="372347" y="34832"/>
                  </a:lnTo>
                  <a:lnTo>
                    <a:pt x="365266" y="0"/>
                  </a:lnTo>
                  <a:close/>
                </a:path>
              </a:pathLst>
            </a:custGeom>
            <a:solidFill>
              <a:srgbClr val="FFFFFF"/>
            </a:solidFill>
          </p:spPr>
          <p:txBody>
            <a:bodyPr wrap="square" lIns="0" tIns="0" rIns="0" bIns="0" rtlCol="0"/>
            <a:lstStyle/>
            <a:p>
              <a:endParaRPr dirty="0">
                <a:latin typeface="+mn-lt"/>
              </a:endParaRPr>
            </a:p>
          </p:txBody>
        </p:sp>
        <p:sp>
          <p:nvSpPr>
            <p:cNvPr id="139" name="object 33">
              <a:extLst>
                <a:ext uri="{FF2B5EF4-FFF2-40B4-BE49-F238E27FC236}">
                  <a16:creationId xmlns:a16="http://schemas.microsoft.com/office/drawing/2014/main" id="{EC3C83DD-E171-B9AA-C4AA-50249ABE8E88}"/>
                </a:ext>
              </a:extLst>
            </p:cNvPr>
            <p:cNvSpPr/>
            <p:nvPr/>
          </p:nvSpPr>
          <p:spPr>
            <a:xfrm>
              <a:off x="6048131" y="7698979"/>
              <a:ext cx="730885" cy="1029969"/>
            </a:xfrm>
            <a:custGeom>
              <a:avLst/>
              <a:gdLst/>
              <a:ahLst/>
              <a:cxnLst/>
              <a:rect l="l" t="t" r="r" b="b"/>
              <a:pathLst>
                <a:path w="730884" h="1029970">
                  <a:moveTo>
                    <a:pt x="389977" y="128079"/>
                  </a:moveTo>
                  <a:lnTo>
                    <a:pt x="384657" y="98801"/>
                  </a:lnTo>
                  <a:lnTo>
                    <a:pt x="378796" y="67742"/>
                  </a:lnTo>
                  <a:lnTo>
                    <a:pt x="372347" y="34832"/>
                  </a:lnTo>
                  <a:lnTo>
                    <a:pt x="365266" y="0"/>
                  </a:lnTo>
                  <a:lnTo>
                    <a:pt x="358172" y="34831"/>
                  </a:lnTo>
                  <a:lnTo>
                    <a:pt x="351719" y="67737"/>
                  </a:lnTo>
                  <a:lnTo>
                    <a:pt x="345859" y="98792"/>
                  </a:lnTo>
                  <a:lnTo>
                    <a:pt x="340544" y="128069"/>
                  </a:lnTo>
                  <a:lnTo>
                    <a:pt x="329976" y="174416"/>
                  </a:lnTo>
                  <a:lnTo>
                    <a:pt x="315037" y="219504"/>
                  </a:lnTo>
                  <a:lnTo>
                    <a:pt x="295825" y="263008"/>
                  </a:lnTo>
                  <a:lnTo>
                    <a:pt x="272438" y="304601"/>
                  </a:lnTo>
                  <a:lnTo>
                    <a:pt x="244972" y="343958"/>
                  </a:lnTo>
                  <a:lnTo>
                    <a:pt x="213525" y="380751"/>
                  </a:lnTo>
                  <a:lnTo>
                    <a:pt x="178196" y="414656"/>
                  </a:lnTo>
                  <a:lnTo>
                    <a:pt x="139081" y="445345"/>
                  </a:lnTo>
                  <a:lnTo>
                    <a:pt x="96278" y="472494"/>
                  </a:lnTo>
                  <a:lnTo>
                    <a:pt x="49885" y="495775"/>
                  </a:lnTo>
                  <a:lnTo>
                    <a:pt x="0" y="514863"/>
                  </a:lnTo>
                  <a:lnTo>
                    <a:pt x="49397" y="533750"/>
                  </a:lnTo>
                  <a:lnTo>
                    <a:pt x="95470" y="556805"/>
                  </a:lnTo>
                  <a:lnTo>
                    <a:pt x="138096" y="583725"/>
                  </a:lnTo>
                  <a:lnTo>
                    <a:pt x="177156" y="614205"/>
                  </a:lnTo>
                  <a:lnTo>
                    <a:pt x="212528" y="647941"/>
                  </a:lnTo>
                  <a:lnTo>
                    <a:pt x="244092" y="684628"/>
                  </a:lnTo>
                  <a:lnTo>
                    <a:pt x="271725" y="723962"/>
                  </a:lnTo>
                  <a:lnTo>
                    <a:pt x="295308" y="765639"/>
                  </a:lnTo>
                  <a:lnTo>
                    <a:pt x="314720" y="809354"/>
                  </a:lnTo>
                  <a:lnTo>
                    <a:pt x="329839" y="854802"/>
                  </a:lnTo>
                  <a:lnTo>
                    <a:pt x="340544" y="901679"/>
                  </a:lnTo>
                  <a:lnTo>
                    <a:pt x="345859" y="930957"/>
                  </a:lnTo>
                  <a:lnTo>
                    <a:pt x="351719" y="962015"/>
                  </a:lnTo>
                  <a:lnTo>
                    <a:pt x="358172" y="994921"/>
                  </a:lnTo>
                  <a:lnTo>
                    <a:pt x="365266" y="1029748"/>
                  </a:lnTo>
                  <a:lnTo>
                    <a:pt x="372346" y="994915"/>
                  </a:lnTo>
                  <a:lnTo>
                    <a:pt x="378792" y="962004"/>
                  </a:lnTo>
                  <a:lnTo>
                    <a:pt x="384652" y="930943"/>
                  </a:lnTo>
                  <a:lnTo>
                    <a:pt x="389977" y="901658"/>
                  </a:lnTo>
                  <a:lnTo>
                    <a:pt x="400653" y="854883"/>
                  </a:lnTo>
                  <a:lnTo>
                    <a:pt x="415731" y="809509"/>
                  </a:lnTo>
                  <a:lnTo>
                    <a:pt x="435097" y="765843"/>
                  </a:lnTo>
                  <a:lnTo>
                    <a:pt x="458634" y="724193"/>
                  </a:lnTo>
                  <a:lnTo>
                    <a:pt x="486228" y="684865"/>
                  </a:lnTo>
                  <a:lnTo>
                    <a:pt x="517763" y="648166"/>
                  </a:lnTo>
                  <a:lnTo>
                    <a:pt x="553124" y="614404"/>
                  </a:lnTo>
                  <a:lnTo>
                    <a:pt x="592194" y="583886"/>
                  </a:lnTo>
                  <a:lnTo>
                    <a:pt x="634859" y="556918"/>
                  </a:lnTo>
                  <a:lnTo>
                    <a:pt x="681003" y="533808"/>
                  </a:lnTo>
                  <a:lnTo>
                    <a:pt x="730511" y="514863"/>
                  </a:lnTo>
                  <a:lnTo>
                    <a:pt x="681003" y="495929"/>
                  </a:lnTo>
                  <a:lnTo>
                    <a:pt x="634859" y="472823"/>
                  </a:lnTo>
                  <a:lnTo>
                    <a:pt x="592194" y="445854"/>
                  </a:lnTo>
                  <a:lnTo>
                    <a:pt x="553124" y="415330"/>
                  </a:lnTo>
                  <a:lnTo>
                    <a:pt x="517763" y="381562"/>
                  </a:lnTo>
                  <a:lnTo>
                    <a:pt x="486228" y="344856"/>
                  </a:lnTo>
                  <a:lnTo>
                    <a:pt x="458634" y="305522"/>
                  </a:lnTo>
                  <a:lnTo>
                    <a:pt x="435097" y="263869"/>
                  </a:lnTo>
                  <a:lnTo>
                    <a:pt x="415731" y="220205"/>
                  </a:lnTo>
                  <a:lnTo>
                    <a:pt x="400653" y="174839"/>
                  </a:lnTo>
                  <a:lnTo>
                    <a:pt x="389977" y="128079"/>
                  </a:lnTo>
                  <a:close/>
                </a:path>
              </a:pathLst>
            </a:custGeom>
            <a:ln w="72437">
              <a:solidFill>
                <a:srgbClr val="FFFFFF"/>
              </a:solidFill>
            </a:ln>
          </p:spPr>
          <p:txBody>
            <a:bodyPr wrap="square" lIns="0" tIns="0" rIns="0" bIns="0" rtlCol="0"/>
            <a:lstStyle/>
            <a:p>
              <a:endParaRPr dirty="0">
                <a:latin typeface="+mn-lt"/>
              </a:endParaRPr>
            </a:p>
          </p:txBody>
        </p:sp>
        <p:sp>
          <p:nvSpPr>
            <p:cNvPr id="140" name="object 34">
              <a:extLst>
                <a:ext uri="{FF2B5EF4-FFF2-40B4-BE49-F238E27FC236}">
                  <a16:creationId xmlns:a16="http://schemas.microsoft.com/office/drawing/2014/main" id="{57B006A9-6D65-FE9C-068E-6AF6DDBE471D}"/>
                </a:ext>
              </a:extLst>
            </p:cNvPr>
            <p:cNvSpPr/>
            <p:nvPr/>
          </p:nvSpPr>
          <p:spPr>
            <a:xfrm>
              <a:off x="8686066" y="9298183"/>
              <a:ext cx="278765" cy="393065"/>
            </a:xfrm>
            <a:custGeom>
              <a:avLst/>
              <a:gdLst/>
              <a:ahLst/>
              <a:cxnLst/>
              <a:rect l="l" t="t" r="r" b="b"/>
              <a:pathLst>
                <a:path w="278765" h="393065">
                  <a:moveTo>
                    <a:pt x="139199" y="0"/>
                  </a:move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lnTo>
                    <a:pt x="136505" y="379191"/>
                  </a:lnTo>
                  <a:lnTo>
                    <a:pt x="139199" y="392469"/>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1905" y="13274"/>
                  </a:lnTo>
                  <a:lnTo>
                    <a:pt x="139199" y="0"/>
                  </a:lnTo>
                  <a:close/>
                </a:path>
              </a:pathLst>
            </a:custGeom>
            <a:solidFill>
              <a:srgbClr val="FFFFFF"/>
            </a:solidFill>
          </p:spPr>
          <p:txBody>
            <a:bodyPr wrap="square" lIns="0" tIns="0" rIns="0" bIns="0" rtlCol="0"/>
            <a:lstStyle/>
            <a:p>
              <a:endParaRPr dirty="0">
                <a:latin typeface="+mn-lt"/>
              </a:endParaRPr>
            </a:p>
          </p:txBody>
        </p:sp>
        <p:sp>
          <p:nvSpPr>
            <p:cNvPr id="141" name="object 35">
              <a:extLst>
                <a:ext uri="{FF2B5EF4-FFF2-40B4-BE49-F238E27FC236}">
                  <a16:creationId xmlns:a16="http://schemas.microsoft.com/office/drawing/2014/main" id="{8DC3D0F2-EF95-7F34-D1CE-A650CABD6A46}"/>
                </a:ext>
              </a:extLst>
            </p:cNvPr>
            <p:cNvSpPr/>
            <p:nvPr/>
          </p:nvSpPr>
          <p:spPr>
            <a:xfrm>
              <a:off x="8686066" y="9298183"/>
              <a:ext cx="278765" cy="393065"/>
            </a:xfrm>
            <a:custGeom>
              <a:avLst/>
              <a:gdLst/>
              <a:ahLst/>
              <a:cxnLst/>
              <a:rect l="l" t="t" r="r" b="b"/>
              <a:pathLst>
                <a:path w="278765" h="393065">
                  <a:moveTo>
                    <a:pt x="129786" y="343654"/>
                  </a:moveTo>
                  <a:lnTo>
                    <a:pt x="131815" y="354812"/>
                  </a:lnTo>
                  <a:lnTo>
                    <a:pt x="134049" y="366648"/>
                  </a:lnTo>
                  <a:lnTo>
                    <a:pt x="136505" y="379191"/>
                  </a:lnTo>
                  <a:lnTo>
                    <a:pt x="139199" y="392469"/>
                  </a:lnTo>
                  <a:lnTo>
                    <a:pt x="141900" y="379189"/>
                  </a:lnTo>
                  <a:lnTo>
                    <a:pt x="144359" y="366644"/>
                  </a:lnTo>
                  <a:lnTo>
                    <a:pt x="146594" y="354808"/>
                  </a:lnTo>
                  <a:lnTo>
                    <a:pt x="148623" y="343654"/>
                  </a:lnTo>
                  <a:lnTo>
                    <a:pt x="163825" y="295985"/>
                  </a:lnTo>
                  <a:lnTo>
                    <a:pt x="191136" y="253899"/>
                  </a:lnTo>
                  <a:lnTo>
                    <a:pt x="229640" y="219833"/>
                  </a:lnTo>
                  <a:lnTo>
                    <a:pt x="278420" y="196224"/>
                  </a:lnTo>
                  <a:lnTo>
                    <a:pt x="229686" y="172657"/>
                  </a:lnTo>
                  <a:lnTo>
                    <a:pt x="191181" y="138605"/>
                  </a:lnTo>
                  <a:lnTo>
                    <a:pt x="163849" y="96508"/>
                  </a:lnTo>
                  <a:lnTo>
                    <a:pt x="148634" y="48804"/>
                  </a:lnTo>
                  <a:lnTo>
                    <a:pt x="146600" y="37651"/>
                  </a:lnTo>
                  <a:lnTo>
                    <a:pt x="144364" y="25815"/>
                  </a:lnTo>
                  <a:lnTo>
                    <a:pt x="141905" y="13274"/>
                  </a:lnTo>
                  <a:lnTo>
                    <a:pt x="139199" y="0"/>
                  </a:lnTo>
                  <a:lnTo>
                    <a:pt x="136505" y="13272"/>
                  </a:lnTo>
                  <a:lnTo>
                    <a:pt x="134049" y="25812"/>
                  </a:lnTo>
                  <a:lnTo>
                    <a:pt x="131815" y="37646"/>
                  </a:lnTo>
                  <a:lnTo>
                    <a:pt x="129786" y="48804"/>
                  </a:lnTo>
                  <a:lnTo>
                    <a:pt x="114580" y="96482"/>
                  </a:lnTo>
                  <a:lnTo>
                    <a:pt x="87270" y="138566"/>
                  </a:lnTo>
                  <a:lnTo>
                    <a:pt x="48772" y="172624"/>
                  </a:lnTo>
                  <a:lnTo>
                    <a:pt x="0" y="196224"/>
                  </a:lnTo>
                  <a:lnTo>
                    <a:pt x="1905" y="196863"/>
                  </a:lnTo>
                  <a:lnTo>
                    <a:pt x="48179" y="219283"/>
                  </a:lnTo>
                  <a:lnTo>
                    <a:pt x="86154" y="252604"/>
                  </a:lnTo>
                  <a:lnTo>
                    <a:pt x="113975" y="294752"/>
                  </a:lnTo>
                  <a:lnTo>
                    <a:pt x="129786" y="343654"/>
                  </a:lnTo>
                  <a:close/>
                </a:path>
              </a:pathLst>
            </a:custGeom>
            <a:ln w="72437">
              <a:solidFill>
                <a:srgbClr val="FFFFFF"/>
              </a:solidFill>
            </a:ln>
          </p:spPr>
          <p:txBody>
            <a:bodyPr wrap="square" lIns="0" tIns="0" rIns="0" bIns="0" rtlCol="0"/>
            <a:lstStyle/>
            <a:p>
              <a:endParaRPr dirty="0">
                <a:latin typeface="+mn-lt"/>
              </a:endParaRPr>
            </a:p>
          </p:txBody>
        </p:sp>
        <p:sp>
          <p:nvSpPr>
            <p:cNvPr id="142" name="object 36">
              <a:extLst>
                <a:ext uri="{FF2B5EF4-FFF2-40B4-BE49-F238E27FC236}">
                  <a16:creationId xmlns:a16="http://schemas.microsoft.com/office/drawing/2014/main" id="{75C00051-7016-9CD7-85F8-C47907EDFA74}"/>
                </a:ext>
              </a:extLst>
            </p:cNvPr>
            <p:cNvSpPr/>
            <p:nvPr/>
          </p:nvSpPr>
          <p:spPr>
            <a:xfrm>
              <a:off x="5807704" y="4444778"/>
              <a:ext cx="481330" cy="678180"/>
            </a:xfrm>
            <a:custGeom>
              <a:avLst/>
              <a:gdLst/>
              <a:ahLst/>
              <a:cxnLst/>
              <a:rect l="l" t="t" r="r" b="b"/>
              <a:pathLst>
                <a:path w="481329" h="678179">
                  <a:moveTo>
                    <a:pt x="240432" y="0"/>
                  </a:moveTo>
                  <a:lnTo>
                    <a:pt x="231524" y="44594"/>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31524" y="633249"/>
                  </a:lnTo>
                  <a:lnTo>
                    <a:pt x="240432" y="677843"/>
                  </a:lnTo>
                  <a:lnTo>
                    <a:pt x="249345" y="633249"/>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lnTo>
                    <a:pt x="249345" y="44598"/>
                  </a:lnTo>
                  <a:lnTo>
                    <a:pt x="240432" y="0"/>
                  </a:lnTo>
                  <a:close/>
                </a:path>
              </a:pathLst>
            </a:custGeom>
            <a:solidFill>
              <a:srgbClr val="FFFFFF"/>
            </a:solidFill>
          </p:spPr>
          <p:txBody>
            <a:bodyPr wrap="square" lIns="0" tIns="0" rIns="0" bIns="0" rtlCol="0"/>
            <a:lstStyle/>
            <a:p>
              <a:endParaRPr dirty="0">
                <a:latin typeface="+mn-lt"/>
              </a:endParaRPr>
            </a:p>
          </p:txBody>
        </p:sp>
        <p:sp>
          <p:nvSpPr>
            <p:cNvPr id="143" name="object 37">
              <a:extLst>
                <a:ext uri="{FF2B5EF4-FFF2-40B4-BE49-F238E27FC236}">
                  <a16:creationId xmlns:a16="http://schemas.microsoft.com/office/drawing/2014/main" id="{AD3FB19E-DC80-BE61-2C43-6E5A125C8F78}"/>
                </a:ext>
              </a:extLst>
            </p:cNvPr>
            <p:cNvSpPr/>
            <p:nvPr/>
          </p:nvSpPr>
          <p:spPr>
            <a:xfrm>
              <a:off x="5807704" y="4444778"/>
              <a:ext cx="481330" cy="678180"/>
            </a:xfrm>
            <a:custGeom>
              <a:avLst/>
              <a:gdLst/>
              <a:ahLst/>
              <a:cxnLst/>
              <a:rect l="l" t="t" r="r" b="b"/>
              <a:pathLst>
                <a:path w="481329" h="678179">
                  <a:moveTo>
                    <a:pt x="256704" y="84311"/>
                  </a:moveTo>
                  <a:lnTo>
                    <a:pt x="253204" y="65041"/>
                  </a:lnTo>
                  <a:lnTo>
                    <a:pt x="249345" y="44598"/>
                  </a:lnTo>
                  <a:lnTo>
                    <a:pt x="245098" y="22933"/>
                  </a:lnTo>
                  <a:lnTo>
                    <a:pt x="240432" y="0"/>
                  </a:lnTo>
                  <a:lnTo>
                    <a:pt x="235768" y="22931"/>
                  </a:lnTo>
                  <a:lnTo>
                    <a:pt x="231524" y="44594"/>
                  </a:lnTo>
                  <a:lnTo>
                    <a:pt x="227669" y="65037"/>
                  </a:lnTo>
                  <a:lnTo>
                    <a:pt x="224171" y="84311"/>
                  </a:lnTo>
                  <a:lnTo>
                    <a:pt x="211942" y="131893"/>
                  </a:lnTo>
                  <a:lnTo>
                    <a:pt x="192699" y="177127"/>
                  </a:lnTo>
                  <a:lnTo>
                    <a:pt x="166692" y="219180"/>
                  </a:lnTo>
                  <a:lnTo>
                    <a:pt x="134169" y="257218"/>
                  </a:lnTo>
                  <a:lnTo>
                    <a:pt x="95380" y="290410"/>
                  </a:lnTo>
                  <a:lnTo>
                    <a:pt x="50573" y="317922"/>
                  </a:lnTo>
                  <a:lnTo>
                    <a:pt x="0" y="338921"/>
                  </a:lnTo>
                  <a:lnTo>
                    <a:pt x="50118" y="359703"/>
                  </a:lnTo>
                  <a:lnTo>
                    <a:pt x="94720" y="386978"/>
                  </a:lnTo>
                  <a:lnTo>
                    <a:pt x="133497" y="419968"/>
                  </a:lnTo>
                  <a:lnTo>
                    <a:pt x="166140" y="457896"/>
                  </a:lnTo>
                  <a:lnTo>
                    <a:pt x="192339" y="499983"/>
                  </a:lnTo>
                  <a:lnTo>
                    <a:pt x="211786" y="545454"/>
                  </a:lnTo>
                  <a:lnTo>
                    <a:pt x="224171" y="593531"/>
                  </a:lnTo>
                  <a:lnTo>
                    <a:pt x="227669" y="612805"/>
                  </a:lnTo>
                  <a:lnTo>
                    <a:pt x="231524" y="633249"/>
                  </a:lnTo>
                  <a:lnTo>
                    <a:pt x="235768" y="654911"/>
                  </a:lnTo>
                  <a:lnTo>
                    <a:pt x="240432" y="677843"/>
                  </a:lnTo>
                  <a:lnTo>
                    <a:pt x="245098" y="654911"/>
                  </a:lnTo>
                  <a:lnTo>
                    <a:pt x="249345" y="633249"/>
                  </a:lnTo>
                  <a:lnTo>
                    <a:pt x="253204" y="612805"/>
                  </a:lnTo>
                  <a:lnTo>
                    <a:pt x="256704" y="593531"/>
                  </a:lnTo>
                  <a:lnTo>
                    <a:pt x="269055" y="545550"/>
                  </a:lnTo>
                  <a:lnTo>
                    <a:pt x="288455" y="500129"/>
                  </a:lnTo>
                  <a:lnTo>
                    <a:pt x="314609" y="458054"/>
                  </a:lnTo>
                  <a:lnTo>
                    <a:pt x="347222" y="420110"/>
                  </a:lnTo>
                  <a:lnTo>
                    <a:pt x="385999" y="387083"/>
                  </a:lnTo>
                  <a:lnTo>
                    <a:pt x="430645" y="359758"/>
                  </a:lnTo>
                  <a:lnTo>
                    <a:pt x="480864" y="338921"/>
                  </a:lnTo>
                  <a:lnTo>
                    <a:pt x="430644" y="318089"/>
                  </a:lnTo>
                  <a:lnTo>
                    <a:pt x="385997" y="290762"/>
                  </a:lnTo>
                  <a:lnTo>
                    <a:pt x="347219" y="257728"/>
                  </a:lnTo>
                  <a:lnTo>
                    <a:pt x="314605" y="219777"/>
                  </a:lnTo>
                  <a:lnTo>
                    <a:pt x="288450" y="177698"/>
                  </a:lnTo>
                  <a:lnTo>
                    <a:pt x="269052" y="132280"/>
                  </a:lnTo>
                  <a:lnTo>
                    <a:pt x="256704" y="84311"/>
                  </a:lnTo>
                  <a:close/>
                </a:path>
              </a:pathLst>
            </a:custGeom>
            <a:ln w="72437">
              <a:solidFill>
                <a:srgbClr val="FFFFFF"/>
              </a:solidFill>
            </a:ln>
          </p:spPr>
          <p:txBody>
            <a:bodyPr wrap="square" lIns="0" tIns="0" rIns="0" bIns="0" rtlCol="0"/>
            <a:lstStyle/>
            <a:p>
              <a:endParaRPr dirty="0">
                <a:latin typeface="+mn-lt"/>
              </a:endParaRPr>
            </a:p>
          </p:txBody>
        </p:sp>
      </p:grpSp>
      <p:sp>
        <p:nvSpPr>
          <p:cNvPr id="144" name="object 38">
            <a:extLst>
              <a:ext uri="{FF2B5EF4-FFF2-40B4-BE49-F238E27FC236}">
                <a16:creationId xmlns:a16="http://schemas.microsoft.com/office/drawing/2014/main" id="{0A2A49CB-E3CD-16F8-4396-5158DAA652CC}"/>
              </a:ext>
            </a:extLst>
          </p:cNvPr>
          <p:cNvSpPr txBox="1"/>
          <p:nvPr/>
        </p:nvSpPr>
        <p:spPr>
          <a:xfrm>
            <a:off x="5973039" y="6137458"/>
            <a:ext cx="3648075"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40" dirty="0">
                <a:latin typeface="+mn-lt"/>
                <a:cs typeface="Book Antiqua"/>
              </a:rPr>
              <a:t> </a:t>
            </a:r>
            <a:r>
              <a:rPr lang="fr-FR" sz="2800" b="1" spc="70" dirty="0">
                <a:latin typeface="+mn-lt"/>
                <a:cs typeface="Book Antiqua"/>
              </a:rPr>
              <a:t>TOUS</a:t>
            </a:r>
            <a:r>
              <a:rPr lang="fr-FR" sz="2800" b="1" spc="-135" dirty="0">
                <a:latin typeface="+mn-lt"/>
                <a:cs typeface="Book Antiqua"/>
              </a:rPr>
              <a:t> </a:t>
            </a:r>
            <a:r>
              <a:rPr lang="fr-FR" sz="2800" b="1" spc="225" dirty="0">
                <a:latin typeface="+mn-lt"/>
                <a:cs typeface="Book Antiqua"/>
              </a:rPr>
              <a:t>LES</a:t>
            </a:r>
            <a:r>
              <a:rPr lang="fr-FR" sz="2800" b="1" spc="-140" dirty="0">
                <a:latin typeface="+mn-lt"/>
                <a:cs typeface="Book Antiqua"/>
              </a:rPr>
              <a:t> </a:t>
            </a:r>
            <a:r>
              <a:rPr lang="fr-FR" sz="2800" b="1" spc="-10" dirty="0">
                <a:latin typeface="+mn-lt"/>
                <a:cs typeface="Book Antiqua"/>
              </a:rPr>
              <a:t>INCIDENTS</a:t>
            </a:r>
            <a:endParaRPr lang="fr-FR" sz="2800" b="1" dirty="0">
              <a:latin typeface="+mn-lt"/>
              <a:cs typeface="Book Antiqua"/>
            </a:endParaRPr>
          </a:p>
        </p:txBody>
      </p:sp>
      <p:sp>
        <p:nvSpPr>
          <p:cNvPr id="145" name="object 39">
            <a:extLst>
              <a:ext uri="{FF2B5EF4-FFF2-40B4-BE49-F238E27FC236}">
                <a16:creationId xmlns:a16="http://schemas.microsoft.com/office/drawing/2014/main" id="{F6749F4B-0964-4144-E696-ECF5E6D54814}"/>
              </a:ext>
            </a:extLst>
          </p:cNvPr>
          <p:cNvSpPr txBox="1"/>
          <p:nvPr/>
        </p:nvSpPr>
        <p:spPr>
          <a:xfrm>
            <a:off x="5985788" y="6615566"/>
            <a:ext cx="3772352" cy="448200"/>
          </a:xfrm>
          <a:prstGeom prst="rect">
            <a:avLst/>
          </a:prstGeom>
        </p:spPr>
        <p:txBody>
          <a:bodyPr vert="horz" wrap="square" lIns="0" tIns="17145" rIns="0" bIns="0" rtlCol="0">
            <a:spAutoFit/>
          </a:bodyPr>
          <a:lstStyle/>
          <a:p>
            <a:pPr marL="12700">
              <a:lnSpc>
                <a:spcPct val="100000"/>
              </a:lnSpc>
              <a:spcBef>
                <a:spcPts val="135"/>
              </a:spcBef>
            </a:pPr>
            <a:r>
              <a:rPr lang="fr-FR" sz="2800" b="1" spc="-60" dirty="0">
                <a:latin typeface="+mn-lt"/>
                <a:cs typeface="Book Antiqua"/>
              </a:rPr>
              <a:t>DE</a:t>
            </a:r>
            <a:r>
              <a:rPr lang="fr-FR" sz="2800" b="1" spc="-125" dirty="0">
                <a:latin typeface="+mn-lt"/>
                <a:cs typeface="Book Antiqua"/>
              </a:rPr>
              <a:t> </a:t>
            </a:r>
            <a:r>
              <a:rPr lang="fr-FR" sz="2800" b="1" spc="125" dirty="0">
                <a:latin typeface="+mn-lt"/>
                <a:cs typeface="Book Antiqua"/>
              </a:rPr>
              <a:t>SÉCURITÉ</a:t>
            </a:r>
            <a:r>
              <a:rPr lang="fr-FR" sz="2800" b="1" spc="-120" dirty="0">
                <a:latin typeface="+mn-lt"/>
                <a:cs typeface="Book Antiqua"/>
              </a:rPr>
              <a:t> </a:t>
            </a:r>
            <a:r>
              <a:rPr lang="fr-FR" sz="2800" b="1" spc="60" dirty="0">
                <a:latin typeface="+mn-lt"/>
                <a:cs typeface="Book Antiqua"/>
              </a:rPr>
              <a:t>AURAIENT</a:t>
            </a:r>
            <a:endParaRPr lang="fr-FR" sz="2800" b="1" dirty="0">
              <a:latin typeface="+mn-lt"/>
              <a:cs typeface="Book Antiqua"/>
            </a:endParaRPr>
          </a:p>
        </p:txBody>
      </p:sp>
      <p:sp>
        <p:nvSpPr>
          <p:cNvPr id="146" name="object 40">
            <a:extLst>
              <a:ext uri="{FF2B5EF4-FFF2-40B4-BE49-F238E27FC236}">
                <a16:creationId xmlns:a16="http://schemas.microsoft.com/office/drawing/2014/main" id="{BFB4B3E3-8ADB-F912-0C04-648A77EA3BC2}"/>
              </a:ext>
            </a:extLst>
          </p:cNvPr>
          <p:cNvSpPr txBox="1"/>
          <p:nvPr/>
        </p:nvSpPr>
        <p:spPr>
          <a:xfrm>
            <a:off x="5973039" y="7138522"/>
            <a:ext cx="3720465" cy="834203"/>
          </a:xfrm>
          <a:prstGeom prst="rect">
            <a:avLst/>
          </a:prstGeom>
        </p:spPr>
        <p:txBody>
          <a:bodyPr vert="horz" wrap="square" lIns="0" tIns="13335" rIns="0" bIns="0" rtlCol="0">
            <a:spAutoFit/>
          </a:bodyPr>
          <a:lstStyle/>
          <a:p>
            <a:pPr marL="38100">
              <a:lnSpc>
                <a:spcPct val="100000"/>
              </a:lnSpc>
              <a:spcBef>
                <a:spcPts val="105"/>
              </a:spcBef>
            </a:pPr>
            <a:r>
              <a:rPr lang="fr-FR" sz="2800" b="1" spc="-280" dirty="0">
                <a:latin typeface="+mn-lt"/>
                <a:cs typeface="Book Antiqua"/>
              </a:rPr>
              <a:t>PU </a:t>
            </a:r>
            <a:r>
              <a:rPr lang="fr-FR" sz="2800" b="1" spc="-145" dirty="0">
                <a:latin typeface="+mn-lt"/>
                <a:cs typeface="Book Antiqua"/>
              </a:rPr>
              <a:t> </a:t>
            </a:r>
            <a:r>
              <a:rPr lang="fr-FR" sz="2800" b="1" spc="250" dirty="0">
                <a:latin typeface="+mn-lt"/>
                <a:cs typeface="Book Antiqua"/>
              </a:rPr>
              <a:t>ÊTRE</a:t>
            </a:r>
            <a:r>
              <a:rPr lang="fr-FR" sz="2800" b="1" spc="-145" dirty="0">
                <a:latin typeface="+mn-lt"/>
                <a:cs typeface="Book Antiqua"/>
              </a:rPr>
              <a:t> </a:t>
            </a:r>
            <a:r>
              <a:rPr lang="fr-FR" sz="8000" b="1" spc="195" baseline="-18379" dirty="0">
                <a:latin typeface="+mn-lt"/>
                <a:cs typeface="Book Antiqua"/>
              </a:rPr>
              <a:t>ÉVITÉS</a:t>
            </a:r>
            <a:endParaRPr lang="fr-FR" sz="8000" b="1" baseline="-18379" dirty="0">
              <a:latin typeface="+mn-lt"/>
              <a:cs typeface="Book Antiqua"/>
            </a:endParaRPr>
          </a:p>
        </p:txBody>
      </p:sp>
      <p:sp>
        <p:nvSpPr>
          <p:cNvPr id="147" name="object 41">
            <a:extLst>
              <a:ext uri="{FF2B5EF4-FFF2-40B4-BE49-F238E27FC236}">
                <a16:creationId xmlns:a16="http://schemas.microsoft.com/office/drawing/2014/main" id="{63748A5C-6288-31A5-7C3A-A3F5E20688B0}"/>
              </a:ext>
            </a:extLst>
          </p:cNvPr>
          <p:cNvSpPr txBox="1"/>
          <p:nvPr/>
        </p:nvSpPr>
        <p:spPr>
          <a:xfrm>
            <a:off x="5855607" y="8540659"/>
            <a:ext cx="3751579" cy="689291"/>
          </a:xfrm>
          <a:prstGeom prst="rect">
            <a:avLst/>
          </a:prstGeom>
        </p:spPr>
        <p:txBody>
          <a:bodyPr vert="horz" wrap="square" lIns="0" tIns="12065" rIns="0" bIns="0" rtlCol="0">
            <a:spAutoFit/>
          </a:bodyPr>
          <a:lstStyle/>
          <a:p>
            <a:pPr marL="12700">
              <a:lnSpc>
                <a:spcPct val="100000"/>
              </a:lnSpc>
              <a:spcBef>
                <a:spcPts val="95"/>
              </a:spcBef>
            </a:pPr>
            <a:r>
              <a:rPr lang="fr-FR" sz="4400" b="1" spc="110" dirty="0">
                <a:latin typeface="+mn-lt"/>
                <a:cs typeface="Book Antiqua"/>
              </a:rPr>
              <a:t>CYBER</a:t>
            </a:r>
            <a:r>
              <a:rPr lang="fr-FR" sz="4400" b="1" spc="-229" dirty="0">
                <a:latin typeface="+mn-lt"/>
                <a:cs typeface="Book Antiqua"/>
              </a:rPr>
              <a:t> </a:t>
            </a:r>
            <a:r>
              <a:rPr lang="fr-FR" sz="4400" b="1" spc="-155" dirty="0">
                <a:latin typeface="+mn-lt"/>
                <a:cs typeface="Book Antiqua"/>
              </a:rPr>
              <a:t>HYGIÈNE</a:t>
            </a:r>
            <a:endParaRPr lang="fr-FR" sz="4400" b="1" dirty="0">
              <a:latin typeface="+mn-lt"/>
              <a:cs typeface="Book Antiqua"/>
            </a:endParaRPr>
          </a:p>
        </p:txBody>
      </p:sp>
      <p:sp>
        <p:nvSpPr>
          <p:cNvPr id="148" name="object 42">
            <a:extLst>
              <a:ext uri="{FF2B5EF4-FFF2-40B4-BE49-F238E27FC236}">
                <a16:creationId xmlns:a16="http://schemas.microsoft.com/office/drawing/2014/main" id="{45E06142-34E4-81EE-B4D9-4A000BD8D6E0}"/>
              </a:ext>
            </a:extLst>
          </p:cNvPr>
          <p:cNvSpPr txBox="1"/>
          <p:nvPr/>
        </p:nvSpPr>
        <p:spPr>
          <a:xfrm>
            <a:off x="4987603" y="9173570"/>
            <a:ext cx="4873019" cy="291105"/>
          </a:xfrm>
          <a:prstGeom prst="rect">
            <a:avLst/>
          </a:prstGeom>
        </p:spPr>
        <p:txBody>
          <a:bodyPr vert="horz" wrap="square" lIns="0" tIns="13970" rIns="0" bIns="0" rtlCol="0">
            <a:spAutoFit/>
          </a:bodyPr>
          <a:lstStyle/>
          <a:p>
            <a:pPr marL="914400">
              <a:spcBef>
                <a:spcPts val="3710"/>
              </a:spcBef>
            </a:pPr>
            <a:r>
              <a:rPr lang="fr-FR" b="1" dirty="0">
                <a:latin typeface="+mn-lt"/>
              </a:rPr>
              <a:t>DE BASE AVAIENT ÉTÉ MISES EN PLACE</a:t>
            </a:r>
          </a:p>
        </p:txBody>
      </p:sp>
      <p:sp>
        <p:nvSpPr>
          <p:cNvPr id="149" name="object 46">
            <a:hlinkClick r:id="rId9"/>
            <a:extLst>
              <a:ext uri="{FF2B5EF4-FFF2-40B4-BE49-F238E27FC236}">
                <a16:creationId xmlns:a16="http://schemas.microsoft.com/office/drawing/2014/main" id="{A2225590-C6C1-E987-8298-8B5A2D1C86D3}"/>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50" name="object 47">
            <a:extLst>
              <a:ext uri="{FF2B5EF4-FFF2-40B4-BE49-F238E27FC236}">
                <a16:creationId xmlns:a16="http://schemas.microsoft.com/office/drawing/2014/main" id="{7C3B125B-E2E4-D2FE-0AD0-94CF12B73E3E}"/>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9">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154" name="object 76">
            <a:extLst>
              <a:ext uri="{FF2B5EF4-FFF2-40B4-BE49-F238E27FC236}">
                <a16:creationId xmlns:a16="http://schemas.microsoft.com/office/drawing/2014/main" id="{C82F6B46-5626-7C53-D61B-EE0C5F14557E}"/>
              </a:ext>
            </a:extLst>
          </p:cNvPr>
          <p:cNvSpPr txBox="1"/>
          <p:nvPr/>
        </p:nvSpPr>
        <p:spPr>
          <a:xfrm>
            <a:off x="16511582" y="3799431"/>
            <a:ext cx="4064874" cy="432747"/>
          </a:xfrm>
          <a:prstGeom prst="rect">
            <a:avLst/>
          </a:prstGeom>
        </p:spPr>
        <p:txBody>
          <a:bodyPr vert="horz" wrap="square" lIns="0" tIns="11430" rIns="0" bIns="0" rtlCol="0">
            <a:spAutoFit/>
          </a:bodyPr>
          <a:lstStyle/>
          <a:p>
            <a:pPr marL="28575" marR="33655" indent="538480">
              <a:lnSpc>
                <a:spcPct val="101200"/>
              </a:lnSpc>
              <a:spcBef>
                <a:spcPts val="90"/>
              </a:spcBef>
            </a:pPr>
            <a:r>
              <a:rPr lang="fr-FR" sz="2800" b="1" dirty="0">
                <a:latin typeface="Calibri"/>
                <a:cs typeface="Calibri"/>
              </a:rPr>
              <a:t>IL Y A</a:t>
            </a:r>
          </a:p>
        </p:txBody>
      </p:sp>
      <p:grpSp>
        <p:nvGrpSpPr>
          <p:cNvPr id="155" name="object 3">
            <a:extLst>
              <a:ext uri="{FF2B5EF4-FFF2-40B4-BE49-F238E27FC236}">
                <a16:creationId xmlns:a16="http://schemas.microsoft.com/office/drawing/2014/main" id="{599D7F1B-81FA-C56D-E5CE-1E6AD7B0062C}"/>
              </a:ext>
            </a:extLst>
          </p:cNvPr>
          <p:cNvGrpSpPr/>
          <p:nvPr/>
        </p:nvGrpSpPr>
        <p:grpSpPr>
          <a:xfrm>
            <a:off x="858612" y="2392346"/>
            <a:ext cx="4309110" cy="6523990"/>
            <a:chOff x="858612" y="2392346"/>
            <a:chExt cx="4309110" cy="6523990"/>
          </a:xfrm>
        </p:grpSpPr>
        <p:sp>
          <p:nvSpPr>
            <p:cNvPr id="156" name="object 4">
              <a:extLst>
                <a:ext uri="{FF2B5EF4-FFF2-40B4-BE49-F238E27FC236}">
                  <a16:creationId xmlns:a16="http://schemas.microsoft.com/office/drawing/2014/main" id="{051D66A6-2EFF-6FC7-8174-8D2922150376}"/>
                </a:ext>
              </a:extLst>
            </p:cNvPr>
            <p:cNvSpPr/>
            <p:nvPr/>
          </p:nvSpPr>
          <p:spPr>
            <a:xfrm>
              <a:off x="858612" y="2392346"/>
              <a:ext cx="4309110" cy="6523990"/>
            </a:xfrm>
            <a:custGeom>
              <a:avLst/>
              <a:gdLst/>
              <a:ahLst/>
              <a:cxnLst/>
              <a:rect l="l" t="t" r="r" b="b"/>
              <a:pathLst>
                <a:path w="4309110" h="6523990">
                  <a:moveTo>
                    <a:pt x="4308968" y="0"/>
                  </a:moveTo>
                  <a:lnTo>
                    <a:pt x="0" y="0"/>
                  </a:lnTo>
                  <a:lnTo>
                    <a:pt x="0" y="6523853"/>
                  </a:lnTo>
                  <a:lnTo>
                    <a:pt x="4308968" y="6523853"/>
                  </a:lnTo>
                  <a:lnTo>
                    <a:pt x="4308968" y="0"/>
                  </a:lnTo>
                  <a:close/>
                </a:path>
              </a:pathLst>
            </a:custGeom>
            <a:solidFill>
              <a:srgbClr val="FBECB0"/>
            </a:solidFill>
          </p:spPr>
          <p:txBody>
            <a:bodyPr wrap="square" lIns="0" tIns="0" rIns="0" bIns="0" rtlCol="0"/>
            <a:lstStyle/>
            <a:p>
              <a:endParaRPr dirty="0"/>
            </a:p>
          </p:txBody>
        </p:sp>
        <p:pic>
          <p:nvPicPr>
            <p:cNvPr id="157" name="object 5">
              <a:extLst>
                <a:ext uri="{FF2B5EF4-FFF2-40B4-BE49-F238E27FC236}">
                  <a16:creationId xmlns:a16="http://schemas.microsoft.com/office/drawing/2014/main" id="{48420B0B-F5B0-6D49-6F35-BC7B4D9D891C}"/>
                </a:ext>
              </a:extLst>
            </p:cNvPr>
            <p:cNvPicPr/>
            <p:nvPr/>
          </p:nvPicPr>
          <p:blipFill>
            <a:blip r:embed="rId10" cstate="print"/>
            <a:stretch>
              <a:fillRect/>
            </a:stretch>
          </p:blipFill>
          <p:spPr>
            <a:xfrm>
              <a:off x="858612" y="2392346"/>
              <a:ext cx="4121265" cy="6309091"/>
            </a:xfrm>
            <a:prstGeom prst="rect">
              <a:avLst/>
            </a:prstGeom>
          </p:spPr>
        </p:pic>
      </p:grpSp>
      <p:sp>
        <p:nvSpPr>
          <p:cNvPr id="158" name="object 6">
            <a:extLst>
              <a:ext uri="{FF2B5EF4-FFF2-40B4-BE49-F238E27FC236}">
                <a16:creationId xmlns:a16="http://schemas.microsoft.com/office/drawing/2014/main" id="{C967DF67-23F8-3C16-5981-BC9316E5E3A2}"/>
              </a:ext>
            </a:extLst>
          </p:cNvPr>
          <p:cNvSpPr txBox="1"/>
          <p:nvPr/>
        </p:nvSpPr>
        <p:spPr>
          <a:xfrm>
            <a:off x="1212850" y="7339859"/>
            <a:ext cx="3767027" cy="443711"/>
          </a:xfrm>
          <a:prstGeom prst="rect">
            <a:avLst/>
          </a:prstGeom>
        </p:spPr>
        <p:txBody>
          <a:bodyPr vert="horz" wrap="square" lIns="0" tIns="12700" rIns="0" bIns="0" rtlCol="0">
            <a:spAutoFit/>
          </a:bodyPr>
          <a:lstStyle/>
          <a:p>
            <a:pPr marR="5080" algn="ctr">
              <a:spcBef>
                <a:spcPts val="5"/>
              </a:spcBef>
            </a:pPr>
            <a:r>
              <a:rPr lang="fr-FR" sz="2800" b="1" spc="300" dirty="0">
                <a:latin typeface="Calibri"/>
                <a:cs typeface="Calibri"/>
              </a:rPr>
              <a:t>CHAQUE JOUR, SOIT</a:t>
            </a:r>
          </a:p>
        </p:txBody>
      </p:sp>
      <p:sp>
        <p:nvSpPr>
          <p:cNvPr id="159" name="object 8">
            <a:extLst>
              <a:ext uri="{FF2B5EF4-FFF2-40B4-BE49-F238E27FC236}">
                <a16:creationId xmlns:a16="http://schemas.microsoft.com/office/drawing/2014/main" id="{941F7C5A-0328-48B1-E378-1612203630B1}"/>
              </a:ext>
            </a:extLst>
          </p:cNvPr>
          <p:cNvSpPr txBox="1"/>
          <p:nvPr/>
        </p:nvSpPr>
        <p:spPr>
          <a:xfrm>
            <a:off x="1051874" y="5364424"/>
            <a:ext cx="3935729" cy="1913344"/>
          </a:xfrm>
          <a:prstGeom prst="rect">
            <a:avLst/>
          </a:prstGeom>
        </p:spPr>
        <p:txBody>
          <a:bodyPr vert="horz" wrap="square" lIns="0" tIns="12700" rIns="0" bIns="0" rtlCol="0">
            <a:spAutoFit/>
          </a:bodyPr>
          <a:lstStyle/>
          <a:p>
            <a:pPr marR="5080" algn="ctr">
              <a:lnSpc>
                <a:spcPct val="100000"/>
              </a:lnSpc>
              <a:spcBef>
                <a:spcPts val="100"/>
              </a:spcBef>
            </a:pPr>
            <a:r>
              <a:rPr lang="fr-FR" sz="3300" b="1" spc="90" dirty="0">
                <a:latin typeface="Calibri"/>
                <a:cs typeface="Calibri"/>
              </a:rPr>
              <a:t>D'ATTAQUES</a:t>
            </a:r>
            <a:endParaRPr lang="fr-FR" sz="3300" b="1" dirty="0">
              <a:latin typeface="Calibri"/>
              <a:cs typeface="Calibri"/>
            </a:endParaRPr>
          </a:p>
          <a:p>
            <a:pPr>
              <a:lnSpc>
                <a:spcPct val="100000"/>
              </a:lnSpc>
            </a:pPr>
            <a:endParaRPr sz="6250" dirty="0">
              <a:latin typeface="Calibri"/>
              <a:cs typeface="Calibri"/>
            </a:endParaRPr>
          </a:p>
          <a:p>
            <a:pPr marR="5080" algn="ctr">
              <a:lnSpc>
                <a:spcPct val="100000"/>
              </a:lnSpc>
              <a:spcBef>
                <a:spcPts val="5"/>
              </a:spcBef>
            </a:pPr>
            <a:r>
              <a:rPr lang="fr-FR" sz="2800" b="1" spc="300" dirty="0">
                <a:latin typeface="Calibri"/>
                <a:cs typeface="Calibri"/>
              </a:rPr>
              <a:t>SUR</a:t>
            </a:r>
            <a:r>
              <a:rPr lang="fr-FR" sz="2800" b="1" spc="-45" dirty="0">
                <a:latin typeface="Calibri"/>
                <a:cs typeface="Calibri"/>
              </a:rPr>
              <a:t> </a:t>
            </a:r>
            <a:r>
              <a:rPr lang="fr-FR" sz="2800" b="1" spc="305" dirty="0">
                <a:latin typeface="Calibri"/>
                <a:cs typeface="Calibri"/>
              </a:rPr>
              <a:t>LES</a:t>
            </a:r>
            <a:r>
              <a:rPr lang="fr-FR" sz="2800" b="1" spc="-45" dirty="0">
                <a:latin typeface="Calibri"/>
                <a:cs typeface="Calibri"/>
              </a:rPr>
              <a:t> </a:t>
            </a:r>
            <a:r>
              <a:rPr lang="fr-FR" sz="2800" b="1" dirty="0">
                <a:latin typeface="Calibri"/>
                <a:cs typeface="Calibri"/>
              </a:rPr>
              <a:t>MOTS</a:t>
            </a:r>
            <a:r>
              <a:rPr lang="fr-FR" sz="2800" b="1" spc="-45" dirty="0">
                <a:latin typeface="Calibri"/>
                <a:cs typeface="Calibri"/>
              </a:rPr>
              <a:t> </a:t>
            </a:r>
            <a:r>
              <a:rPr lang="fr-FR" sz="2800" b="1" dirty="0">
                <a:latin typeface="Calibri"/>
                <a:cs typeface="Calibri"/>
              </a:rPr>
              <a:t>DE</a:t>
            </a:r>
            <a:r>
              <a:rPr lang="fr-FR" sz="2800" b="1" spc="-40" dirty="0">
                <a:latin typeface="Calibri"/>
                <a:cs typeface="Calibri"/>
              </a:rPr>
              <a:t> </a:t>
            </a:r>
            <a:r>
              <a:rPr lang="fr-FR" sz="2800" b="1" spc="100" dirty="0">
                <a:latin typeface="Calibri"/>
                <a:cs typeface="Calibri"/>
              </a:rPr>
              <a:t>PASSE</a:t>
            </a:r>
            <a:endParaRPr lang="fr-FR" sz="2800" b="1" dirty="0">
              <a:latin typeface="Calibri"/>
              <a:cs typeface="Calibri"/>
            </a:endParaRPr>
          </a:p>
        </p:txBody>
      </p:sp>
      <p:sp>
        <p:nvSpPr>
          <p:cNvPr id="160" name="object 9">
            <a:extLst>
              <a:ext uri="{FF2B5EF4-FFF2-40B4-BE49-F238E27FC236}">
                <a16:creationId xmlns:a16="http://schemas.microsoft.com/office/drawing/2014/main" id="{3BB5866C-5A0E-0E25-6663-67F4F3487D89}"/>
              </a:ext>
            </a:extLst>
          </p:cNvPr>
          <p:cNvSpPr txBox="1"/>
          <p:nvPr/>
        </p:nvSpPr>
        <p:spPr>
          <a:xfrm>
            <a:off x="1513183" y="2492726"/>
            <a:ext cx="3013075" cy="1099404"/>
          </a:xfrm>
          <a:prstGeom prst="rect">
            <a:avLst/>
          </a:prstGeom>
        </p:spPr>
        <p:txBody>
          <a:bodyPr vert="horz" wrap="square" lIns="0" tIns="12065" rIns="0" bIns="0" rtlCol="0">
            <a:spAutoFit/>
          </a:bodyPr>
          <a:lstStyle/>
          <a:p>
            <a:pPr>
              <a:lnSpc>
                <a:spcPts val="5730"/>
              </a:lnSpc>
              <a:spcBef>
                <a:spcPts val="95"/>
              </a:spcBef>
            </a:pPr>
            <a:r>
              <a:rPr lang="fr-FR" sz="4000" b="1" spc="165" dirty="0">
                <a:latin typeface="Calibri"/>
                <a:cs typeface="Calibri"/>
              </a:rPr>
              <a:t>LES</a:t>
            </a:r>
            <a:r>
              <a:rPr lang="fr-FR" sz="4000" b="1" spc="-125" dirty="0">
                <a:latin typeface="Calibri"/>
                <a:cs typeface="Calibri"/>
              </a:rPr>
              <a:t> </a:t>
            </a:r>
            <a:r>
              <a:rPr lang="fr-FR" sz="4000" b="1" spc="225" dirty="0">
                <a:latin typeface="Calibri"/>
                <a:cs typeface="Calibri"/>
              </a:rPr>
              <a:t>PIRATES</a:t>
            </a:r>
            <a:endParaRPr lang="fr-FR" sz="4000" b="1" dirty="0">
              <a:latin typeface="Calibri"/>
              <a:cs typeface="Calibri"/>
            </a:endParaRPr>
          </a:p>
          <a:p>
            <a:pPr marL="6350">
              <a:lnSpc>
                <a:spcPts val="2970"/>
              </a:lnSpc>
            </a:pPr>
            <a:r>
              <a:rPr lang="fr-FR" b="1" spc="210" dirty="0">
                <a:latin typeface="Calibri"/>
                <a:cs typeface="Calibri"/>
              </a:rPr>
              <a:t>LANCENT</a:t>
            </a:r>
            <a:r>
              <a:rPr lang="fr-FR" b="1" spc="-55" dirty="0">
                <a:latin typeface="Calibri"/>
                <a:cs typeface="Calibri"/>
              </a:rPr>
              <a:t> </a:t>
            </a:r>
            <a:r>
              <a:rPr lang="fr-FR" b="1" spc="65" dirty="0">
                <a:latin typeface="Calibri"/>
                <a:cs typeface="Calibri"/>
              </a:rPr>
              <a:t>EN</a:t>
            </a:r>
            <a:r>
              <a:rPr lang="fr-FR" b="1" spc="-55" dirty="0">
                <a:latin typeface="Calibri"/>
                <a:cs typeface="Calibri"/>
              </a:rPr>
              <a:t> </a:t>
            </a:r>
            <a:r>
              <a:rPr lang="fr-FR" b="1" spc="-10" dirty="0">
                <a:latin typeface="Calibri"/>
                <a:cs typeface="Calibri"/>
              </a:rPr>
              <a:t>MOYENNE</a:t>
            </a:r>
            <a:endParaRPr lang="fr-FR" b="1" dirty="0">
              <a:latin typeface="Calibri"/>
              <a:cs typeface="Calibri"/>
            </a:endParaRPr>
          </a:p>
        </p:txBody>
      </p:sp>
      <p:sp>
        <p:nvSpPr>
          <p:cNvPr id="161" name="object 10">
            <a:hlinkClick r:id="rId11"/>
            <a:extLst>
              <a:ext uri="{FF2B5EF4-FFF2-40B4-BE49-F238E27FC236}">
                <a16:creationId xmlns:a16="http://schemas.microsoft.com/office/drawing/2014/main" id="{E0E70F68-9635-4FF2-15F0-F8E226209082}"/>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62" name="object 11">
            <a:extLst>
              <a:ext uri="{FF2B5EF4-FFF2-40B4-BE49-F238E27FC236}">
                <a16:creationId xmlns:a16="http://schemas.microsoft.com/office/drawing/2014/main" id="{82BA1B8B-B1FF-B9DE-7B0A-0036744C15EF}"/>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11">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63" name="object 7">
            <a:extLst>
              <a:ext uri="{FF2B5EF4-FFF2-40B4-BE49-F238E27FC236}">
                <a16:creationId xmlns:a16="http://schemas.microsoft.com/office/drawing/2014/main" id="{FA29B2C1-C1E5-6290-405F-A4668A80BD59}"/>
              </a:ext>
            </a:extLst>
          </p:cNvPr>
          <p:cNvSpPr txBox="1"/>
          <p:nvPr/>
        </p:nvSpPr>
        <p:spPr>
          <a:xfrm>
            <a:off x="1474154" y="7324880"/>
            <a:ext cx="3320096" cy="1183016"/>
          </a:xfrm>
          <a:prstGeom prst="rect">
            <a:avLst/>
          </a:prstGeom>
        </p:spPr>
        <p:txBody>
          <a:bodyPr vert="horz" wrap="square" lIns="0" tIns="13335" rIns="0" bIns="0" rtlCol="0">
            <a:spAutoFit/>
          </a:bodyPr>
          <a:lstStyle/>
          <a:p>
            <a:pPr marL="25400">
              <a:lnSpc>
                <a:spcPct val="100000"/>
              </a:lnSpc>
              <a:spcBef>
                <a:spcPts val="105"/>
              </a:spcBef>
            </a:pPr>
            <a:r>
              <a:rPr sz="11400" b="1" spc="-15" baseline="-19371" dirty="0">
                <a:latin typeface="Calibri"/>
                <a:cs typeface="Calibri"/>
              </a:rPr>
              <a:t>579</a:t>
            </a:r>
            <a:r>
              <a:rPr lang="fr-FR" sz="2800" b="1" spc="-10" dirty="0">
                <a:latin typeface="Calibri"/>
                <a:cs typeface="Calibri"/>
              </a:rPr>
              <a:t>/SECONDE</a:t>
            </a:r>
            <a:endParaRPr sz="3300" b="1" dirty="0">
              <a:latin typeface="Calibri"/>
              <a:cs typeface="Calibri"/>
            </a:endParaRPr>
          </a:p>
        </p:txBody>
      </p:sp>
      <p:sp>
        <p:nvSpPr>
          <p:cNvPr id="92" name="ZoneTexte 91">
            <a:extLst>
              <a:ext uri="{FF2B5EF4-FFF2-40B4-BE49-F238E27FC236}">
                <a16:creationId xmlns:a16="http://schemas.microsoft.com/office/drawing/2014/main" id="{3A51884C-4E80-E4DD-99D0-BC91083C8D65}"/>
              </a:ext>
            </a:extLst>
          </p:cNvPr>
          <p:cNvSpPr txBox="1"/>
          <p:nvPr/>
        </p:nvSpPr>
        <p:spPr>
          <a:xfrm>
            <a:off x="5807704" y="8282338"/>
            <a:ext cx="10049932" cy="369332"/>
          </a:xfrm>
          <a:prstGeom prst="rect">
            <a:avLst/>
          </a:prstGeom>
          <a:noFill/>
        </p:spPr>
        <p:txBody>
          <a:bodyPr wrap="square">
            <a:spAutoFit/>
          </a:bodyPr>
          <a:lstStyle/>
          <a:p>
            <a:pPr marL="914400">
              <a:lnSpc>
                <a:spcPct val="100000"/>
              </a:lnSpc>
              <a:spcBef>
                <a:spcPts val="3710"/>
              </a:spcBef>
            </a:pPr>
            <a:r>
              <a:rPr lang="fr-FR" sz="1800" b="1" dirty="0">
                <a:latin typeface="+mn-lt"/>
                <a:cs typeface="Book Antiqua"/>
              </a:rPr>
              <a:t>SI</a:t>
            </a:r>
            <a:r>
              <a:rPr lang="fr-FR" sz="1800" b="1" spc="-90" dirty="0">
                <a:latin typeface="+mn-lt"/>
                <a:cs typeface="Book Antiqua"/>
              </a:rPr>
              <a:t> </a:t>
            </a:r>
            <a:r>
              <a:rPr lang="fr-FR" sz="1800" b="1" dirty="0">
                <a:latin typeface="+mn-lt"/>
                <a:cs typeface="Book Antiqua"/>
              </a:rPr>
              <a:t>DES</a:t>
            </a:r>
            <a:r>
              <a:rPr lang="fr-FR" sz="1800" b="1" spc="-85" dirty="0">
                <a:latin typeface="+mn-lt"/>
                <a:cs typeface="Book Antiqua"/>
              </a:rPr>
              <a:t> </a:t>
            </a:r>
            <a:r>
              <a:rPr lang="fr-FR" sz="1800" b="1" spc="125" dirty="0">
                <a:latin typeface="+mn-lt"/>
                <a:cs typeface="Book Antiqua"/>
              </a:rPr>
              <a:t>RÈGLES</a:t>
            </a:r>
            <a:r>
              <a:rPr lang="fr-FR" sz="1800" b="1" spc="-85" dirty="0">
                <a:latin typeface="+mn-lt"/>
                <a:cs typeface="Book Antiqua"/>
              </a:rPr>
              <a:t> </a:t>
            </a:r>
            <a:r>
              <a:rPr lang="fr-FR" sz="1800" b="1" spc="-25" dirty="0">
                <a:latin typeface="+mn-lt"/>
                <a:cs typeface="Book Antiqua"/>
              </a:rPr>
              <a:t>DE</a:t>
            </a:r>
            <a:endParaRPr lang="fr-FR" sz="1800" b="1" dirty="0">
              <a:latin typeface="+mn-lt"/>
              <a:cs typeface="Book Antiqu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197444"/>
          </a:xfrm>
          <a:prstGeom prst="rect">
            <a:avLst/>
          </a:prstGeom>
        </p:spPr>
        <p:txBody>
          <a:bodyPr vert="horz" wrap="square" lIns="0" tIns="114935" rIns="0" bIns="0" rtlCol="0">
            <a:spAutoFit/>
          </a:bodyPr>
          <a:lstStyle/>
          <a:p>
            <a:pPr marL="518159" marR="5080" indent="-506095">
              <a:lnSpc>
                <a:spcPts val="4150"/>
              </a:lnSpc>
              <a:spcBef>
                <a:spcPts val="905"/>
              </a:spcBef>
            </a:pPr>
            <a:r>
              <a:rPr lang="fr-FR" sz="4100" b="1" spc="-150" dirty="0">
                <a:solidFill>
                  <a:srgbClr val="1D1D1B"/>
                </a:solidFill>
                <a:latin typeface="Calibri"/>
                <a:cs typeface="Calibri"/>
              </a:rPr>
              <a:t>FAUX MESSAGE D’ERREUR</a:t>
            </a:r>
            <a:endParaRPr lang="fr-FR" sz="4100" b="1" spc="-150" dirty="0">
              <a:latin typeface="Calibri"/>
              <a:cs typeface="Calibri"/>
            </a:endParaRPr>
          </a:p>
        </p:txBody>
      </p:sp>
      <p:sp>
        <p:nvSpPr>
          <p:cNvPr id="4" name="object 4"/>
          <p:cNvSpPr txBox="1"/>
          <p:nvPr/>
        </p:nvSpPr>
        <p:spPr>
          <a:xfrm>
            <a:off x="4110126" y="7399190"/>
            <a:ext cx="1975100" cy="1197444"/>
          </a:xfrm>
          <a:prstGeom prst="rect">
            <a:avLst/>
          </a:prstGeom>
        </p:spPr>
        <p:txBody>
          <a:bodyPr vert="horz" wrap="square" lIns="0" tIns="114935" rIns="0" bIns="0" rtlCol="0">
            <a:spAutoFit/>
          </a:bodyPr>
          <a:lstStyle/>
          <a:p>
            <a:pPr marL="12700" marR="5080" indent="278765">
              <a:lnSpc>
                <a:spcPts val="4150"/>
              </a:lnSpc>
              <a:spcBef>
                <a:spcPts val="905"/>
              </a:spcBef>
            </a:pPr>
            <a:r>
              <a:rPr lang="fr-FR" sz="4100" b="1" spc="-150" dirty="0">
                <a:solidFill>
                  <a:srgbClr val="1D1D1B"/>
                </a:solidFill>
                <a:latin typeface="Calibri"/>
                <a:cs typeface="Calibri"/>
              </a:rPr>
              <a:t>APPEL ENTRANT</a:t>
            </a:r>
            <a:endParaRPr lang="fr-FR" sz="4100" b="1" spc="-15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fr-FR" sz="2900" b="1" spc="-150" dirty="0">
                <a:solidFill>
                  <a:srgbClr val="5F2177"/>
                </a:solidFill>
                <a:latin typeface="Calibri"/>
                <a:cs typeface="Calibri"/>
              </a:rPr>
              <a:t>PENDANT CE TEMPS...</a:t>
            </a:r>
            <a:endParaRPr lang="fr-FR" sz="2900" b="1" spc="-150" dirty="0">
              <a:latin typeface="Calibri"/>
              <a:cs typeface="Calibri"/>
            </a:endParaRPr>
          </a:p>
        </p:txBody>
      </p:sp>
      <p:sp>
        <p:nvSpPr>
          <p:cNvPr id="6" name="object 6"/>
          <p:cNvSpPr txBox="1"/>
          <p:nvPr/>
        </p:nvSpPr>
        <p:spPr>
          <a:xfrm>
            <a:off x="12519477" y="5754092"/>
            <a:ext cx="1871106"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ACCÈS ORDINATEUR</a:t>
            </a:r>
            <a:endParaRPr lang="fr-FR" sz="2400" b="1" spc="-150" dirty="0">
              <a:latin typeface="Calibri"/>
              <a:cs typeface="Calibri"/>
            </a:endParaRPr>
          </a:p>
        </p:txBody>
      </p:sp>
      <p:sp>
        <p:nvSpPr>
          <p:cNvPr id="7" name="object 7"/>
          <p:cNvSpPr txBox="1"/>
          <p:nvPr/>
        </p:nvSpPr>
        <p:spPr>
          <a:xfrm>
            <a:off x="12519477" y="7253013"/>
            <a:ext cx="1963312"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DEMANDE D’INFOS PERSO</a:t>
            </a:r>
            <a:endParaRPr lang="fr-FR" sz="2400" b="1" spc="-150" dirty="0">
              <a:latin typeface="Calibri"/>
              <a:cs typeface="Calibri"/>
            </a:endParaRPr>
          </a:p>
        </p:txBody>
      </p:sp>
      <p:sp>
        <p:nvSpPr>
          <p:cNvPr id="8" name="object 8"/>
          <p:cNvSpPr txBox="1"/>
          <p:nvPr/>
        </p:nvSpPr>
        <p:spPr>
          <a:xfrm>
            <a:off x="15166136" y="7726688"/>
            <a:ext cx="111270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PRÉNOM</a:t>
            </a:r>
            <a:endParaRPr lang="fr-FR" sz="2400" b="1" spc="-15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fr-FR" sz="2400" b="1" spc="-150" dirty="0">
                <a:solidFill>
                  <a:srgbClr val="1C101F"/>
                </a:solidFill>
                <a:latin typeface="Calibri"/>
                <a:cs typeface="Calibri"/>
              </a:rPr>
              <a:t>LOADING VIRUS</a:t>
            </a:r>
            <a:endParaRPr lang="fr-FR" sz="2400" b="1" spc="-150" dirty="0">
              <a:latin typeface="Calibri"/>
              <a:cs typeface="Calibri"/>
            </a:endParaRPr>
          </a:p>
        </p:txBody>
      </p:sp>
      <p:sp>
        <p:nvSpPr>
          <p:cNvPr id="10" name="object 10"/>
          <p:cNvSpPr txBox="1"/>
          <p:nvPr/>
        </p:nvSpPr>
        <p:spPr>
          <a:xfrm>
            <a:off x="17201810" y="7138155"/>
            <a:ext cx="68643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NOM</a:t>
            </a:r>
            <a:endParaRPr lang="fr-FR" sz="2400" b="1" spc="-150" dirty="0">
              <a:latin typeface="Calibri"/>
              <a:cs typeface="Calibri"/>
            </a:endParaRPr>
          </a:p>
        </p:txBody>
      </p:sp>
      <p:sp>
        <p:nvSpPr>
          <p:cNvPr id="11" name="object 11"/>
          <p:cNvSpPr txBox="1"/>
          <p:nvPr/>
        </p:nvSpPr>
        <p:spPr>
          <a:xfrm>
            <a:off x="12519466" y="8748506"/>
            <a:ext cx="1649792" cy="763905"/>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FACTURATION SERVICES</a:t>
            </a:r>
            <a:endParaRPr lang="fr-FR" sz="2400" b="1" spc="-15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nSpc>
                <a:spcPts val="4150"/>
              </a:lnSpc>
              <a:spcBef>
                <a:spcPts val="905"/>
              </a:spcBef>
            </a:pPr>
            <a:r>
              <a:rPr lang="fr-FR" sz="4100" b="1" spc="-150" dirty="0">
                <a:solidFill>
                  <a:srgbClr val="1D1D1B"/>
                </a:solidFill>
                <a:latin typeface="Calibri"/>
                <a:cs typeface="Calibri"/>
              </a:rPr>
              <a:t>APPEL </a:t>
            </a:r>
            <a:br>
              <a:rPr lang="fr-FR" sz="4100" b="1" spc="-150" dirty="0">
                <a:solidFill>
                  <a:srgbClr val="1D1D1B"/>
                </a:solidFill>
                <a:latin typeface="Calibri"/>
                <a:cs typeface="Calibri"/>
              </a:rPr>
            </a:br>
            <a:r>
              <a:rPr lang="fr-FR" sz="4100" b="1" spc="-150" dirty="0">
                <a:solidFill>
                  <a:srgbClr val="1D1D1B"/>
                </a:solidFill>
                <a:latin typeface="Calibri"/>
                <a:cs typeface="Calibri"/>
              </a:rPr>
              <a:t>DU NUMÉRO</a:t>
            </a:r>
            <a:endParaRPr lang="fr-FR" sz="4100" b="1" spc="-15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fr-FR" sz="4300" b="1" spc="-150" dirty="0">
                <a:solidFill>
                  <a:srgbClr val="7D2E9B"/>
                </a:solidFill>
              </a:rPr>
              <a:t>VIRUS</a:t>
            </a:r>
            <a:endParaRPr lang="fr-FR" sz="4300" b="1" spc="-15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fr-FR" sz="1650" b="1" spc="-15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APPELEZ VITE !</a:t>
            </a:r>
          </a:p>
        </p:txBody>
      </p:sp>
      <p:sp>
        <p:nvSpPr>
          <p:cNvPr id="16" name="object 16"/>
          <p:cNvSpPr txBox="1"/>
          <p:nvPr/>
        </p:nvSpPr>
        <p:spPr>
          <a:xfrm>
            <a:off x="5300424" y="3183014"/>
            <a:ext cx="1246425" cy="359073"/>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O1 86 76 09</a:t>
            </a:r>
          </a:p>
        </p:txBody>
      </p:sp>
      <p:sp>
        <p:nvSpPr>
          <p:cNvPr id="17" name="object 17"/>
          <p:cNvSpPr txBox="1"/>
          <p:nvPr/>
        </p:nvSpPr>
        <p:spPr>
          <a:xfrm>
            <a:off x="6001034"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latin typeface="Calibri"/>
                <a:cs typeface="Calibri"/>
              </a:rPr>
              <a:t>OU</a:t>
            </a:r>
          </a:p>
        </p:txBody>
      </p:sp>
      <p:sp>
        <p:nvSpPr>
          <p:cNvPr id="18" name="object 18"/>
          <p:cNvSpPr txBox="1"/>
          <p:nvPr/>
        </p:nvSpPr>
        <p:spPr>
          <a:xfrm>
            <a:off x="9060045" y="6512986"/>
            <a:ext cx="2447925" cy="1026794"/>
          </a:xfrm>
          <a:prstGeom prst="rect">
            <a:avLst/>
          </a:prstGeom>
        </p:spPr>
        <p:txBody>
          <a:bodyPr vert="horz" wrap="square" lIns="0" tIns="34925" rIns="0" bIns="0" rtlCol="0">
            <a:spAutoFit/>
          </a:bodyPr>
          <a:lstStyle/>
          <a:p>
            <a:pPr marL="12700" marR="5080">
              <a:lnSpc>
                <a:spcPts val="2590"/>
              </a:lnSpc>
              <a:spcBef>
                <a:spcPts val="275"/>
              </a:spcBef>
            </a:pPr>
            <a:r>
              <a:rPr lang="fr-FR" sz="2250" b="1" spc="-150" dirty="0">
                <a:latin typeface="Calibri"/>
                <a:cs typeface="Calibri"/>
              </a:rPr>
              <a:t>«LAISSEZ-MOI FAIRE, JE VAIS RÉGLER VOTRE PROBLÈME...»</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fr-FR" sz="6075" b="1" spc="-150" baseline="-3429" dirty="0">
                <a:solidFill>
                  <a:srgbClr val="A663C7"/>
                </a:solidFill>
                <a:latin typeface="Calibri"/>
                <a:cs typeface="Calibri"/>
              </a:rPr>
              <a:t>€</a:t>
            </a:r>
            <a:endParaRPr lang="fr-FR" sz="6075" b="1" spc="-150" baseline="-3429"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fr-FR" sz="10275" b="1" spc="-150" baseline="-16626" dirty="0">
                <a:solidFill>
                  <a:srgbClr val="A663C7"/>
                </a:solidFill>
                <a:latin typeface="Calibri"/>
                <a:cs typeface="Calibri"/>
              </a:rPr>
              <a:t>€ </a:t>
            </a:r>
            <a:r>
              <a:rPr lang="fr-FR" sz="4050" b="1" spc="-150" dirty="0">
                <a:solidFill>
                  <a:srgbClr val="1C101F"/>
                </a:solidFill>
                <a:latin typeface="Calibri"/>
                <a:cs typeface="Calibri"/>
              </a:rPr>
              <a:t>+</a:t>
            </a:r>
            <a:endParaRPr lang="fr-FR" sz="4050" b="1" spc="-15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fr-FR" sz="4050" b="1" spc="-150" dirty="0">
                <a:solidFill>
                  <a:srgbClr val="1C101F"/>
                </a:solidFill>
                <a:latin typeface="Calibri"/>
                <a:cs typeface="Calibri"/>
              </a:rPr>
              <a:t>+</a:t>
            </a:r>
            <a:endParaRPr lang="fr-FR" sz="4050" b="1" spc="-15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INFOS</a:t>
            </a:r>
            <a:endParaRPr lang="fr-FR" sz="2400" b="1" spc="-150" dirty="0">
              <a:latin typeface="Calibri"/>
              <a:cs typeface="Calibri"/>
            </a:endParaRPr>
          </a:p>
        </p:txBody>
      </p:sp>
      <p:sp>
        <p:nvSpPr>
          <p:cNvPr id="57" name="object 76">
            <a:extLst>
              <a:ext uri="{FF2B5EF4-FFF2-40B4-BE49-F238E27FC236}">
                <a16:creationId xmlns:a16="http://schemas.microsoft.com/office/drawing/2014/main" id="{EC0B3103-0BA1-7ED0-3FB2-7D4D5AF98C32}"/>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sp>
        <p:nvSpPr>
          <p:cNvPr id="58" name="object 77">
            <a:extLst>
              <a:ext uri="{FF2B5EF4-FFF2-40B4-BE49-F238E27FC236}">
                <a16:creationId xmlns:a16="http://schemas.microsoft.com/office/drawing/2014/main" id="{0604BCE9-8501-F944-8F41-9E4ED9494361}"/>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grpSp>
        <p:nvGrpSpPr>
          <p:cNvPr id="59" name="object 78">
            <a:extLst>
              <a:ext uri="{FF2B5EF4-FFF2-40B4-BE49-F238E27FC236}">
                <a16:creationId xmlns:a16="http://schemas.microsoft.com/office/drawing/2014/main" id="{9CF4E259-5A70-D070-D93A-EC6B4D8E6BF2}"/>
              </a:ext>
            </a:extLst>
          </p:cNvPr>
          <p:cNvGrpSpPr/>
          <p:nvPr/>
        </p:nvGrpSpPr>
        <p:grpSpPr>
          <a:xfrm>
            <a:off x="710098" y="611769"/>
            <a:ext cx="18580100" cy="436880"/>
            <a:chOff x="710098" y="611769"/>
            <a:chExt cx="18580100" cy="436880"/>
          </a:xfrm>
        </p:grpSpPr>
        <p:sp>
          <p:nvSpPr>
            <p:cNvPr id="60" name="object 79">
              <a:extLst>
                <a:ext uri="{FF2B5EF4-FFF2-40B4-BE49-F238E27FC236}">
                  <a16:creationId xmlns:a16="http://schemas.microsoft.com/office/drawing/2014/main" id="{BEB0738E-3480-74FD-1A70-66146C09714A}"/>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61" name="object 80">
              <a:extLst>
                <a:ext uri="{FF2B5EF4-FFF2-40B4-BE49-F238E27FC236}">
                  <a16:creationId xmlns:a16="http://schemas.microsoft.com/office/drawing/2014/main" id="{68F9BC78-5729-3CD3-3087-87FD2D963C98}"/>
                </a:ext>
              </a:extLst>
            </p:cNvPr>
            <p:cNvPicPr/>
            <p:nvPr/>
          </p:nvPicPr>
          <p:blipFill>
            <a:blip r:embed="rId3" cstate="print"/>
            <a:stretch>
              <a:fillRect/>
            </a:stretch>
          </p:blipFill>
          <p:spPr>
            <a:xfrm>
              <a:off x="10224505" y="804499"/>
              <a:ext cx="101839" cy="104719"/>
            </a:xfrm>
            <a:prstGeom prst="rect">
              <a:avLst/>
            </a:prstGeom>
          </p:spPr>
        </p:pic>
        <p:sp>
          <p:nvSpPr>
            <p:cNvPr id="62" name="object 81">
              <a:extLst>
                <a:ext uri="{FF2B5EF4-FFF2-40B4-BE49-F238E27FC236}">
                  <a16:creationId xmlns:a16="http://schemas.microsoft.com/office/drawing/2014/main" id="{31B8F1A9-6111-DB8E-64D2-13D80229CEAD}"/>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3" name="object 82">
              <a:extLst>
                <a:ext uri="{FF2B5EF4-FFF2-40B4-BE49-F238E27FC236}">
                  <a16:creationId xmlns:a16="http://schemas.microsoft.com/office/drawing/2014/main" id="{9DA6706B-05CC-596A-AAEB-5F7B204326D9}"/>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4" name="object 83">
              <a:extLst>
                <a:ext uri="{FF2B5EF4-FFF2-40B4-BE49-F238E27FC236}">
                  <a16:creationId xmlns:a16="http://schemas.microsoft.com/office/drawing/2014/main" id="{CBB2FE53-5EE9-F2B9-1858-A9AA7E8DB7BD}"/>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5" name="object 84">
              <a:extLst>
                <a:ext uri="{FF2B5EF4-FFF2-40B4-BE49-F238E27FC236}">
                  <a16:creationId xmlns:a16="http://schemas.microsoft.com/office/drawing/2014/main" id="{9D07679B-6CD2-0158-2AAA-34350CC6C15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6" name="object 85">
              <a:extLst>
                <a:ext uri="{FF2B5EF4-FFF2-40B4-BE49-F238E27FC236}">
                  <a16:creationId xmlns:a16="http://schemas.microsoft.com/office/drawing/2014/main" id="{2689C5D5-285E-F839-EDFE-1197C4CF06A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7" name="object 86">
              <a:extLst>
                <a:ext uri="{FF2B5EF4-FFF2-40B4-BE49-F238E27FC236}">
                  <a16:creationId xmlns:a16="http://schemas.microsoft.com/office/drawing/2014/main" id="{2083EE7C-E411-C125-5013-CFF3F336E07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8" name="object 87">
              <a:extLst>
                <a:ext uri="{FF2B5EF4-FFF2-40B4-BE49-F238E27FC236}">
                  <a16:creationId xmlns:a16="http://schemas.microsoft.com/office/drawing/2014/main" id="{5949A804-5890-A4B8-E8A8-3B970DAF8DB6}"/>
                </a:ext>
              </a:extLst>
            </p:cNvPr>
            <p:cNvPicPr/>
            <p:nvPr/>
          </p:nvPicPr>
          <p:blipFill>
            <a:blip r:embed="rId4" cstate="print"/>
            <a:stretch>
              <a:fillRect/>
            </a:stretch>
          </p:blipFill>
          <p:spPr>
            <a:xfrm>
              <a:off x="900786" y="665402"/>
              <a:ext cx="90720" cy="160403"/>
            </a:xfrm>
            <a:prstGeom prst="rect">
              <a:avLst/>
            </a:prstGeom>
          </p:spPr>
        </p:pic>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6"/>
            </a:xfrm>
            <a:prstGeom prst="rect">
              <a:avLst/>
            </a:prstGeom>
          </p:spPr>
        </p:pic>
        <p:pic>
          <p:nvPicPr>
            <p:cNvPr id="4" name="object 4"/>
            <p:cNvPicPr/>
            <p:nvPr/>
          </p:nvPicPr>
          <p:blipFill>
            <a:blip r:embed="rId3" cstate="print"/>
            <a:stretch>
              <a:fillRect/>
            </a:stretch>
          </p:blipFill>
          <p:spPr>
            <a:xfrm>
              <a:off x="2067305" y="3504178"/>
              <a:ext cx="16084261" cy="7073497"/>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fr-FR" sz="6200" b="1" spc="-150" dirty="0">
                <a:solidFill>
                  <a:srgbClr val="1D1D1B"/>
                </a:solidFill>
              </a:rPr>
              <a:t>COMMENT RÉAGIR SI ON VOUS APPELLE</a:t>
            </a:r>
            <a:br>
              <a:rPr lang="fr-FR" sz="6200" b="1" spc="-150" dirty="0"/>
            </a:br>
            <a:r>
              <a:rPr lang="fr-FR" sz="6200" b="1" spc="-150" dirty="0">
                <a:solidFill>
                  <a:srgbClr val="1D1D1B"/>
                </a:solidFill>
              </a:rPr>
              <a:t>OU SI UN PSEUDO MESSAGE D’ERREUR S’AFFICHE ?</a:t>
            </a:r>
            <a:endParaRPr lang="fr-FR" sz="6200" b="1" spc="-150" dirty="0"/>
          </a:p>
        </p:txBody>
      </p:sp>
      <p:sp>
        <p:nvSpPr>
          <p:cNvPr id="6" name="object 6"/>
          <p:cNvSpPr txBox="1">
            <a:spLocks noGrp="1"/>
          </p:cNvSpPr>
          <p:nvPr>
            <p:ph sz="half" idx="3"/>
          </p:nvPr>
        </p:nvSpPr>
        <p:spPr>
          <a:xfrm>
            <a:off x="11399931" y="3750570"/>
            <a:ext cx="7066905" cy="15132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fr-FR" b="1" spc="-150" dirty="0"/>
              <a:t>FAITES LA MISE À JOUR DE VOTRE</a:t>
            </a:r>
          </a:p>
          <a:p>
            <a:pPr marL="1132840" marR="434340">
              <a:lnSpc>
                <a:spcPts val="3729"/>
              </a:lnSpc>
              <a:spcBef>
                <a:spcPts val="55"/>
              </a:spcBef>
            </a:pPr>
            <a:r>
              <a:rPr lang="fr-FR" b="1" spc="-150" dirty="0"/>
              <a:t>NAVIGATEUR WEB ET DE VOTRE SYSTÈME D’EXPLOITATION</a:t>
            </a:r>
          </a:p>
        </p:txBody>
      </p:sp>
      <p:sp>
        <p:nvSpPr>
          <p:cNvPr id="7" name="object 7"/>
          <p:cNvSpPr txBox="1">
            <a:spLocks noGrp="1"/>
          </p:cNvSpPr>
          <p:nvPr>
            <p:ph sz="half" idx="2"/>
          </p:nvPr>
        </p:nvSpPr>
        <p:spPr>
          <a:xfrm>
            <a:off x="2281296" y="3657025"/>
            <a:ext cx="6903846" cy="6711068"/>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fr-FR" b="1" spc="-150" dirty="0"/>
              <a:t>RACCROCHEZ</a:t>
            </a:r>
            <a:br>
              <a:rPr lang="fr-FR" b="1" spc="-150" dirty="0"/>
            </a:br>
            <a:endParaRPr lang="fr-FR" sz="2000" b="1" spc="-150" dirty="0"/>
          </a:p>
          <a:p>
            <a:pPr marL="1100455" marR="43180" indent="-1016635">
              <a:lnSpc>
                <a:spcPct val="82000"/>
              </a:lnSpc>
              <a:spcBef>
                <a:spcPts val="4395"/>
              </a:spcBef>
              <a:buSzPct val="160869"/>
              <a:buAutoNum type="arabicPlain"/>
              <a:tabLst>
                <a:tab pos="1100455" algn="l"/>
                <a:tab pos="1101090" algn="l"/>
              </a:tabLst>
            </a:pPr>
            <a:r>
              <a:rPr lang="fr-FR" b="1" spc="-150" dirty="0"/>
              <a:t>NE FAITES PAS DE MANIPULATION SUR VOTRE APPAREIL</a:t>
            </a:r>
            <a:br>
              <a:rPr lang="fr-FR" b="1" spc="-150" dirty="0"/>
            </a:br>
            <a:br>
              <a:rPr lang="fr-FR" sz="1400" b="1" spc="-150" dirty="0"/>
            </a:br>
            <a:endParaRPr lang="fr-FR" sz="100" b="1" spc="-150" dirty="0"/>
          </a:p>
          <a:p>
            <a:pPr marL="1100455" marR="43180" indent="-1016635">
              <a:lnSpc>
                <a:spcPct val="82000"/>
              </a:lnSpc>
              <a:spcBef>
                <a:spcPts val="4395"/>
              </a:spcBef>
              <a:buSzPct val="160869"/>
              <a:buAutoNum type="arabicPlain"/>
              <a:tabLst>
                <a:tab pos="1100455" algn="l"/>
                <a:tab pos="1101090" algn="l"/>
              </a:tabLst>
            </a:pPr>
            <a:r>
              <a:rPr lang="fr-FR" sz="3450" b="1" spc="-150" dirty="0"/>
              <a:t>NE COMMUNIQUEZ RIEN </a:t>
            </a:r>
            <a:br>
              <a:rPr lang="fr-FR" sz="3450" b="1" spc="-150" dirty="0"/>
            </a:br>
            <a:r>
              <a:rPr lang="fr-FR" sz="3450" b="1" spc="-150" dirty="0"/>
              <a:t>À DES INCONNUS</a:t>
            </a:r>
            <a:br>
              <a:rPr lang="fr-FR" sz="3450" b="1" spc="-150" dirty="0"/>
            </a:br>
            <a:endParaRPr lang="fr-FR" sz="1400" b="1" spc="-150" dirty="0"/>
          </a:p>
          <a:p>
            <a:pPr marL="1100455" marR="1118235" indent="-1050290">
              <a:lnSpc>
                <a:spcPct val="82000"/>
              </a:lnSpc>
              <a:spcBef>
                <a:spcPts val="3050"/>
              </a:spcBef>
              <a:buSzPct val="160869"/>
              <a:buAutoNum type="arabicPlain"/>
              <a:tabLst>
                <a:tab pos="1100455" algn="l"/>
                <a:tab pos="1101090" algn="l"/>
              </a:tabLst>
            </a:pPr>
            <a:r>
              <a:rPr lang="fr-FR" b="1" spc="-150" dirty="0"/>
              <a:t>APPELEZ DIRECTEMENT UN NUMÉRO AUTHENTIQUE</a:t>
            </a:r>
            <a:br>
              <a:rPr lang="fr-FR" b="1" spc="-150" dirty="0"/>
            </a:br>
            <a:r>
              <a:rPr lang="fr-FR" sz="1100" b="1" spc="-150" dirty="0"/>
              <a:t> </a:t>
            </a:r>
            <a:br>
              <a:rPr lang="fr-FR" b="1" spc="-150" dirty="0"/>
            </a:br>
            <a:endParaRPr lang="fr-FR" sz="1400" b="1" spc="-150" dirty="0"/>
          </a:p>
          <a:p>
            <a:pPr marL="1100455" indent="-1034415">
              <a:lnSpc>
                <a:spcPct val="100000"/>
              </a:lnSpc>
              <a:spcBef>
                <a:spcPts val="3704"/>
              </a:spcBef>
              <a:buSzPct val="160869"/>
              <a:buAutoNum type="arabicPlain"/>
              <a:tabLst>
                <a:tab pos="1100455" algn="l"/>
                <a:tab pos="1101090" algn="l"/>
              </a:tabLst>
            </a:pPr>
            <a:r>
              <a:rPr lang="fr-FR" b="1" spc="-150" dirty="0"/>
              <a:t>PROTÉGEZ VOTRE ORDINATEUR</a:t>
            </a:r>
          </a:p>
        </p:txBody>
      </p:sp>
      <p:sp>
        <p:nvSpPr>
          <p:cNvPr id="20" name="object 76">
            <a:extLst>
              <a:ext uri="{FF2B5EF4-FFF2-40B4-BE49-F238E27FC236}">
                <a16:creationId xmlns:a16="http://schemas.microsoft.com/office/drawing/2014/main" id="{6D913E18-09CE-960B-3111-B23156AC4815}"/>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sp>
        <p:nvSpPr>
          <p:cNvPr id="21" name="object 77">
            <a:extLst>
              <a:ext uri="{FF2B5EF4-FFF2-40B4-BE49-F238E27FC236}">
                <a16:creationId xmlns:a16="http://schemas.microsoft.com/office/drawing/2014/main" id="{FD857578-FB36-CEE0-AF59-37F46F89A346}"/>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grpSp>
        <p:nvGrpSpPr>
          <p:cNvPr id="22" name="object 78">
            <a:extLst>
              <a:ext uri="{FF2B5EF4-FFF2-40B4-BE49-F238E27FC236}">
                <a16:creationId xmlns:a16="http://schemas.microsoft.com/office/drawing/2014/main" id="{470A1DE1-D143-544A-5557-3E22161D33F5}"/>
              </a:ext>
            </a:extLst>
          </p:cNvPr>
          <p:cNvGrpSpPr/>
          <p:nvPr/>
        </p:nvGrpSpPr>
        <p:grpSpPr>
          <a:xfrm>
            <a:off x="710098" y="611769"/>
            <a:ext cx="18580100" cy="436880"/>
            <a:chOff x="710098" y="611769"/>
            <a:chExt cx="18580100" cy="436880"/>
          </a:xfrm>
        </p:grpSpPr>
        <p:sp>
          <p:nvSpPr>
            <p:cNvPr id="23" name="object 79">
              <a:extLst>
                <a:ext uri="{FF2B5EF4-FFF2-40B4-BE49-F238E27FC236}">
                  <a16:creationId xmlns:a16="http://schemas.microsoft.com/office/drawing/2014/main" id="{2A39ED2A-A934-F23F-D5D1-634A98682143}"/>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24" name="object 80">
              <a:extLst>
                <a:ext uri="{FF2B5EF4-FFF2-40B4-BE49-F238E27FC236}">
                  <a16:creationId xmlns:a16="http://schemas.microsoft.com/office/drawing/2014/main" id="{A4E3065F-564D-BE2F-021B-697A25700163}"/>
                </a:ext>
              </a:extLst>
            </p:cNvPr>
            <p:cNvPicPr/>
            <p:nvPr/>
          </p:nvPicPr>
          <p:blipFill>
            <a:blip r:embed="rId4" cstate="print"/>
            <a:stretch>
              <a:fillRect/>
            </a:stretch>
          </p:blipFill>
          <p:spPr>
            <a:xfrm>
              <a:off x="10224505" y="804499"/>
              <a:ext cx="101839" cy="104719"/>
            </a:xfrm>
            <a:prstGeom prst="rect">
              <a:avLst/>
            </a:prstGeom>
          </p:spPr>
        </p:pic>
        <p:sp>
          <p:nvSpPr>
            <p:cNvPr id="25" name="object 81">
              <a:extLst>
                <a:ext uri="{FF2B5EF4-FFF2-40B4-BE49-F238E27FC236}">
                  <a16:creationId xmlns:a16="http://schemas.microsoft.com/office/drawing/2014/main" id="{14A079D8-BEC7-A97F-6E58-8193BC7AB090}"/>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82">
              <a:extLst>
                <a:ext uri="{FF2B5EF4-FFF2-40B4-BE49-F238E27FC236}">
                  <a16:creationId xmlns:a16="http://schemas.microsoft.com/office/drawing/2014/main" id="{0B4B3860-6633-13DD-B3C8-8EB8A2B0BC36}"/>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27" name="object 83">
              <a:extLst>
                <a:ext uri="{FF2B5EF4-FFF2-40B4-BE49-F238E27FC236}">
                  <a16:creationId xmlns:a16="http://schemas.microsoft.com/office/drawing/2014/main" id="{29B4AA20-BF91-C984-D335-27D16E0643D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8" name="object 84">
              <a:extLst>
                <a:ext uri="{FF2B5EF4-FFF2-40B4-BE49-F238E27FC236}">
                  <a16:creationId xmlns:a16="http://schemas.microsoft.com/office/drawing/2014/main" id="{3830B202-116B-28EE-F130-16C6D8B3994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9" name="object 85">
              <a:extLst>
                <a:ext uri="{FF2B5EF4-FFF2-40B4-BE49-F238E27FC236}">
                  <a16:creationId xmlns:a16="http://schemas.microsoft.com/office/drawing/2014/main" id="{FC3CDD5F-0013-3239-364E-A7014CAEE8F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0" name="object 86">
              <a:extLst>
                <a:ext uri="{FF2B5EF4-FFF2-40B4-BE49-F238E27FC236}">
                  <a16:creationId xmlns:a16="http://schemas.microsoft.com/office/drawing/2014/main" id="{4AA7FAA3-86B5-6960-52F9-EC7CA138976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1" name="object 87">
              <a:extLst>
                <a:ext uri="{FF2B5EF4-FFF2-40B4-BE49-F238E27FC236}">
                  <a16:creationId xmlns:a16="http://schemas.microsoft.com/office/drawing/2014/main" id="{AFFEB96C-4222-F9EB-260A-3D38A93818E2}"/>
                </a:ext>
              </a:extLst>
            </p:cNvPr>
            <p:cNvPicPr/>
            <p:nvPr/>
          </p:nvPicPr>
          <p:blipFill>
            <a:blip r:embed="rId5" cstate="print"/>
            <a:stretch>
              <a:fillRect/>
            </a:stretch>
          </p:blipFill>
          <p:spPr>
            <a:xfrm>
              <a:off x="900786" y="665402"/>
              <a:ext cx="90720" cy="160403"/>
            </a:xfrm>
            <a:prstGeom prst="rect">
              <a:avLst/>
            </a:prstGeom>
          </p:spPr>
        </p:pic>
      </p:gr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393581" y="5654278"/>
            <a:ext cx="7066905" cy="4529445"/>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1009650">
              <a:lnSpc>
                <a:spcPts val="6250"/>
              </a:lnSpc>
              <a:spcBef>
                <a:spcPts val="2195"/>
              </a:spcBef>
              <a:buSzPct val="160869"/>
              <a:buFontTx/>
              <a:buAutoNum type="arabicPlain" startAt="7"/>
              <a:tabLst>
                <a:tab pos="1132840" algn="l"/>
                <a:tab pos="1133475" algn="l"/>
              </a:tabLst>
            </a:pPr>
            <a:r>
              <a:rPr lang="fr-FR" b="1" spc="-150" dirty="0"/>
              <a:t>ACTIVEZ VOTRE BLOQUEUR</a:t>
            </a:r>
          </a:p>
          <a:p>
            <a:pPr marL="1132840">
              <a:lnSpc>
                <a:spcPts val="3729"/>
              </a:lnSpc>
            </a:pPr>
            <a:r>
              <a:rPr lang="fr-FR" b="1" spc="-150" dirty="0"/>
              <a:t>DE FENÊTRES CONTEXTUELLES</a:t>
            </a:r>
            <a:r>
              <a:rPr lang="fr-FR" sz="1000" b="1" spc="-150" dirty="0"/>
              <a:t> </a:t>
            </a:r>
          </a:p>
          <a:p>
            <a:pPr marL="1153160" indent="-1021715">
              <a:spcBef>
                <a:spcPts val="1860"/>
              </a:spcBef>
              <a:buSzPct val="160869"/>
              <a:buFontTx/>
              <a:buAutoNum type="arabicPlain" startAt="8"/>
              <a:tabLst>
                <a:tab pos="1153160" algn="l"/>
                <a:tab pos="1153795" algn="l"/>
              </a:tabLst>
            </a:pPr>
            <a:r>
              <a:rPr lang="fr-FR" b="1" spc="-150" dirty="0"/>
              <a:t>FERMEZ VOTRE NAVIGATEUR</a:t>
            </a:r>
          </a:p>
          <a:p>
            <a:pPr marL="1153160" indent="-1021715">
              <a:spcBef>
                <a:spcPts val="1860"/>
              </a:spcBef>
              <a:buSzPct val="160869"/>
              <a:buFontTx/>
              <a:buAutoNum type="arabicPlain" startAt="8"/>
              <a:tabLst>
                <a:tab pos="1153160" algn="l"/>
                <a:tab pos="1153795" algn="l"/>
              </a:tabLst>
            </a:pPr>
            <a:endParaRPr lang="fr-FR" sz="1000" b="1" spc="-150" dirty="0"/>
          </a:p>
          <a:p>
            <a:pPr marL="1153160" indent="-1022350">
              <a:spcBef>
                <a:spcPts val="2745"/>
              </a:spcBef>
              <a:buSzPct val="160869"/>
              <a:buFontTx/>
              <a:buAutoNum type="arabicPlain" startAt="8"/>
              <a:tabLst>
                <a:tab pos="1153160" algn="l"/>
                <a:tab pos="1153795" algn="l"/>
              </a:tabLst>
            </a:pPr>
            <a:r>
              <a:rPr lang="fr-FR" b="1" spc="-150" dirty="0"/>
              <a:t>RÉINITIALISEZ VOTRE APPAREIL</a:t>
            </a:r>
            <a:br>
              <a:rPr lang="fr-FR" b="1" spc="-150" dirty="0"/>
            </a:br>
            <a:r>
              <a:rPr lang="fr-FR" sz="2000" b="1" spc="-150" dirty="0"/>
              <a:t> </a:t>
            </a:r>
          </a:p>
          <a:p>
            <a:pPr marL="1152525" indent="-1140460">
              <a:spcBef>
                <a:spcPts val="2810"/>
              </a:spcBef>
              <a:buSzPct val="160869"/>
              <a:buFontTx/>
              <a:buAutoNum type="arabicPlain" startAt="8"/>
              <a:tabLst>
                <a:tab pos="1152525" algn="l"/>
                <a:tab pos="1153160" algn="l"/>
              </a:tabLst>
            </a:pPr>
            <a:r>
              <a:rPr lang="fr-FR" b="1" spc="-150" dirty="0"/>
              <a:t>PARLEZ-EN AUTOUR DE VOUS</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451460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16" name="object 16"/>
            <p:cNvPicPr/>
            <p:nvPr/>
          </p:nvPicPr>
          <p:blipFill>
            <a:blip r:embed="rId2"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18" name="object 18"/>
            <p:cNvPicPr/>
            <p:nvPr/>
          </p:nvPicPr>
          <p:blipFill>
            <a:blip r:embed="rId3"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a:p>
        </p:txBody>
      </p:sp>
      <p:pic>
        <p:nvPicPr>
          <p:cNvPr id="25" name="object 25"/>
          <p:cNvPicPr/>
          <p:nvPr/>
        </p:nvPicPr>
        <p:blipFill>
          <a:blip r:embed="rId4"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27" name="object 27"/>
          <p:cNvPicPr/>
          <p:nvPr/>
        </p:nvPicPr>
        <p:blipFill>
          <a:blip r:embed="rId5"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a:p>
        </p:txBody>
      </p:sp>
      <p:grpSp>
        <p:nvGrpSpPr>
          <p:cNvPr id="29" name="object 29"/>
          <p:cNvGrpSpPr/>
          <p:nvPr/>
        </p:nvGrpSpPr>
        <p:grpSpPr>
          <a:xfrm>
            <a:off x="10771003" y="1737612"/>
            <a:ext cx="4715510" cy="4274185"/>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a:p>
        </p:txBody>
      </p:sp>
      <p:sp>
        <p:nvSpPr>
          <p:cNvPr id="35" name="object 35"/>
          <p:cNvSpPr txBox="1"/>
          <p:nvPr/>
        </p:nvSpPr>
        <p:spPr>
          <a:xfrm>
            <a:off x="1899658" y="4223851"/>
            <a:ext cx="3244850" cy="4506042"/>
          </a:xfrm>
          <a:prstGeom prst="rect">
            <a:avLst/>
          </a:prstGeom>
        </p:spPr>
        <p:txBody>
          <a:bodyPr vert="horz" wrap="square" lIns="0" tIns="12065" rIns="0" bIns="0" rtlCol="0">
            <a:spAutoFit/>
          </a:bodyPr>
          <a:lstStyle/>
          <a:p>
            <a:pPr marL="46990" marR="62230" indent="118745" algn="ctr">
              <a:lnSpc>
                <a:spcPct val="112400"/>
              </a:lnSpc>
              <a:spcBef>
                <a:spcPts val="95"/>
              </a:spcBef>
            </a:pPr>
            <a:r>
              <a:rPr lang="fr-FR" sz="2900" b="1" u="sng" spc="-150" dirty="0">
                <a:solidFill>
                  <a:srgbClr val="231F20"/>
                </a:solidFill>
                <a:uFill>
                  <a:solidFill>
                    <a:srgbClr val="231F20"/>
                  </a:solidFill>
                </a:uFill>
                <a:latin typeface="Calibri"/>
                <a:cs typeface="Calibri"/>
              </a:rPr>
              <a:t>NE CLIQUEZ PAS </a:t>
            </a:r>
            <a:r>
              <a:rPr lang="fr-FR" sz="2900" b="1" spc="-150" dirty="0">
                <a:solidFill>
                  <a:srgbClr val="231F20"/>
                </a:solidFill>
                <a:latin typeface="Calibri"/>
                <a:cs typeface="Calibri"/>
              </a:rPr>
              <a:t> SUR LES MESSAGES URGENTS QUI</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APPARAISSENT</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PENDANT QUE VOUS NAVIGUEZ EN LIGNE ET NE COMPOSEZ PAS LE NUMÉRO</a:t>
            </a:r>
            <a:endParaRPr lang="fr-FR" sz="2900" b="1" spc="-150" dirty="0">
              <a:latin typeface="Calibri"/>
              <a:cs typeface="Calibri"/>
            </a:endParaRPr>
          </a:p>
          <a:p>
            <a:pPr algn="ctr">
              <a:lnSpc>
                <a:spcPct val="100000"/>
              </a:lnSpc>
              <a:spcBef>
                <a:spcPts val="434"/>
              </a:spcBef>
            </a:pPr>
            <a:r>
              <a:rPr lang="fr-FR" sz="2900" b="1" spc="-150" dirty="0">
                <a:solidFill>
                  <a:srgbClr val="231F20"/>
                </a:solidFill>
                <a:latin typeface="Calibri"/>
                <a:cs typeface="Calibri"/>
              </a:rPr>
              <a:t>FOURNI</a:t>
            </a:r>
            <a:endParaRPr lang="fr-FR" sz="2900" b="1" spc="-150" dirty="0">
              <a:latin typeface="Calibri"/>
              <a:cs typeface="Calibri"/>
            </a:endParaRP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N’INSTALLEZ JAMAIS D’APPLICATION</a:t>
            </a:r>
            <a:r>
              <a:rPr lang="fr-FR" sz="2900" b="1" spc="-150" dirty="0">
                <a:solidFill>
                  <a:srgbClr val="231F20"/>
                </a:solidFill>
                <a:latin typeface="Calibri"/>
                <a:cs typeface="Calibri"/>
              </a:rPr>
              <a:t> À LA DEMANDE D’UNE PERSONNE QUE VOUS NE CONNAISSEZ PAS</a:t>
            </a:r>
            <a:endParaRPr lang="fr-FR" sz="2900" b="1" spc="-150" dirty="0">
              <a:latin typeface="Calibri"/>
              <a:cs typeface="Calibri"/>
            </a:endParaRPr>
          </a:p>
        </p:txBody>
      </p:sp>
      <p:sp>
        <p:nvSpPr>
          <p:cNvPr id="38" name="object 38"/>
          <p:cNvSpPr txBox="1"/>
          <p:nvPr/>
        </p:nvSpPr>
        <p:spPr>
          <a:xfrm>
            <a:off x="11224345" y="3992188"/>
            <a:ext cx="4009305" cy="1484958"/>
          </a:xfrm>
          <a:prstGeom prst="rect">
            <a:avLst/>
          </a:prstGeom>
        </p:spPr>
        <p:txBody>
          <a:bodyPr vert="horz" wrap="square" lIns="0" tIns="12065" rIns="0" bIns="0" rtlCol="0">
            <a:spAutoFit/>
          </a:bodyPr>
          <a:lstStyle/>
          <a:p>
            <a:pPr marL="12065" marR="5080" algn="ctr">
              <a:lnSpc>
                <a:spcPct val="112400"/>
              </a:lnSpc>
              <a:spcBef>
                <a:spcPts val="95"/>
              </a:spcBef>
            </a:pPr>
            <a:r>
              <a:rPr lang="fr-FR" sz="2900" b="1" u="sng" spc="-150" dirty="0">
                <a:solidFill>
                  <a:srgbClr val="0000FF"/>
                </a:solidFill>
                <a:uFill>
                  <a:solidFill>
                    <a:srgbClr val="A563C6"/>
                  </a:solidFill>
                </a:uFill>
                <a:latin typeface="Calibri"/>
                <a:cs typeface="Calibri"/>
                <a:hlinkClick r:id="rId6"/>
              </a:rPr>
              <a:t>FORMULAIRE DE </a:t>
            </a:r>
            <a:r>
              <a:rPr lang="fr-FR" sz="2900" b="1" u="sng" spc="-150" dirty="0">
                <a:solidFill>
                  <a:schemeClr val="tx1"/>
                </a:solidFill>
                <a:uFill>
                  <a:solidFill>
                    <a:srgbClr val="A563C6"/>
                  </a:solidFill>
                </a:uFill>
                <a:latin typeface="Calibri"/>
                <a:cs typeface="Calibri"/>
                <a:hlinkClick r:id="rId6"/>
              </a:rPr>
              <a:t>CHOIX</a:t>
            </a:r>
            <a:r>
              <a:rPr lang="fr-FR" sz="2900" b="1" spc="-150" dirty="0">
                <a:solidFill>
                  <a:schemeClr val="tx1"/>
                </a:solidFill>
                <a:latin typeface="Calibri"/>
                <a:cs typeface="Calibri"/>
                <a:hlinkClick r:id="rId6"/>
              </a:rPr>
              <a:t> </a:t>
            </a:r>
            <a:r>
              <a:rPr lang="fr-FR" sz="2900" b="1" u="sng" spc="-150" dirty="0">
                <a:solidFill>
                  <a:srgbClr val="0000FF"/>
                </a:solidFill>
                <a:uFill>
                  <a:solidFill>
                    <a:srgbClr val="A563C6"/>
                  </a:solidFill>
                </a:uFill>
                <a:latin typeface="Calibri"/>
                <a:cs typeface="Calibri"/>
                <a:hlinkClick r:id="rId6"/>
              </a:rPr>
              <a:t>GUIDÉ</a:t>
            </a:r>
            <a:r>
              <a:rPr lang="fr-FR" sz="2900" b="1" spc="-150" dirty="0">
                <a:solidFill>
                  <a:schemeClr val="tx1"/>
                </a:solidFill>
                <a:latin typeface="Calibri"/>
                <a:cs typeface="Calibri"/>
                <a:hlinkClick r:id="rId6"/>
              </a:rPr>
              <a:t> </a:t>
            </a:r>
            <a:r>
              <a:rPr lang="fr-FR" sz="2900" b="1" spc="-150" dirty="0">
                <a:solidFill>
                  <a:schemeClr val="tx1"/>
                </a:solidFill>
                <a:latin typeface="Calibri"/>
                <a:cs typeface="Calibri"/>
              </a:rPr>
              <a:t>DISPONIBLE SUR SERVICE-PUBLIC.FR</a:t>
            </a:r>
          </a:p>
        </p:txBody>
      </p:sp>
      <p:sp>
        <p:nvSpPr>
          <p:cNvPr id="39" name="object 39"/>
          <p:cNvSpPr txBox="1"/>
          <p:nvPr/>
        </p:nvSpPr>
        <p:spPr>
          <a:xfrm>
            <a:off x="13928061" y="6620709"/>
            <a:ext cx="4458970" cy="3508653"/>
          </a:xfrm>
          <a:prstGeom prst="rect">
            <a:avLst/>
          </a:prstGeom>
        </p:spPr>
        <p:txBody>
          <a:bodyPr vert="horz" wrap="square" lIns="0" tIns="12065" rIns="0" bIns="0" rtlCol="0">
            <a:spAutoFit/>
          </a:bodyPr>
          <a:lstStyle/>
          <a:p>
            <a:pPr marL="848360" marR="114935" indent="-704215">
              <a:lnSpc>
                <a:spcPct val="112400"/>
              </a:lnSpc>
              <a:spcBef>
                <a:spcPts val="95"/>
              </a:spcBef>
            </a:pPr>
            <a:r>
              <a:rPr lang="fr-FR" sz="2900" b="1" spc="-150" dirty="0">
                <a:solidFill>
                  <a:srgbClr val="231F20"/>
                </a:solidFill>
                <a:latin typeface="Calibri"/>
                <a:cs typeface="Calibri"/>
              </a:rPr>
              <a:t>SI VOUS ÊTES CONFRONTÉ À UNE ARNAQUE,</a:t>
            </a:r>
            <a:endParaRPr lang="fr-FR" sz="2900" b="1" spc="-150" dirty="0">
              <a:latin typeface="Calibri"/>
              <a:cs typeface="Calibri"/>
            </a:endParaRPr>
          </a:p>
          <a:p>
            <a:pPr marL="254000" marR="224154" indent="209550">
              <a:lnSpc>
                <a:spcPct val="112400"/>
              </a:lnSpc>
            </a:pPr>
            <a:r>
              <a:rPr lang="fr-FR" sz="2900" b="1" u="sng" spc="-150" dirty="0">
                <a:solidFill>
                  <a:srgbClr val="231F20"/>
                </a:solidFill>
                <a:uFill>
                  <a:solidFill>
                    <a:srgbClr val="231F20"/>
                  </a:solidFill>
                </a:uFill>
                <a:latin typeface="Calibri"/>
                <a:cs typeface="Calibri"/>
              </a:rPr>
              <a:t>PARLEZ-EN</a:t>
            </a:r>
            <a:r>
              <a:rPr lang="fr-FR" sz="2900" b="1" spc="-150" dirty="0">
                <a:solidFill>
                  <a:srgbClr val="231F20"/>
                </a:solidFill>
                <a:latin typeface="Calibri"/>
                <a:cs typeface="Calibri"/>
              </a:rPr>
              <a:t> À UN AMI, À UN COLLÈGUE OU À UN</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MEMBRE DE VOTRE FAMILLE POUR LES SENSIBILISER</a:t>
            </a:r>
            <a:endParaRPr lang="fr-FR" sz="2900" b="1" spc="-150" dirty="0">
              <a:latin typeface="Calibri"/>
              <a:cs typeface="Calibri"/>
            </a:endParaRPr>
          </a:p>
          <a:p>
            <a:pPr marL="22225" algn="ctr">
              <a:lnSpc>
                <a:spcPct val="100000"/>
              </a:lnSpc>
              <a:spcBef>
                <a:spcPts val="434"/>
              </a:spcBef>
            </a:pPr>
            <a:r>
              <a:rPr lang="fr-FR" sz="2900" b="1" spc="-150" dirty="0">
                <a:solidFill>
                  <a:srgbClr val="231F20"/>
                </a:solidFill>
                <a:latin typeface="Calibri"/>
                <a:cs typeface="Calibri"/>
              </a:rPr>
              <a:t>À CETTE MENACE</a:t>
            </a:r>
            <a:endParaRPr lang="fr-FR" sz="2900" b="1" spc="-150" dirty="0">
              <a:latin typeface="Calibri"/>
              <a:cs typeface="Calibri"/>
            </a:endParaRPr>
          </a:p>
        </p:txBody>
      </p:sp>
      <p:sp>
        <p:nvSpPr>
          <p:cNvPr id="40" name="object 40"/>
          <p:cNvSpPr txBox="1"/>
          <p:nvPr/>
        </p:nvSpPr>
        <p:spPr>
          <a:xfrm>
            <a:off x="6574003" y="4277175"/>
            <a:ext cx="3533140" cy="2486193"/>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rgbClr val="231F20"/>
                </a:solidFill>
                <a:uFill>
                  <a:solidFill>
                    <a:srgbClr val="231F20"/>
                  </a:solidFill>
                </a:uFill>
                <a:latin typeface="Calibri"/>
                <a:cs typeface="Calibri"/>
              </a:rPr>
              <a:t>RACCROCHEZ</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SI ON VOUS DEMANDE DE FAIRE DES</a:t>
            </a:r>
            <a:endParaRPr lang="fr-FR" sz="2900" b="1" spc="-150" dirty="0">
              <a:latin typeface="Calibri"/>
              <a:cs typeface="Calibri"/>
            </a:endParaRPr>
          </a:p>
          <a:p>
            <a:pPr marL="99060" marR="91440" algn="ctr">
              <a:lnSpc>
                <a:spcPct val="112400"/>
              </a:lnSpc>
            </a:pPr>
            <a:r>
              <a:rPr lang="fr-FR" sz="2900" b="1" spc="-150" dirty="0">
                <a:solidFill>
                  <a:srgbClr val="231F20"/>
                </a:solidFill>
                <a:latin typeface="Calibri"/>
                <a:cs typeface="Calibri"/>
              </a:rPr>
              <a:t>MANIPULATIONS SUR VOTRE ORDINATEUR</a:t>
            </a:r>
            <a:endParaRPr lang="fr-FR" sz="2900" b="1" spc="-150" dirty="0">
              <a:latin typeface="Calibri"/>
              <a:cs typeface="Calibri"/>
            </a:endParaRPr>
          </a:p>
        </p:txBody>
      </p:sp>
      <p:sp>
        <p:nvSpPr>
          <p:cNvPr id="53" name="object 76">
            <a:extLst>
              <a:ext uri="{FF2B5EF4-FFF2-40B4-BE49-F238E27FC236}">
                <a16:creationId xmlns:a16="http://schemas.microsoft.com/office/drawing/2014/main" id="{38E94CDE-6262-2D6C-4533-9CB72B7555CD}"/>
              </a:ext>
            </a:extLst>
          </p:cNvPr>
          <p:cNvSpPr/>
          <p:nvPr/>
        </p:nvSpPr>
        <p:spPr>
          <a:xfrm>
            <a:off x="1252977" y="804488"/>
            <a:ext cx="8960485" cy="104775"/>
          </a:xfrm>
          <a:custGeom>
            <a:avLst/>
            <a:gdLst/>
            <a:ahLst/>
            <a:cxnLst/>
            <a:rect l="l" t="t" r="r" b="b"/>
            <a:pathLst>
              <a:path w="8960485" h="104775">
                <a:moveTo>
                  <a:pt x="8960062" y="0"/>
                </a:moveTo>
                <a:lnTo>
                  <a:pt x="0" y="0"/>
                </a:lnTo>
                <a:lnTo>
                  <a:pt x="0" y="104719"/>
                </a:lnTo>
                <a:lnTo>
                  <a:pt x="8960062" y="104719"/>
                </a:lnTo>
                <a:lnTo>
                  <a:pt x="8960062" y="0"/>
                </a:lnTo>
                <a:close/>
              </a:path>
            </a:pathLst>
          </a:custGeom>
          <a:solidFill>
            <a:srgbClr val="CC96EA"/>
          </a:solidFill>
        </p:spPr>
        <p:txBody>
          <a:bodyPr wrap="square" lIns="0" tIns="0" rIns="0" bIns="0" rtlCol="0"/>
          <a:lstStyle/>
          <a:p>
            <a:endParaRPr/>
          </a:p>
        </p:txBody>
      </p:sp>
      <p:sp>
        <p:nvSpPr>
          <p:cNvPr id="54" name="object 77">
            <a:extLst>
              <a:ext uri="{FF2B5EF4-FFF2-40B4-BE49-F238E27FC236}">
                <a16:creationId xmlns:a16="http://schemas.microsoft.com/office/drawing/2014/main" id="{54F4088A-6A76-66F4-DEA4-C13CA3DED7DB}"/>
              </a:ext>
            </a:extLst>
          </p:cNvPr>
          <p:cNvSpPr txBox="1"/>
          <p:nvPr/>
        </p:nvSpPr>
        <p:spPr>
          <a:xfrm>
            <a:off x="4811295"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grpSp>
        <p:nvGrpSpPr>
          <p:cNvPr id="55" name="object 78">
            <a:extLst>
              <a:ext uri="{FF2B5EF4-FFF2-40B4-BE49-F238E27FC236}">
                <a16:creationId xmlns:a16="http://schemas.microsoft.com/office/drawing/2014/main" id="{0166AF3E-E6EB-86FB-71F8-45F223F6D16F}"/>
              </a:ext>
            </a:extLst>
          </p:cNvPr>
          <p:cNvGrpSpPr/>
          <p:nvPr/>
        </p:nvGrpSpPr>
        <p:grpSpPr>
          <a:xfrm>
            <a:off x="710098" y="611769"/>
            <a:ext cx="18580100" cy="436880"/>
            <a:chOff x="710098" y="611769"/>
            <a:chExt cx="18580100" cy="436880"/>
          </a:xfrm>
        </p:grpSpPr>
        <p:sp>
          <p:nvSpPr>
            <p:cNvPr id="56" name="object 79">
              <a:extLst>
                <a:ext uri="{FF2B5EF4-FFF2-40B4-BE49-F238E27FC236}">
                  <a16:creationId xmlns:a16="http://schemas.microsoft.com/office/drawing/2014/main" id="{2224032A-15A2-79CB-D8CD-8A7CA6B93872}"/>
                </a:ext>
              </a:extLst>
            </p:cNvPr>
            <p:cNvSpPr/>
            <p:nvPr/>
          </p:nvSpPr>
          <p:spPr>
            <a:xfrm>
              <a:off x="10264357" y="804499"/>
              <a:ext cx="9025890" cy="104775"/>
            </a:xfrm>
            <a:custGeom>
              <a:avLst/>
              <a:gdLst/>
              <a:ahLst/>
              <a:cxnLst/>
              <a:rect l="l" t="t" r="r" b="b"/>
              <a:pathLst>
                <a:path w="9025890" h="104775">
                  <a:moveTo>
                    <a:pt x="8973402" y="0"/>
                  </a:moveTo>
                  <a:lnTo>
                    <a:pt x="0" y="0"/>
                  </a:lnTo>
                  <a:lnTo>
                    <a:pt x="0" y="104719"/>
                  </a:lnTo>
                  <a:lnTo>
                    <a:pt x="8973402" y="104719"/>
                  </a:lnTo>
                  <a:lnTo>
                    <a:pt x="8993783" y="100604"/>
                  </a:lnTo>
                  <a:lnTo>
                    <a:pt x="9010424" y="89382"/>
                  </a:lnTo>
                  <a:lnTo>
                    <a:pt x="9021643" y="72737"/>
                  </a:lnTo>
                  <a:lnTo>
                    <a:pt x="9025756" y="52354"/>
                  </a:lnTo>
                  <a:lnTo>
                    <a:pt x="9021643" y="31973"/>
                  </a:lnTo>
                  <a:lnTo>
                    <a:pt x="9010424" y="15331"/>
                  </a:lnTo>
                  <a:lnTo>
                    <a:pt x="8993783" y="4113"/>
                  </a:lnTo>
                  <a:lnTo>
                    <a:pt x="8973402" y="0"/>
                  </a:lnTo>
                  <a:close/>
                </a:path>
              </a:pathLst>
            </a:custGeom>
            <a:solidFill>
              <a:srgbClr val="F9E5FC"/>
            </a:solidFill>
          </p:spPr>
          <p:txBody>
            <a:bodyPr wrap="square" lIns="0" tIns="0" rIns="0" bIns="0" rtlCol="0"/>
            <a:lstStyle/>
            <a:p>
              <a:endParaRPr/>
            </a:p>
          </p:txBody>
        </p:sp>
        <p:pic>
          <p:nvPicPr>
            <p:cNvPr id="57" name="object 80">
              <a:extLst>
                <a:ext uri="{FF2B5EF4-FFF2-40B4-BE49-F238E27FC236}">
                  <a16:creationId xmlns:a16="http://schemas.microsoft.com/office/drawing/2014/main" id="{042D7945-2845-C2EA-90FA-7ACB5709F6A0}"/>
                </a:ext>
              </a:extLst>
            </p:cNvPr>
            <p:cNvPicPr/>
            <p:nvPr/>
          </p:nvPicPr>
          <p:blipFill>
            <a:blip r:embed="rId7" cstate="print"/>
            <a:stretch>
              <a:fillRect/>
            </a:stretch>
          </p:blipFill>
          <p:spPr>
            <a:xfrm>
              <a:off x="10224505" y="804499"/>
              <a:ext cx="101839" cy="104719"/>
            </a:xfrm>
            <a:prstGeom prst="rect">
              <a:avLst/>
            </a:prstGeom>
          </p:spPr>
        </p:pic>
        <p:sp>
          <p:nvSpPr>
            <p:cNvPr id="58" name="object 81">
              <a:extLst>
                <a:ext uri="{FF2B5EF4-FFF2-40B4-BE49-F238E27FC236}">
                  <a16:creationId xmlns:a16="http://schemas.microsoft.com/office/drawing/2014/main" id="{1690F091-F78F-F8F9-781C-6584020B3C48}"/>
                </a:ext>
              </a:extLst>
            </p:cNvPr>
            <p:cNvSpPr/>
            <p:nvPr/>
          </p:nvSpPr>
          <p:spPr>
            <a:xfrm>
              <a:off x="10132933"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90"/>
                  </a:lnTo>
                  <a:lnTo>
                    <a:pt x="26781" y="220433"/>
                  </a:lnTo>
                  <a:lnTo>
                    <a:pt x="56805" y="250452"/>
                  </a:lnTo>
                  <a:lnTo>
                    <a:pt x="94849" y="270150"/>
                  </a:lnTo>
                  <a:lnTo>
                    <a:pt x="138613" y="277227"/>
                  </a:lnTo>
                  <a:lnTo>
                    <a:pt x="182377" y="270150"/>
                  </a:lnTo>
                  <a:lnTo>
                    <a:pt x="220422" y="250452"/>
                  </a:lnTo>
                  <a:lnTo>
                    <a:pt x="250446" y="220433"/>
                  </a:lnTo>
                  <a:lnTo>
                    <a:pt x="270148" y="182390"/>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82">
              <a:extLst>
                <a:ext uri="{FF2B5EF4-FFF2-40B4-BE49-F238E27FC236}">
                  <a16:creationId xmlns:a16="http://schemas.microsoft.com/office/drawing/2014/main" id="{C562436F-65A2-A4C7-B191-AE8F9564F0A7}"/>
                </a:ext>
              </a:extLst>
            </p:cNvPr>
            <p:cNvSpPr/>
            <p:nvPr/>
          </p:nvSpPr>
          <p:spPr>
            <a:xfrm>
              <a:off x="710095" y="611777"/>
              <a:ext cx="9726295" cy="436880"/>
            </a:xfrm>
            <a:custGeom>
              <a:avLst/>
              <a:gdLst/>
              <a:ahLst/>
              <a:cxnLst/>
              <a:rect l="l" t="t" r="r" b="b"/>
              <a:pathLst>
                <a:path w="972629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9726295" h="436880">
                  <a:moveTo>
                    <a:pt x="9726231" y="245084"/>
                  </a:moveTo>
                  <a:lnTo>
                    <a:pt x="9720339" y="201320"/>
                  </a:lnTo>
                  <a:lnTo>
                    <a:pt x="9703702" y="161975"/>
                  </a:lnTo>
                  <a:lnTo>
                    <a:pt x="9677921" y="128612"/>
                  </a:lnTo>
                  <a:lnTo>
                    <a:pt x="9673882" y="125501"/>
                  </a:lnTo>
                  <a:lnTo>
                    <a:pt x="9673882" y="245084"/>
                  </a:lnTo>
                  <a:lnTo>
                    <a:pt x="9665043" y="288848"/>
                  </a:lnTo>
                  <a:lnTo>
                    <a:pt x="9640951" y="324599"/>
                  </a:lnTo>
                  <a:lnTo>
                    <a:pt x="9605213" y="348691"/>
                  </a:lnTo>
                  <a:lnTo>
                    <a:pt x="9561449" y="357543"/>
                  </a:lnTo>
                  <a:lnTo>
                    <a:pt x="9517672" y="348691"/>
                  </a:lnTo>
                  <a:lnTo>
                    <a:pt x="9481934" y="324599"/>
                  </a:lnTo>
                  <a:lnTo>
                    <a:pt x="9457842" y="288836"/>
                  </a:lnTo>
                  <a:lnTo>
                    <a:pt x="9449003" y="245084"/>
                  </a:lnTo>
                  <a:lnTo>
                    <a:pt x="9457842" y="201320"/>
                  </a:lnTo>
                  <a:lnTo>
                    <a:pt x="9481934" y="165582"/>
                  </a:lnTo>
                  <a:lnTo>
                    <a:pt x="9517672" y="141478"/>
                  </a:lnTo>
                  <a:lnTo>
                    <a:pt x="9561449" y="132638"/>
                  </a:lnTo>
                  <a:lnTo>
                    <a:pt x="9605213" y="141478"/>
                  </a:lnTo>
                  <a:lnTo>
                    <a:pt x="9640951" y="165582"/>
                  </a:lnTo>
                  <a:lnTo>
                    <a:pt x="9665043" y="201333"/>
                  </a:lnTo>
                  <a:lnTo>
                    <a:pt x="9673882" y="245084"/>
                  </a:lnTo>
                  <a:lnTo>
                    <a:pt x="9673882" y="125501"/>
                  </a:lnTo>
                  <a:lnTo>
                    <a:pt x="9644558" y="102819"/>
                  </a:lnTo>
                  <a:lnTo>
                    <a:pt x="9605200" y="86182"/>
                  </a:lnTo>
                  <a:lnTo>
                    <a:pt x="9561449" y="80289"/>
                  </a:lnTo>
                  <a:lnTo>
                    <a:pt x="9517685" y="86182"/>
                  </a:lnTo>
                  <a:lnTo>
                    <a:pt x="9478340" y="102819"/>
                  </a:lnTo>
                  <a:lnTo>
                    <a:pt x="9444977" y="128612"/>
                  </a:lnTo>
                  <a:lnTo>
                    <a:pt x="9419184" y="161975"/>
                  </a:lnTo>
                  <a:lnTo>
                    <a:pt x="9402547" y="201333"/>
                  </a:lnTo>
                  <a:lnTo>
                    <a:pt x="9396654" y="245084"/>
                  </a:lnTo>
                  <a:lnTo>
                    <a:pt x="9402559" y="288848"/>
                  </a:lnTo>
                  <a:lnTo>
                    <a:pt x="9419184" y="328193"/>
                  </a:lnTo>
                  <a:lnTo>
                    <a:pt x="9444977" y="361556"/>
                  </a:lnTo>
                  <a:lnTo>
                    <a:pt x="9478340" y="387350"/>
                  </a:lnTo>
                  <a:lnTo>
                    <a:pt x="9517685" y="403987"/>
                  </a:lnTo>
                  <a:lnTo>
                    <a:pt x="9561449" y="409892"/>
                  </a:lnTo>
                  <a:lnTo>
                    <a:pt x="9605200" y="403987"/>
                  </a:lnTo>
                  <a:lnTo>
                    <a:pt x="9644558" y="387350"/>
                  </a:lnTo>
                  <a:lnTo>
                    <a:pt x="9677921" y="361556"/>
                  </a:lnTo>
                  <a:lnTo>
                    <a:pt x="9681019" y="357543"/>
                  </a:lnTo>
                  <a:lnTo>
                    <a:pt x="9703702" y="328193"/>
                  </a:lnTo>
                  <a:lnTo>
                    <a:pt x="9720339" y="288836"/>
                  </a:lnTo>
                  <a:lnTo>
                    <a:pt x="9726231" y="245084"/>
                  </a:lnTo>
                  <a:close/>
                </a:path>
              </a:pathLst>
            </a:custGeom>
            <a:solidFill>
              <a:srgbClr val="FFFFFF"/>
            </a:solidFill>
          </p:spPr>
          <p:txBody>
            <a:bodyPr wrap="square" lIns="0" tIns="0" rIns="0" bIns="0" rtlCol="0"/>
            <a:lstStyle/>
            <a:p>
              <a:endParaRPr/>
            </a:p>
          </p:txBody>
        </p:sp>
        <p:sp>
          <p:nvSpPr>
            <p:cNvPr id="60" name="object 83">
              <a:extLst>
                <a:ext uri="{FF2B5EF4-FFF2-40B4-BE49-F238E27FC236}">
                  <a16:creationId xmlns:a16="http://schemas.microsoft.com/office/drawing/2014/main" id="{42296E21-D5A7-FFE8-516E-E109678B2D5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1" name="object 84">
              <a:extLst>
                <a:ext uri="{FF2B5EF4-FFF2-40B4-BE49-F238E27FC236}">
                  <a16:creationId xmlns:a16="http://schemas.microsoft.com/office/drawing/2014/main" id="{3D906D35-4435-4FD7-FF9B-8EEC2E2B457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2" name="object 85">
              <a:extLst>
                <a:ext uri="{FF2B5EF4-FFF2-40B4-BE49-F238E27FC236}">
                  <a16:creationId xmlns:a16="http://schemas.microsoft.com/office/drawing/2014/main" id="{9C63BC36-19FD-88C1-2432-9FEC0FBA21F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3" name="object 86">
              <a:extLst>
                <a:ext uri="{FF2B5EF4-FFF2-40B4-BE49-F238E27FC236}">
                  <a16:creationId xmlns:a16="http://schemas.microsoft.com/office/drawing/2014/main" id="{3FE62FAF-ED1A-21AC-31D1-E90EF3C28B6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4" name="object 87">
              <a:extLst>
                <a:ext uri="{FF2B5EF4-FFF2-40B4-BE49-F238E27FC236}">
                  <a16:creationId xmlns:a16="http://schemas.microsoft.com/office/drawing/2014/main" id="{68FE193B-9034-B2D3-94B3-706A387300CA}"/>
                </a:ext>
              </a:extLst>
            </p:cNvPr>
            <p:cNvPicPr/>
            <p:nvPr/>
          </p:nvPicPr>
          <p:blipFill>
            <a:blip r:embed="rId8" cstate="print"/>
            <a:stretch>
              <a:fillRect/>
            </a:stretch>
          </p:blipFill>
          <p:spPr>
            <a:xfrm>
              <a:off x="900786" y="665402"/>
              <a:ext cx="90720" cy="160403"/>
            </a:xfrm>
            <a:prstGeom prst="rect">
              <a:avLst/>
            </a:prstGeom>
          </p:spPr>
        </p:pic>
      </p:grpSp>
      <p:sp>
        <p:nvSpPr>
          <p:cNvPr id="66" name="object 37">
            <a:extLst>
              <a:ext uri="{FF2B5EF4-FFF2-40B4-BE49-F238E27FC236}">
                <a16:creationId xmlns:a16="http://schemas.microsoft.com/office/drawing/2014/main" id="{B368318B-D1E0-C5CA-8E6B-7029368CEAAC}"/>
              </a:ext>
            </a:extLst>
          </p:cNvPr>
          <p:cNvSpPr txBox="1"/>
          <p:nvPr/>
        </p:nvSpPr>
        <p:spPr>
          <a:xfrm>
            <a:off x="11338007" y="2004569"/>
            <a:ext cx="3524250" cy="1986378"/>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chemeClr val="tx1"/>
                </a:solidFill>
                <a:uFill>
                  <a:solidFill>
                    <a:srgbClr val="231F20"/>
                  </a:solidFill>
                </a:uFill>
                <a:latin typeface="Calibri"/>
                <a:cs typeface="Calibri"/>
              </a:rPr>
              <a:t>SIGNALEZ</a:t>
            </a:r>
            <a:endParaRPr lang="fr-FR" sz="2900" b="1" spc="-150" dirty="0">
              <a:solidFill>
                <a:schemeClr val="tx1"/>
              </a:solidFill>
              <a:latin typeface="Calibri"/>
              <a:cs typeface="Calibri"/>
            </a:endParaRPr>
          </a:p>
          <a:p>
            <a:pPr marL="12700" marR="5080" indent="-22860" algn="ctr">
              <a:lnSpc>
                <a:spcPct val="112400"/>
              </a:lnSpc>
            </a:pPr>
            <a:r>
              <a:rPr lang="fr-FR" sz="2900" b="1" u="sng" spc="-150" dirty="0">
                <a:solidFill>
                  <a:schemeClr val="tx1"/>
                </a:solidFill>
                <a:uFill>
                  <a:solidFill>
                    <a:srgbClr val="231F20"/>
                  </a:solidFill>
                </a:uFill>
                <a:latin typeface="Calibri"/>
                <a:cs typeface="Calibri"/>
              </a:rPr>
              <a:t>LES ESCROQUERIES</a:t>
            </a:r>
            <a:r>
              <a:rPr lang="fr-FR" sz="2900" b="1" spc="-150" dirty="0">
                <a:solidFill>
                  <a:schemeClr val="tx1"/>
                </a:solidFill>
                <a:latin typeface="Calibri"/>
                <a:cs typeface="Calibri"/>
              </a:rPr>
              <a:t>, GRÂCE AU DISPOSITIF THESEE ET LE</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NE LAISSEZ PAS</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2987869"/>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solidFill>
                  <a:srgbClr val="1D1D1B"/>
                </a:solidFill>
                <a:latin typeface="Calibri"/>
                <a:cs typeface="Calibri"/>
              </a:rPr>
              <a:t>LES CYBERCRIMINELS VOUS VOLER</a:t>
            </a:r>
            <a:endParaRPr lang="fr-FR" sz="10450" b="1" spc="-1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746327" y="3983137"/>
            <a:ext cx="9551670" cy="3781425"/>
            <a:chOff x="9746327" y="3983137"/>
            <a:chExt cx="9551670" cy="3781425"/>
          </a:xfrm>
        </p:grpSpPr>
        <p:sp>
          <p:nvSpPr>
            <p:cNvPr id="3" name="object 3"/>
            <p:cNvSpPr/>
            <p:nvPr/>
          </p:nvSpPr>
          <p:spPr>
            <a:xfrm>
              <a:off x="9746327" y="3983137"/>
              <a:ext cx="9551670" cy="3392170"/>
            </a:xfrm>
            <a:custGeom>
              <a:avLst/>
              <a:gdLst/>
              <a:ahLst/>
              <a:cxnLst/>
              <a:rect l="l" t="t" r="r" b="b"/>
              <a:pathLst>
                <a:path w="9551669" h="3392170">
                  <a:moveTo>
                    <a:pt x="6900428" y="0"/>
                  </a:moveTo>
                  <a:lnTo>
                    <a:pt x="5807299" y="1820"/>
                  </a:lnTo>
                  <a:lnTo>
                    <a:pt x="121815" y="30760"/>
                  </a:lnTo>
                  <a:lnTo>
                    <a:pt x="83007" y="42752"/>
                  </a:lnTo>
                  <a:lnTo>
                    <a:pt x="51143" y="73064"/>
                  </a:lnTo>
                  <a:lnTo>
                    <a:pt x="29230" y="117513"/>
                  </a:lnTo>
                  <a:lnTo>
                    <a:pt x="20279" y="171918"/>
                  </a:lnTo>
                  <a:lnTo>
                    <a:pt x="14421" y="424303"/>
                  </a:lnTo>
                  <a:lnTo>
                    <a:pt x="8695" y="727219"/>
                  </a:lnTo>
                  <a:lnTo>
                    <a:pt x="4390" y="1030181"/>
                  </a:lnTo>
                  <a:lnTo>
                    <a:pt x="1506" y="1333176"/>
                  </a:lnTo>
                  <a:lnTo>
                    <a:pt x="42" y="1636192"/>
                  </a:lnTo>
                  <a:lnTo>
                    <a:pt x="0" y="1939214"/>
                  </a:lnTo>
                  <a:lnTo>
                    <a:pt x="1377" y="2242230"/>
                  </a:lnTo>
                  <a:lnTo>
                    <a:pt x="4176" y="2545227"/>
                  </a:lnTo>
                  <a:lnTo>
                    <a:pt x="8394" y="2848193"/>
                  </a:lnTo>
                  <a:lnTo>
                    <a:pt x="9432" y="2897024"/>
                  </a:lnTo>
                  <a:lnTo>
                    <a:pt x="11294" y="2946351"/>
                  </a:lnTo>
                  <a:lnTo>
                    <a:pt x="14474" y="2995610"/>
                  </a:lnTo>
                  <a:lnTo>
                    <a:pt x="19462" y="3044239"/>
                  </a:lnTo>
                  <a:lnTo>
                    <a:pt x="26750" y="3091675"/>
                  </a:lnTo>
                  <a:lnTo>
                    <a:pt x="36830" y="3137355"/>
                  </a:lnTo>
                  <a:lnTo>
                    <a:pt x="50193" y="3180716"/>
                  </a:lnTo>
                  <a:lnTo>
                    <a:pt x="67332" y="3221196"/>
                  </a:lnTo>
                  <a:lnTo>
                    <a:pt x="88737" y="3258232"/>
                  </a:lnTo>
                  <a:lnTo>
                    <a:pt x="123444" y="3300089"/>
                  </a:lnTo>
                  <a:lnTo>
                    <a:pt x="162727" y="3331587"/>
                  </a:lnTo>
                  <a:lnTo>
                    <a:pt x="205583" y="3354308"/>
                  </a:lnTo>
                  <a:lnTo>
                    <a:pt x="251014" y="3369835"/>
                  </a:lnTo>
                  <a:lnTo>
                    <a:pt x="298017" y="3379749"/>
                  </a:lnTo>
                  <a:lnTo>
                    <a:pt x="345592" y="3385632"/>
                  </a:lnTo>
                  <a:lnTo>
                    <a:pt x="397761" y="3389327"/>
                  </a:lnTo>
                  <a:lnTo>
                    <a:pt x="458229" y="3390796"/>
                  </a:lnTo>
                  <a:lnTo>
                    <a:pt x="681811" y="3392023"/>
                  </a:lnTo>
                  <a:lnTo>
                    <a:pt x="5959934" y="3374291"/>
                  </a:lnTo>
                  <a:lnTo>
                    <a:pt x="7499082" y="3375344"/>
                  </a:lnTo>
                  <a:lnTo>
                    <a:pt x="8547597" y="3379667"/>
                  </a:lnTo>
                  <a:lnTo>
                    <a:pt x="9363774" y="3385904"/>
                  </a:lnTo>
                  <a:lnTo>
                    <a:pt x="9396066" y="3383239"/>
                  </a:lnTo>
                  <a:lnTo>
                    <a:pt x="9467036" y="3357974"/>
                  </a:lnTo>
                  <a:lnTo>
                    <a:pt x="9499727" y="3333891"/>
                  </a:lnTo>
                  <a:lnTo>
                    <a:pt x="9526564" y="3301186"/>
                  </a:lnTo>
                  <a:lnTo>
                    <a:pt x="9544553" y="3259118"/>
                  </a:lnTo>
                  <a:lnTo>
                    <a:pt x="9550700" y="3206946"/>
                  </a:lnTo>
                  <a:lnTo>
                    <a:pt x="9549911" y="3108454"/>
                  </a:lnTo>
                  <a:lnTo>
                    <a:pt x="9549335" y="2783832"/>
                  </a:lnTo>
                  <a:lnTo>
                    <a:pt x="9547695" y="405743"/>
                  </a:lnTo>
                  <a:lnTo>
                    <a:pt x="9549925" y="381503"/>
                  </a:lnTo>
                  <a:lnTo>
                    <a:pt x="9551122" y="356294"/>
                  </a:lnTo>
                  <a:lnTo>
                    <a:pt x="9548344" y="303973"/>
                  </a:lnTo>
                  <a:lnTo>
                    <a:pt x="9535221" y="250789"/>
                  </a:lnTo>
                  <a:lnTo>
                    <a:pt x="9507615" y="198745"/>
                  </a:lnTo>
                  <a:lnTo>
                    <a:pt x="9461383" y="149848"/>
                  </a:lnTo>
                  <a:lnTo>
                    <a:pt x="9429990" y="127207"/>
                  </a:lnTo>
                  <a:lnTo>
                    <a:pt x="9392387" y="106105"/>
                  </a:lnTo>
                  <a:lnTo>
                    <a:pt x="9348059" y="86792"/>
                  </a:lnTo>
                  <a:lnTo>
                    <a:pt x="9296486" y="69520"/>
                  </a:lnTo>
                  <a:lnTo>
                    <a:pt x="9237152" y="54538"/>
                  </a:lnTo>
                  <a:lnTo>
                    <a:pt x="9169540" y="42099"/>
                  </a:lnTo>
                  <a:lnTo>
                    <a:pt x="9093131" y="32453"/>
                  </a:lnTo>
                  <a:lnTo>
                    <a:pt x="9007408" y="25849"/>
                  </a:lnTo>
                  <a:lnTo>
                    <a:pt x="8920707" y="22013"/>
                  </a:lnTo>
                  <a:lnTo>
                    <a:pt x="8796102" y="17715"/>
                  </a:lnTo>
                  <a:lnTo>
                    <a:pt x="8623908" y="13257"/>
                  </a:lnTo>
                  <a:lnTo>
                    <a:pt x="8393643" y="8967"/>
                  </a:lnTo>
                  <a:lnTo>
                    <a:pt x="8054741" y="4792"/>
                  </a:lnTo>
                  <a:lnTo>
                    <a:pt x="7581885" y="1549"/>
                  </a:lnTo>
                  <a:lnTo>
                    <a:pt x="6900428"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10221730" y="4208206"/>
              <a:ext cx="8513217" cy="2951020"/>
            </a:xfrm>
            <a:prstGeom prst="rect">
              <a:avLst/>
            </a:prstGeom>
          </p:spPr>
        </p:pic>
        <p:sp>
          <p:nvSpPr>
            <p:cNvPr id="5" name="object 5"/>
            <p:cNvSpPr/>
            <p:nvPr/>
          </p:nvSpPr>
          <p:spPr>
            <a:xfrm>
              <a:off x="16416370" y="6656153"/>
              <a:ext cx="1984375" cy="1108710"/>
            </a:xfrm>
            <a:custGeom>
              <a:avLst/>
              <a:gdLst/>
              <a:ahLst/>
              <a:cxnLst/>
              <a:rect l="l" t="t" r="r" b="b"/>
              <a:pathLst>
                <a:path w="1984375" h="1108709">
                  <a:moveTo>
                    <a:pt x="268990" y="0"/>
                  </a:moveTo>
                  <a:lnTo>
                    <a:pt x="222677" y="7234"/>
                  </a:lnTo>
                  <a:lnTo>
                    <a:pt x="180337" y="25811"/>
                  </a:lnTo>
                  <a:lnTo>
                    <a:pt x="144057" y="54474"/>
                  </a:lnTo>
                  <a:lnTo>
                    <a:pt x="115928" y="91970"/>
                  </a:lnTo>
                  <a:lnTo>
                    <a:pt x="98038" y="137043"/>
                  </a:lnTo>
                  <a:lnTo>
                    <a:pt x="5360" y="508728"/>
                  </a:lnTo>
                  <a:lnTo>
                    <a:pt x="0" y="556921"/>
                  </a:lnTo>
                  <a:lnTo>
                    <a:pt x="7236" y="603232"/>
                  </a:lnTo>
                  <a:lnTo>
                    <a:pt x="25814" y="645571"/>
                  </a:lnTo>
                  <a:lnTo>
                    <a:pt x="54478" y="681850"/>
                  </a:lnTo>
                  <a:lnTo>
                    <a:pt x="91973" y="709980"/>
                  </a:lnTo>
                  <a:lnTo>
                    <a:pt x="137042" y="727873"/>
                  </a:lnTo>
                  <a:lnTo>
                    <a:pt x="178214" y="738135"/>
                  </a:lnTo>
                  <a:lnTo>
                    <a:pt x="154506" y="780382"/>
                  </a:lnTo>
                  <a:lnTo>
                    <a:pt x="135638" y="807182"/>
                  </a:lnTo>
                  <a:lnTo>
                    <a:pt x="111742" y="829981"/>
                  </a:lnTo>
                  <a:lnTo>
                    <a:pt x="72950" y="860225"/>
                  </a:lnTo>
                  <a:lnTo>
                    <a:pt x="144138" y="876723"/>
                  </a:lnTo>
                  <a:lnTo>
                    <a:pt x="205966" y="878176"/>
                  </a:lnTo>
                  <a:lnTo>
                    <a:pt x="258589" y="868262"/>
                  </a:lnTo>
                  <a:lnTo>
                    <a:pt x="302165" y="850658"/>
                  </a:lnTo>
                  <a:lnTo>
                    <a:pt x="336849" y="829043"/>
                  </a:lnTo>
                  <a:lnTo>
                    <a:pt x="380166" y="788489"/>
                  </a:lnTo>
                  <a:lnTo>
                    <a:pt x="1666723" y="1102951"/>
                  </a:lnTo>
                  <a:lnTo>
                    <a:pt x="1714917" y="1108313"/>
                  </a:lnTo>
                  <a:lnTo>
                    <a:pt x="1761227" y="1101078"/>
                  </a:lnTo>
                  <a:lnTo>
                    <a:pt x="1803566" y="1082502"/>
                  </a:lnTo>
                  <a:lnTo>
                    <a:pt x="1839845" y="1053841"/>
                  </a:lnTo>
                  <a:lnTo>
                    <a:pt x="1867976" y="1016348"/>
                  </a:lnTo>
                  <a:lnTo>
                    <a:pt x="1885869" y="971279"/>
                  </a:lnTo>
                  <a:lnTo>
                    <a:pt x="1978536" y="599594"/>
                  </a:lnTo>
                  <a:lnTo>
                    <a:pt x="1983898" y="551401"/>
                  </a:lnTo>
                  <a:lnTo>
                    <a:pt x="1976663" y="505091"/>
                  </a:lnTo>
                  <a:lnTo>
                    <a:pt x="1958088" y="462752"/>
                  </a:lnTo>
                  <a:lnTo>
                    <a:pt x="1929426" y="426473"/>
                  </a:lnTo>
                  <a:lnTo>
                    <a:pt x="1891933" y="398342"/>
                  </a:lnTo>
                  <a:lnTo>
                    <a:pt x="1846865" y="380449"/>
                  </a:lnTo>
                  <a:lnTo>
                    <a:pt x="317183" y="5361"/>
                  </a:lnTo>
                  <a:lnTo>
                    <a:pt x="268990" y="0"/>
                  </a:lnTo>
                  <a:close/>
                </a:path>
              </a:pathLst>
            </a:custGeom>
            <a:solidFill>
              <a:srgbClr val="231F20"/>
            </a:solidFill>
          </p:spPr>
          <p:txBody>
            <a:bodyPr wrap="square" lIns="0" tIns="0" rIns="0" bIns="0" rtlCol="0"/>
            <a:lstStyle/>
            <a:p>
              <a:endParaRPr/>
            </a:p>
          </p:txBody>
        </p:sp>
      </p:grpSp>
      <p:sp>
        <p:nvSpPr>
          <p:cNvPr id="6" name="object 6"/>
          <p:cNvSpPr txBox="1">
            <a:spLocks noGrp="1"/>
          </p:cNvSpPr>
          <p:nvPr>
            <p:ph type="title" idx="4294967295"/>
          </p:nvPr>
        </p:nvSpPr>
        <p:spPr>
          <a:xfrm>
            <a:off x="2898469" y="1481007"/>
            <a:ext cx="1430716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TÉMOIGNAGE DE FRAUDE VIA </a:t>
            </a:r>
            <a:r>
              <a:rPr lang="fr-FR" sz="6600" b="1" u="sng" spc="-150" dirty="0">
                <a:solidFill>
                  <a:srgbClr val="231F20"/>
                </a:solidFill>
                <a:uFill>
                  <a:solidFill>
                    <a:srgbClr val="231F20"/>
                  </a:solidFill>
                </a:uFill>
              </a:rPr>
              <a:t>BLABLACAR</a:t>
            </a:r>
            <a:endParaRPr lang="fr-FR" sz="6600" b="1" spc="-150" dirty="0"/>
          </a:p>
        </p:txBody>
      </p:sp>
      <p:sp>
        <p:nvSpPr>
          <p:cNvPr id="7" name="object 7"/>
          <p:cNvSpPr txBox="1"/>
          <p:nvPr/>
        </p:nvSpPr>
        <p:spPr>
          <a:xfrm>
            <a:off x="992505" y="3896210"/>
            <a:ext cx="7687945" cy="3425938"/>
          </a:xfrm>
          <a:prstGeom prst="rect">
            <a:avLst/>
          </a:prstGeom>
        </p:spPr>
        <p:txBody>
          <a:bodyPr vert="horz" wrap="square" lIns="0" tIns="40005" rIns="0" bIns="0" rtlCol="0">
            <a:spAutoFit/>
          </a:bodyPr>
          <a:lstStyle/>
          <a:p>
            <a:pPr marL="12700" marR="490220">
              <a:lnSpc>
                <a:spcPts val="4370"/>
              </a:lnSpc>
              <a:spcBef>
                <a:spcPts val="315"/>
              </a:spcBef>
            </a:pPr>
            <a:r>
              <a:rPr sz="3700" b="1" spc="125" dirty="0">
                <a:solidFill>
                  <a:srgbClr val="231F20"/>
                </a:solidFill>
                <a:latin typeface="Calibri"/>
                <a:cs typeface="Calibri"/>
              </a:rPr>
              <a:t>Ce</a:t>
            </a:r>
            <a:r>
              <a:rPr sz="3700" b="1" spc="-5" dirty="0">
                <a:solidFill>
                  <a:srgbClr val="231F20"/>
                </a:solidFill>
                <a:latin typeface="Calibri"/>
                <a:cs typeface="Calibri"/>
              </a:rPr>
              <a:t> </a:t>
            </a:r>
            <a:r>
              <a:rPr sz="3700" b="1" spc="85" dirty="0">
                <a:solidFill>
                  <a:srgbClr val="231F20"/>
                </a:solidFill>
                <a:latin typeface="Calibri"/>
                <a:cs typeface="Calibri"/>
              </a:rPr>
              <a:t>soir,</a:t>
            </a:r>
            <a:r>
              <a:rPr sz="3700" b="1" dirty="0">
                <a:solidFill>
                  <a:srgbClr val="231F20"/>
                </a:solidFill>
                <a:latin typeface="Calibri"/>
                <a:cs typeface="Calibri"/>
              </a:rPr>
              <a:t> </a:t>
            </a:r>
            <a:r>
              <a:rPr sz="3700" b="1" spc="105" dirty="0">
                <a:solidFill>
                  <a:srgbClr val="231F20"/>
                </a:solidFill>
                <a:latin typeface="Calibri"/>
                <a:cs typeface="Calibri"/>
              </a:rPr>
              <a:t>je</a:t>
            </a:r>
            <a:r>
              <a:rPr sz="3700" b="1" dirty="0">
                <a:solidFill>
                  <a:srgbClr val="231F20"/>
                </a:solidFill>
                <a:latin typeface="Calibri"/>
                <a:cs typeface="Calibri"/>
              </a:rPr>
              <a:t> </a:t>
            </a:r>
            <a:r>
              <a:rPr sz="3700" b="1" spc="50" dirty="0">
                <a:solidFill>
                  <a:srgbClr val="231F20"/>
                </a:solidFill>
                <a:latin typeface="Calibri"/>
                <a:cs typeface="Calibri"/>
              </a:rPr>
              <a:t>pense</a:t>
            </a:r>
            <a:r>
              <a:rPr sz="3700" b="1" dirty="0">
                <a:solidFill>
                  <a:srgbClr val="231F20"/>
                </a:solidFill>
                <a:latin typeface="Calibri"/>
                <a:cs typeface="Calibri"/>
              </a:rPr>
              <a:t> que</a:t>
            </a:r>
            <a:r>
              <a:rPr sz="3700" b="1" spc="-5" dirty="0">
                <a:solidFill>
                  <a:srgbClr val="231F20"/>
                </a:solidFill>
                <a:latin typeface="Calibri"/>
                <a:cs typeface="Calibri"/>
              </a:rPr>
              <a:t> </a:t>
            </a:r>
            <a:r>
              <a:rPr sz="3700" b="1" spc="155" dirty="0">
                <a:solidFill>
                  <a:srgbClr val="231F20"/>
                </a:solidFill>
                <a:latin typeface="Calibri"/>
                <a:cs typeface="Calibri"/>
              </a:rPr>
              <a:t>j’ai</a:t>
            </a:r>
            <a:r>
              <a:rPr sz="3700" b="1" dirty="0">
                <a:solidFill>
                  <a:srgbClr val="231F20"/>
                </a:solidFill>
                <a:latin typeface="Calibri"/>
                <a:cs typeface="Calibri"/>
              </a:rPr>
              <a:t> </a:t>
            </a:r>
            <a:r>
              <a:rPr sz="3700" b="1" spc="215" dirty="0">
                <a:solidFill>
                  <a:srgbClr val="231F20"/>
                </a:solidFill>
                <a:latin typeface="Calibri"/>
                <a:cs typeface="Calibri"/>
              </a:rPr>
              <a:t>failli</a:t>
            </a:r>
            <a:r>
              <a:rPr sz="3700" b="1" dirty="0">
                <a:solidFill>
                  <a:srgbClr val="231F20"/>
                </a:solidFill>
                <a:latin typeface="Calibri"/>
                <a:cs typeface="Calibri"/>
              </a:rPr>
              <a:t> </a:t>
            </a:r>
            <a:r>
              <a:rPr sz="3700" b="1" spc="40" dirty="0">
                <a:solidFill>
                  <a:srgbClr val="231F20"/>
                </a:solidFill>
                <a:latin typeface="Calibri"/>
                <a:cs typeface="Calibri"/>
              </a:rPr>
              <a:t>être </a:t>
            </a:r>
            <a:r>
              <a:rPr sz="3700" b="1" spc="120" dirty="0">
                <a:solidFill>
                  <a:srgbClr val="231F20"/>
                </a:solidFill>
                <a:latin typeface="Calibri"/>
                <a:cs typeface="Calibri"/>
              </a:rPr>
              <a:t>victime</a:t>
            </a:r>
            <a:r>
              <a:rPr sz="3700" b="1" spc="45" dirty="0">
                <a:solidFill>
                  <a:srgbClr val="231F20"/>
                </a:solidFill>
                <a:latin typeface="Calibri"/>
                <a:cs typeface="Calibri"/>
              </a:rPr>
              <a:t> </a:t>
            </a:r>
            <a:r>
              <a:rPr sz="3700" b="1" dirty="0">
                <a:solidFill>
                  <a:srgbClr val="231F20"/>
                </a:solidFill>
                <a:latin typeface="Calibri"/>
                <a:cs typeface="Calibri"/>
              </a:rPr>
              <a:t>d’une</a:t>
            </a:r>
            <a:r>
              <a:rPr sz="3700" b="1" spc="50" dirty="0">
                <a:solidFill>
                  <a:srgbClr val="231F20"/>
                </a:solidFill>
                <a:latin typeface="Calibri"/>
                <a:cs typeface="Calibri"/>
              </a:rPr>
              <a:t> </a:t>
            </a:r>
            <a:r>
              <a:rPr sz="3700" b="1" spc="90" dirty="0">
                <a:solidFill>
                  <a:srgbClr val="231F20"/>
                </a:solidFill>
                <a:latin typeface="Calibri"/>
                <a:cs typeface="Calibri"/>
              </a:rPr>
              <a:t>grave</a:t>
            </a:r>
            <a:r>
              <a:rPr sz="3700" b="1" spc="45" dirty="0">
                <a:solidFill>
                  <a:srgbClr val="231F20"/>
                </a:solidFill>
                <a:latin typeface="Calibri"/>
                <a:cs typeface="Calibri"/>
              </a:rPr>
              <a:t> </a:t>
            </a:r>
            <a:r>
              <a:rPr sz="3700" b="1" spc="75" dirty="0">
                <a:solidFill>
                  <a:srgbClr val="231F20"/>
                </a:solidFill>
                <a:latin typeface="Calibri"/>
                <a:cs typeface="Calibri"/>
              </a:rPr>
              <a:t>arnaque</a:t>
            </a:r>
            <a:r>
              <a:rPr sz="3700" b="1" spc="90" dirty="0">
                <a:solidFill>
                  <a:srgbClr val="231F20"/>
                </a:solidFill>
                <a:latin typeface="Calibri"/>
                <a:cs typeface="Calibri"/>
              </a:rPr>
              <a:t> </a:t>
            </a:r>
            <a:r>
              <a:rPr sz="3700" spc="75" dirty="0">
                <a:solidFill>
                  <a:srgbClr val="231F20"/>
                </a:solidFill>
                <a:latin typeface="Calibri"/>
                <a:cs typeface="Calibri"/>
              </a:rPr>
              <a:t>sur </a:t>
            </a:r>
            <a:r>
              <a:rPr sz="3700" spc="95" dirty="0">
                <a:solidFill>
                  <a:srgbClr val="231F20"/>
                </a:solidFill>
                <a:latin typeface="Calibri"/>
                <a:cs typeface="Calibri"/>
              </a:rPr>
              <a:t>Blablacar.</a:t>
            </a:r>
            <a:endParaRPr sz="3700" dirty="0">
              <a:latin typeface="Calibri"/>
              <a:cs typeface="Calibri"/>
            </a:endParaRPr>
          </a:p>
          <a:p>
            <a:pPr marL="12700" marR="5080">
              <a:lnSpc>
                <a:spcPts val="4370"/>
              </a:lnSpc>
            </a:pPr>
            <a:r>
              <a:rPr sz="3700" spc="175" dirty="0">
                <a:solidFill>
                  <a:srgbClr val="231F20"/>
                </a:solidFill>
                <a:latin typeface="Calibri"/>
                <a:cs typeface="Calibri"/>
              </a:rPr>
              <a:t>J’ai</a:t>
            </a:r>
            <a:r>
              <a:rPr sz="3700" spc="25" dirty="0">
                <a:solidFill>
                  <a:srgbClr val="231F20"/>
                </a:solidFill>
                <a:latin typeface="Calibri"/>
                <a:cs typeface="Calibri"/>
              </a:rPr>
              <a:t> </a:t>
            </a:r>
            <a:r>
              <a:rPr sz="3700" dirty="0">
                <a:solidFill>
                  <a:srgbClr val="231F20"/>
                </a:solidFill>
                <a:latin typeface="Calibri"/>
                <a:cs typeface="Calibri"/>
              </a:rPr>
              <a:t>envie</a:t>
            </a:r>
            <a:r>
              <a:rPr sz="3700" spc="30"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dirty="0">
                <a:solidFill>
                  <a:srgbClr val="231F20"/>
                </a:solidFill>
                <a:latin typeface="Calibri"/>
                <a:cs typeface="Calibri"/>
              </a:rPr>
              <a:t>vous</a:t>
            </a:r>
            <a:r>
              <a:rPr sz="3700" spc="30" dirty="0">
                <a:solidFill>
                  <a:srgbClr val="231F20"/>
                </a:solidFill>
                <a:latin typeface="Calibri"/>
                <a:cs typeface="Calibri"/>
              </a:rPr>
              <a:t> </a:t>
            </a:r>
            <a:r>
              <a:rPr sz="3700" spc="55" dirty="0">
                <a:solidFill>
                  <a:srgbClr val="231F20"/>
                </a:solidFill>
                <a:latin typeface="Calibri"/>
                <a:cs typeface="Calibri"/>
              </a:rPr>
              <a:t>raconter</a:t>
            </a:r>
            <a:r>
              <a:rPr sz="3700" spc="30" dirty="0">
                <a:solidFill>
                  <a:srgbClr val="231F20"/>
                </a:solidFill>
                <a:latin typeface="Calibri"/>
                <a:cs typeface="Calibri"/>
              </a:rPr>
              <a:t> </a:t>
            </a:r>
            <a:r>
              <a:rPr sz="3700" spc="130" dirty="0">
                <a:solidFill>
                  <a:srgbClr val="231F20"/>
                </a:solidFill>
                <a:latin typeface="Calibri"/>
                <a:cs typeface="Calibri"/>
              </a:rPr>
              <a:t>ça</a:t>
            </a:r>
            <a:r>
              <a:rPr sz="3700" spc="30" dirty="0">
                <a:solidFill>
                  <a:srgbClr val="231F20"/>
                </a:solidFill>
                <a:latin typeface="Calibri"/>
                <a:cs typeface="Calibri"/>
              </a:rPr>
              <a:t> </a:t>
            </a:r>
            <a:r>
              <a:rPr sz="3700" spc="90" dirty="0">
                <a:solidFill>
                  <a:srgbClr val="231F20"/>
                </a:solidFill>
                <a:latin typeface="Calibri"/>
                <a:cs typeface="Calibri"/>
              </a:rPr>
              <a:t>au</a:t>
            </a:r>
            <a:r>
              <a:rPr sz="3700" spc="30" dirty="0">
                <a:solidFill>
                  <a:srgbClr val="231F20"/>
                </a:solidFill>
                <a:latin typeface="Calibri"/>
                <a:cs typeface="Calibri"/>
              </a:rPr>
              <a:t> </a:t>
            </a:r>
            <a:r>
              <a:rPr sz="3700" spc="110" dirty="0">
                <a:solidFill>
                  <a:srgbClr val="231F20"/>
                </a:solidFill>
                <a:latin typeface="Calibri"/>
                <a:cs typeface="Calibri"/>
              </a:rPr>
              <a:t>cas </a:t>
            </a:r>
            <a:r>
              <a:rPr sz="3700" dirty="0">
                <a:solidFill>
                  <a:srgbClr val="231F20"/>
                </a:solidFill>
                <a:latin typeface="Calibri"/>
                <a:cs typeface="Calibri"/>
              </a:rPr>
              <a:t>vous</a:t>
            </a:r>
            <a:r>
              <a:rPr sz="3700" spc="55" dirty="0">
                <a:solidFill>
                  <a:srgbClr val="231F20"/>
                </a:solidFill>
                <a:latin typeface="Calibri"/>
                <a:cs typeface="Calibri"/>
              </a:rPr>
              <a:t> </a:t>
            </a:r>
            <a:r>
              <a:rPr sz="3700" dirty="0">
                <a:solidFill>
                  <a:srgbClr val="231F20"/>
                </a:solidFill>
                <a:latin typeface="Calibri"/>
                <a:cs typeface="Calibri"/>
              </a:rPr>
              <a:t>vous</a:t>
            </a:r>
            <a:r>
              <a:rPr sz="3700" spc="55" dirty="0">
                <a:solidFill>
                  <a:srgbClr val="231F20"/>
                </a:solidFill>
                <a:latin typeface="Calibri"/>
                <a:cs typeface="Calibri"/>
              </a:rPr>
              <a:t> </a:t>
            </a:r>
            <a:r>
              <a:rPr sz="3700" spc="50" dirty="0">
                <a:solidFill>
                  <a:srgbClr val="231F20"/>
                </a:solidFill>
                <a:latin typeface="Calibri"/>
                <a:cs typeface="Calibri"/>
              </a:rPr>
              <a:t>retrouveriez</a:t>
            </a:r>
            <a:r>
              <a:rPr sz="3700" spc="55" dirty="0">
                <a:solidFill>
                  <a:srgbClr val="231F20"/>
                </a:solidFill>
                <a:latin typeface="Calibri"/>
                <a:cs typeface="Calibri"/>
              </a:rPr>
              <a:t> </a:t>
            </a:r>
            <a:r>
              <a:rPr sz="3700" spc="85" dirty="0">
                <a:solidFill>
                  <a:srgbClr val="231F20"/>
                </a:solidFill>
                <a:latin typeface="Calibri"/>
                <a:cs typeface="Calibri"/>
              </a:rPr>
              <a:t>dans</a:t>
            </a:r>
            <a:r>
              <a:rPr sz="3700" spc="55" dirty="0">
                <a:solidFill>
                  <a:srgbClr val="231F20"/>
                </a:solidFill>
                <a:latin typeface="Calibri"/>
                <a:cs typeface="Calibri"/>
              </a:rPr>
              <a:t> </a:t>
            </a:r>
            <a:r>
              <a:rPr sz="3700" spc="175" dirty="0">
                <a:solidFill>
                  <a:srgbClr val="231F20"/>
                </a:solidFill>
                <a:latin typeface="Calibri"/>
                <a:cs typeface="Calibri"/>
              </a:rPr>
              <a:t>la</a:t>
            </a:r>
            <a:r>
              <a:rPr sz="3700" spc="55" dirty="0">
                <a:solidFill>
                  <a:srgbClr val="231F20"/>
                </a:solidFill>
                <a:latin typeface="Calibri"/>
                <a:cs typeface="Calibri"/>
              </a:rPr>
              <a:t> </a:t>
            </a:r>
            <a:r>
              <a:rPr sz="3700" spc="-20" dirty="0">
                <a:solidFill>
                  <a:srgbClr val="231F20"/>
                </a:solidFill>
                <a:latin typeface="Calibri"/>
                <a:cs typeface="Calibri"/>
              </a:rPr>
              <a:t>même </a:t>
            </a:r>
            <a:r>
              <a:rPr sz="3700" spc="70" dirty="0">
                <a:solidFill>
                  <a:srgbClr val="231F20"/>
                </a:solidFill>
                <a:latin typeface="Calibri"/>
                <a:cs typeface="Calibri"/>
              </a:rPr>
              <a:t>situation...</a:t>
            </a:r>
            <a:endParaRPr sz="3700" dirty="0">
              <a:latin typeface="Calibri"/>
              <a:cs typeface="Calibri"/>
            </a:endParaRPr>
          </a:p>
        </p:txBody>
      </p:sp>
      <p:sp>
        <p:nvSpPr>
          <p:cNvPr id="8" name="object 8"/>
          <p:cNvSpPr txBox="1"/>
          <p:nvPr/>
        </p:nvSpPr>
        <p:spPr>
          <a:xfrm>
            <a:off x="992505" y="7904165"/>
            <a:ext cx="7862570" cy="2132965"/>
          </a:xfrm>
          <a:prstGeom prst="rect">
            <a:avLst/>
          </a:prstGeom>
        </p:spPr>
        <p:txBody>
          <a:bodyPr vert="horz" wrap="square" lIns="0" tIns="12065" rIns="0" bIns="0" rtlCol="0">
            <a:spAutoFit/>
          </a:bodyPr>
          <a:lstStyle/>
          <a:p>
            <a:pPr marL="12700" marR="5080" algn="just">
              <a:lnSpc>
                <a:spcPct val="120200"/>
              </a:lnSpc>
              <a:spcBef>
                <a:spcPts val="95"/>
              </a:spcBef>
            </a:pPr>
            <a:r>
              <a:rPr sz="2300" spc="50" dirty="0">
                <a:solidFill>
                  <a:srgbClr val="231F20"/>
                </a:solidFill>
                <a:latin typeface="Calibri"/>
                <a:cs typeface="Calibri"/>
              </a:rPr>
              <a:t>Après</a:t>
            </a:r>
            <a:r>
              <a:rPr sz="2300" spc="185" dirty="0">
                <a:solidFill>
                  <a:srgbClr val="231F20"/>
                </a:solidFill>
                <a:latin typeface="Calibri"/>
                <a:cs typeface="Calibri"/>
              </a:rPr>
              <a:t> </a:t>
            </a:r>
            <a:r>
              <a:rPr sz="2300" dirty="0">
                <a:solidFill>
                  <a:srgbClr val="231F20"/>
                </a:solidFill>
                <a:latin typeface="Calibri"/>
                <a:cs typeface="Calibri"/>
              </a:rPr>
              <a:t>que</a:t>
            </a:r>
            <a:r>
              <a:rPr sz="2300" spc="195" dirty="0">
                <a:solidFill>
                  <a:srgbClr val="231F20"/>
                </a:solidFill>
                <a:latin typeface="Calibri"/>
                <a:cs typeface="Calibri"/>
              </a:rPr>
              <a:t> </a:t>
            </a:r>
            <a:r>
              <a:rPr sz="2300" dirty="0">
                <a:solidFill>
                  <a:srgbClr val="231F20"/>
                </a:solidFill>
                <a:latin typeface="Calibri"/>
                <a:cs typeface="Calibri"/>
              </a:rPr>
              <a:t>mon</a:t>
            </a:r>
            <a:r>
              <a:rPr sz="2300" spc="185" dirty="0">
                <a:solidFill>
                  <a:srgbClr val="231F20"/>
                </a:solidFill>
                <a:latin typeface="Calibri"/>
                <a:cs typeface="Calibri"/>
              </a:rPr>
              <a:t> </a:t>
            </a:r>
            <a:r>
              <a:rPr sz="2300" spc="60" dirty="0">
                <a:solidFill>
                  <a:srgbClr val="231F20"/>
                </a:solidFill>
                <a:latin typeface="Calibri"/>
                <a:cs typeface="Calibri"/>
              </a:rPr>
              <a:t>train</a:t>
            </a:r>
            <a:r>
              <a:rPr sz="2300" spc="195" dirty="0">
                <a:solidFill>
                  <a:srgbClr val="231F20"/>
                </a:solidFill>
                <a:latin typeface="Calibri"/>
                <a:cs typeface="Calibri"/>
              </a:rPr>
              <a:t> </a:t>
            </a:r>
            <a:r>
              <a:rPr sz="2300" spc="75" dirty="0">
                <a:solidFill>
                  <a:srgbClr val="231F20"/>
                </a:solidFill>
                <a:latin typeface="Calibri"/>
                <a:cs typeface="Calibri"/>
              </a:rPr>
              <a:t>Paris/Douai</a:t>
            </a:r>
            <a:r>
              <a:rPr sz="2300" spc="195" dirty="0">
                <a:solidFill>
                  <a:srgbClr val="231F20"/>
                </a:solidFill>
                <a:latin typeface="Calibri"/>
                <a:cs typeface="Calibri"/>
              </a:rPr>
              <a:t> </a:t>
            </a:r>
            <a:r>
              <a:rPr sz="2300" spc="65" dirty="0">
                <a:solidFill>
                  <a:srgbClr val="231F20"/>
                </a:solidFill>
                <a:latin typeface="Calibri"/>
                <a:cs typeface="Calibri"/>
              </a:rPr>
              <a:t>a</a:t>
            </a:r>
            <a:r>
              <a:rPr sz="2300" spc="190" dirty="0">
                <a:solidFill>
                  <a:srgbClr val="231F20"/>
                </a:solidFill>
                <a:latin typeface="Calibri"/>
                <a:cs typeface="Calibri"/>
              </a:rPr>
              <a:t> </a:t>
            </a:r>
            <a:r>
              <a:rPr sz="2300" dirty="0">
                <a:solidFill>
                  <a:srgbClr val="231F20"/>
                </a:solidFill>
                <a:latin typeface="Calibri"/>
                <a:cs typeface="Calibri"/>
              </a:rPr>
              <a:t>été</a:t>
            </a:r>
            <a:r>
              <a:rPr sz="2300" spc="195" dirty="0">
                <a:solidFill>
                  <a:srgbClr val="231F20"/>
                </a:solidFill>
                <a:latin typeface="Calibri"/>
                <a:cs typeface="Calibri"/>
              </a:rPr>
              <a:t> </a:t>
            </a:r>
            <a:r>
              <a:rPr sz="2300" spc="55" dirty="0">
                <a:solidFill>
                  <a:srgbClr val="231F20"/>
                </a:solidFill>
                <a:latin typeface="Calibri"/>
                <a:cs typeface="Calibri"/>
              </a:rPr>
              <a:t>annulé</a:t>
            </a:r>
            <a:r>
              <a:rPr sz="2300" spc="195" dirty="0">
                <a:solidFill>
                  <a:srgbClr val="231F20"/>
                </a:solidFill>
                <a:latin typeface="Calibri"/>
                <a:cs typeface="Calibri"/>
              </a:rPr>
              <a:t> </a:t>
            </a:r>
            <a:r>
              <a:rPr sz="2300" dirty="0">
                <a:solidFill>
                  <a:srgbClr val="231F20"/>
                </a:solidFill>
                <a:latin typeface="Calibri"/>
                <a:cs typeface="Calibri"/>
              </a:rPr>
              <a:t>en</a:t>
            </a:r>
            <a:r>
              <a:rPr sz="2300" spc="190" dirty="0">
                <a:solidFill>
                  <a:srgbClr val="231F20"/>
                </a:solidFill>
                <a:latin typeface="Calibri"/>
                <a:cs typeface="Calibri"/>
              </a:rPr>
              <a:t> </a:t>
            </a:r>
            <a:r>
              <a:rPr sz="2300" spc="60" dirty="0">
                <a:solidFill>
                  <a:srgbClr val="231F20"/>
                </a:solidFill>
                <a:latin typeface="Calibri"/>
                <a:cs typeface="Calibri"/>
              </a:rPr>
              <a:t>raison</a:t>
            </a:r>
            <a:r>
              <a:rPr sz="2300" spc="190" dirty="0">
                <a:solidFill>
                  <a:srgbClr val="231F20"/>
                </a:solidFill>
                <a:latin typeface="Calibri"/>
                <a:cs typeface="Calibri"/>
              </a:rPr>
              <a:t> </a:t>
            </a:r>
            <a:r>
              <a:rPr sz="2300" dirty="0">
                <a:solidFill>
                  <a:srgbClr val="231F20"/>
                </a:solidFill>
                <a:latin typeface="Calibri"/>
                <a:cs typeface="Calibri"/>
              </a:rPr>
              <a:t>de</a:t>
            </a:r>
            <a:r>
              <a:rPr sz="2300" spc="190" dirty="0">
                <a:solidFill>
                  <a:srgbClr val="231F20"/>
                </a:solidFill>
                <a:latin typeface="Calibri"/>
                <a:cs typeface="Calibri"/>
              </a:rPr>
              <a:t> </a:t>
            </a:r>
            <a:r>
              <a:rPr sz="2300" spc="85" dirty="0">
                <a:solidFill>
                  <a:srgbClr val="231F20"/>
                </a:solidFill>
                <a:latin typeface="Calibri"/>
                <a:cs typeface="Calibri"/>
              </a:rPr>
              <a:t>la </a:t>
            </a:r>
            <a:r>
              <a:rPr sz="2300" spc="45" dirty="0">
                <a:solidFill>
                  <a:srgbClr val="231F20"/>
                </a:solidFill>
                <a:latin typeface="Calibri"/>
                <a:cs typeface="Calibri"/>
              </a:rPr>
              <a:t>tempête</a:t>
            </a:r>
            <a:r>
              <a:rPr sz="2300" spc="280" dirty="0">
                <a:solidFill>
                  <a:srgbClr val="231F20"/>
                </a:solidFill>
                <a:latin typeface="Calibri"/>
                <a:cs typeface="Calibri"/>
              </a:rPr>
              <a:t> </a:t>
            </a:r>
            <a:r>
              <a:rPr sz="2300" spc="110" dirty="0">
                <a:solidFill>
                  <a:srgbClr val="231F20"/>
                </a:solidFill>
                <a:latin typeface="Calibri"/>
                <a:cs typeface="Calibri"/>
              </a:rPr>
              <a:t>Eunice,</a:t>
            </a:r>
            <a:r>
              <a:rPr sz="2300" spc="28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85" dirty="0">
                <a:solidFill>
                  <a:srgbClr val="231F20"/>
                </a:solidFill>
                <a:latin typeface="Calibri"/>
                <a:cs typeface="Calibri"/>
              </a:rPr>
              <a:t>décide</a:t>
            </a:r>
            <a:r>
              <a:rPr sz="2300" spc="285" dirty="0">
                <a:solidFill>
                  <a:srgbClr val="231F20"/>
                </a:solidFill>
                <a:latin typeface="Calibri"/>
                <a:cs typeface="Calibri"/>
              </a:rPr>
              <a:t> </a:t>
            </a:r>
            <a:r>
              <a:rPr sz="2300" dirty="0">
                <a:solidFill>
                  <a:srgbClr val="231F20"/>
                </a:solidFill>
                <a:latin typeface="Calibri"/>
                <a:cs typeface="Calibri"/>
              </a:rPr>
              <a:t>de</a:t>
            </a:r>
            <a:r>
              <a:rPr sz="2300" spc="280" dirty="0">
                <a:solidFill>
                  <a:srgbClr val="231F20"/>
                </a:solidFill>
                <a:latin typeface="Calibri"/>
                <a:cs typeface="Calibri"/>
              </a:rPr>
              <a:t> </a:t>
            </a:r>
            <a:r>
              <a:rPr sz="2300" dirty="0">
                <a:solidFill>
                  <a:srgbClr val="231F20"/>
                </a:solidFill>
                <a:latin typeface="Calibri"/>
                <a:cs typeface="Calibri"/>
              </a:rPr>
              <a:t>me</a:t>
            </a:r>
            <a:r>
              <a:rPr sz="2300" spc="285" dirty="0">
                <a:solidFill>
                  <a:srgbClr val="231F20"/>
                </a:solidFill>
                <a:latin typeface="Calibri"/>
                <a:cs typeface="Calibri"/>
              </a:rPr>
              <a:t> </a:t>
            </a:r>
            <a:r>
              <a:rPr sz="2300" spc="70" dirty="0">
                <a:solidFill>
                  <a:srgbClr val="231F20"/>
                </a:solidFill>
                <a:latin typeface="Calibri"/>
                <a:cs typeface="Calibri"/>
              </a:rPr>
              <a:t>tourner</a:t>
            </a:r>
            <a:r>
              <a:rPr sz="2300" spc="285" dirty="0">
                <a:solidFill>
                  <a:srgbClr val="231F20"/>
                </a:solidFill>
                <a:latin typeface="Calibri"/>
                <a:cs typeface="Calibri"/>
              </a:rPr>
              <a:t> </a:t>
            </a:r>
            <a:r>
              <a:rPr sz="2300" spc="70" dirty="0">
                <a:solidFill>
                  <a:srgbClr val="231F20"/>
                </a:solidFill>
                <a:latin typeface="Calibri"/>
                <a:cs typeface="Calibri"/>
              </a:rPr>
              <a:t>vers</a:t>
            </a:r>
            <a:r>
              <a:rPr sz="2300" spc="280" dirty="0">
                <a:solidFill>
                  <a:srgbClr val="231F20"/>
                </a:solidFill>
                <a:latin typeface="Calibri"/>
                <a:cs typeface="Calibri"/>
              </a:rPr>
              <a:t> </a:t>
            </a:r>
            <a:r>
              <a:rPr sz="2300" spc="110" dirty="0">
                <a:solidFill>
                  <a:srgbClr val="231F20"/>
                </a:solidFill>
                <a:latin typeface="Calibri"/>
                <a:cs typeface="Calibri"/>
              </a:rPr>
              <a:t>Blablacar.</a:t>
            </a:r>
            <a:r>
              <a:rPr sz="2300" spc="285" dirty="0">
                <a:solidFill>
                  <a:srgbClr val="231F20"/>
                </a:solidFill>
                <a:latin typeface="Calibri"/>
                <a:cs typeface="Calibri"/>
              </a:rPr>
              <a:t> </a:t>
            </a:r>
            <a:r>
              <a:rPr sz="2300" spc="175" dirty="0">
                <a:solidFill>
                  <a:srgbClr val="231F20"/>
                </a:solidFill>
                <a:latin typeface="Calibri"/>
                <a:cs typeface="Calibri"/>
              </a:rPr>
              <a:t>Je </a:t>
            </a:r>
            <a:r>
              <a:rPr sz="2300" dirty="0">
                <a:solidFill>
                  <a:srgbClr val="231F20"/>
                </a:solidFill>
                <a:latin typeface="Calibri"/>
                <a:cs typeface="Calibri"/>
              </a:rPr>
              <a:t>vois</a:t>
            </a:r>
            <a:r>
              <a:rPr sz="2300" spc="204" dirty="0">
                <a:solidFill>
                  <a:srgbClr val="231F20"/>
                </a:solidFill>
                <a:latin typeface="Calibri"/>
                <a:cs typeface="Calibri"/>
              </a:rPr>
              <a:t> </a:t>
            </a:r>
            <a:r>
              <a:rPr sz="2300" dirty="0">
                <a:solidFill>
                  <a:srgbClr val="231F20"/>
                </a:solidFill>
                <a:latin typeface="Calibri"/>
                <a:cs typeface="Calibri"/>
              </a:rPr>
              <a:t>un</a:t>
            </a:r>
            <a:r>
              <a:rPr sz="2300" spc="204" dirty="0">
                <a:solidFill>
                  <a:srgbClr val="231F20"/>
                </a:solidFill>
                <a:latin typeface="Calibri"/>
                <a:cs typeface="Calibri"/>
              </a:rPr>
              <a:t> </a:t>
            </a:r>
            <a:r>
              <a:rPr sz="2300" dirty="0">
                <a:solidFill>
                  <a:srgbClr val="231F20"/>
                </a:solidFill>
                <a:latin typeface="Calibri"/>
                <a:cs typeface="Calibri"/>
              </a:rPr>
              <a:t>trajet</a:t>
            </a:r>
            <a:r>
              <a:rPr sz="2300" spc="204" dirty="0">
                <a:solidFill>
                  <a:srgbClr val="231F20"/>
                </a:solidFill>
                <a:latin typeface="Calibri"/>
                <a:cs typeface="Calibri"/>
              </a:rPr>
              <a:t> </a:t>
            </a:r>
            <a:r>
              <a:rPr sz="2300" dirty="0">
                <a:solidFill>
                  <a:srgbClr val="231F20"/>
                </a:solidFill>
                <a:latin typeface="Calibri"/>
                <a:cs typeface="Calibri"/>
              </a:rPr>
              <a:t>pour</a:t>
            </a:r>
            <a:r>
              <a:rPr sz="2300" spc="204" dirty="0">
                <a:solidFill>
                  <a:srgbClr val="231F20"/>
                </a:solidFill>
                <a:latin typeface="Calibri"/>
                <a:cs typeface="Calibri"/>
              </a:rPr>
              <a:t> </a:t>
            </a:r>
            <a:r>
              <a:rPr sz="2300" spc="80" dirty="0">
                <a:solidFill>
                  <a:srgbClr val="231F20"/>
                </a:solidFill>
                <a:latin typeface="Calibri"/>
                <a:cs typeface="Calibri"/>
              </a:rPr>
              <a:t>9</a:t>
            </a:r>
            <a:r>
              <a:rPr sz="2300" spc="210" dirty="0">
                <a:solidFill>
                  <a:srgbClr val="231F20"/>
                </a:solidFill>
                <a:latin typeface="Calibri"/>
                <a:cs typeface="Calibri"/>
              </a:rPr>
              <a:t> </a:t>
            </a:r>
            <a:r>
              <a:rPr sz="2300" dirty="0">
                <a:solidFill>
                  <a:srgbClr val="231F20"/>
                </a:solidFill>
                <a:latin typeface="Calibri"/>
                <a:cs typeface="Calibri"/>
              </a:rPr>
              <a:t>euros</a:t>
            </a:r>
            <a:r>
              <a:rPr sz="2300" spc="204" dirty="0">
                <a:solidFill>
                  <a:srgbClr val="231F20"/>
                </a:solidFill>
                <a:latin typeface="Calibri"/>
                <a:cs typeface="Calibri"/>
              </a:rPr>
              <a:t> </a:t>
            </a:r>
            <a:r>
              <a:rPr sz="2300" spc="65" dirty="0">
                <a:solidFill>
                  <a:srgbClr val="231F20"/>
                </a:solidFill>
                <a:latin typeface="Calibri"/>
                <a:cs typeface="Calibri"/>
              </a:rPr>
              <a:t>(pas</a:t>
            </a:r>
            <a:r>
              <a:rPr sz="2300" spc="215" dirty="0">
                <a:solidFill>
                  <a:srgbClr val="231F20"/>
                </a:solidFill>
                <a:latin typeface="Calibri"/>
                <a:cs typeface="Calibri"/>
              </a:rPr>
              <a:t> </a:t>
            </a:r>
            <a:r>
              <a:rPr sz="2300" spc="60" dirty="0">
                <a:solidFill>
                  <a:srgbClr val="231F20"/>
                </a:solidFill>
                <a:latin typeface="Calibri"/>
                <a:cs typeface="Calibri"/>
              </a:rPr>
              <a:t>cher),</a:t>
            </a:r>
            <a:r>
              <a:rPr sz="2300" spc="204" dirty="0">
                <a:solidFill>
                  <a:srgbClr val="231F20"/>
                </a:solidFill>
                <a:latin typeface="Calibri"/>
                <a:cs typeface="Calibri"/>
              </a:rPr>
              <a:t> </a:t>
            </a:r>
            <a:r>
              <a:rPr sz="2300" dirty="0">
                <a:solidFill>
                  <a:srgbClr val="231F20"/>
                </a:solidFill>
                <a:latin typeface="Calibri"/>
                <a:cs typeface="Calibri"/>
              </a:rPr>
              <a:t>proposé</a:t>
            </a:r>
            <a:r>
              <a:rPr sz="2300" spc="204" dirty="0">
                <a:solidFill>
                  <a:srgbClr val="231F20"/>
                </a:solidFill>
                <a:latin typeface="Calibri"/>
                <a:cs typeface="Calibri"/>
              </a:rPr>
              <a:t> </a:t>
            </a:r>
            <a:r>
              <a:rPr sz="2300" dirty="0">
                <a:solidFill>
                  <a:srgbClr val="231F20"/>
                </a:solidFill>
                <a:latin typeface="Calibri"/>
                <a:cs typeface="Calibri"/>
              </a:rPr>
              <a:t>par</a:t>
            </a:r>
            <a:r>
              <a:rPr sz="2300" spc="210" dirty="0">
                <a:solidFill>
                  <a:srgbClr val="231F20"/>
                </a:solidFill>
                <a:latin typeface="Calibri"/>
                <a:cs typeface="Calibri"/>
              </a:rPr>
              <a:t> </a:t>
            </a:r>
            <a:r>
              <a:rPr sz="2300" spc="-10" dirty="0">
                <a:solidFill>
                  <a:srgbClr val="231F20"/>
                </a:solidFill>
                <a:latin typeface="Calibri"/>
                <a:cs typeface="Calibri"/>
              </a:rPr>
              <a:t>“Tiphaine”. </a:t>
            </a:r>
            <a:r>
              <a:rPr sz="2300" spc="114" dirty="0">
                <a:solidFill>
                  <a:srgbClr val="231F20"/>
                </a:solidFill>
                <a:latin typeface="Calibri"/>
                <a:cs typeface="Calibri"/>
              </a:rPr>
              <a:t>Sur</a:t>
            </a:r>
            <a:r>
              <a:rPr sz="2300" spc="235" dirty="0">
                <a:solidFill>
                  <a:srgbClr val="231F20"/>
                </a:solidFill>
                <a:latin typeface="Calibri"/>
                <a:cs typeface="Calibri"/>
              </a:rPr>
              <a:t> </a:t>
            </a:r>
            <a:r>
              <a:rPr sz="2300" spc="55" dirty="0">
                <a:solidFill>
                  <a:srgbClr val="231F20"/>
                </a:solidFill>
                <a:latin typeface="Calibri"/>
                <a:cs typeface="Calibri"/>
              </a:rPr>
              <a:t>son</a:t>
            </a:r>
            <a:r>
              <a:rPr sz="2300" spc="235" dirty="0">
                <a:solidFill>
                  <a:srgbClr val="231F20"/>
                </a:solidFill>
                <a:latin typeface="Calibri"/>
                <a:cs typeface="Calibri"/>
              </a:rPr>
              <a:t> </a:t>
            </a:r>
            <a:r>
              <a:rPr sz="2300" spc="50" dirty="0">
                <a:solidFill>
                  <a:srgbClr val="231F20"/>
                </a:solidFill>
                <a:latin typeface="Calibri"/>
                <a:cs typeface="Calibri"/>
              </a:rPr>
              <a:t>profil,</a:t>
            </a:r>
            <a:r>
              <a:rPr sz="2300"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photo</a:t>
            </a:r>
            <a:r>
              <a:rPr sz="2300" b="1" spc="235" dirty="0">
                <a:solidFill>
                  <a:srgbClr val="231F20"/>
                </a:solidFill>
                <a:latin typeface="Calibri"/>
                <a:cs typeface="Calibri"/>
              </a:rPr>
              <a:t> </a:t>
            </a:r>
            <a:r>
              <a:rPr sz="2300" b="1" spc="50" dirty="0">
                <a:solidFill>
                  <a:srgbClr val="231F20"/>
                </a:solidFill>
                <a:latin typeface="Calibri"/>
                <a:cs typeface="Calibri"/>
              </a:rPr>
              <a:t>et</a:t>
            </a:r>
            <a:r>
              <a:rPr sz="2300" b="1"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note</a:t>
            </a:r>
            <a:r>
              <a:rPr sz="2300" dirty="0">
                <a:solidFill>
                  <a:srgbClr val="231F20"/>
                </a:solidFill>
                <a:latin typeface="Calibri"/>
                <a:cs typeface="Calibri"/>
              </a:rPr>
              <a:t>.</a:t>
            </a:r>
            <a:r>
              <a:rPr sz="2300" spc="235" dirty="0">
                <a:solidFill>
                  <a:srgbClr val="231F20"/>
                </a:solidFill>
                <a:latin typeface="Calibri"/>
                <a:cs typeface="Calibri"/>
              </a:rPr>
              <a:t> </a:t>
            </a:r>
            <a:r>
              <a:rPr sz="2300" dirty="0">
                <a:solidFill>
                  <a:srgbClr val="231F20"/>
                </a:solidFill>
                <a:latin typeface="Calibri"/>
                <a:cs typeface="Calibri"/>
              </a:rPr>
              <a:t>Vous</a:t>
            </a:r>
            <a:r>
              <a:rPr sz="2300" spc="235" dirty="0">
                <a:solidFill>
                  <a:srgbClr val="231F20"/>
                </a:solidFill>
                <a:latin typeface="Calibri"/>
                <a:cs typeface="Calibri"/>
              </a:rPr>
              <a:t> </a:t>
            </a:r>
            <a:r>
              <a:rPr sz="2300" dirty="0">
                <a:solidFill>
                  <a:srgbClr val="231F20"/>
                </a:solidFill>
                <a:latin typeface="Calibri"/>
                <a:cs typeface="Calibri"/>
              </a:rPr>
              <a:t>trouvez</a:t>
            </a:r>
            <a:r>
              <a:rPr sz="2300" spc="240" dirty="0">
                <a:solidFill>
                  <a:srgbClr val="231F20"/>
                </a:solidFill>
                <a:latin typeface="Calibri"/>
                <a:cs typeface="Calibri"/>
              </a:rPr>
              <a:t> </a:t>
            </a:r>
            <a:r>
              <a:rPr sz="2300" spc="70" dirty="0">
                <a:solidFill>
                  <a:srgbClr val="231F20"/>
                </a:solidFill>
                <a:latin typeface="Calibri"/>
                <a:cs typeface="Calibri"/>
              </a:rPr>
              <a:t>ça </a:t>
            </a:r>
            <a:r>
              <a:rPr sz="2300" spc="50" dirty="0">
                <a:solidFill>
                  <a:srgbClr val="231F20"/>
                </a:solidFill>
                <a:latin typeface="Calibri"/>
                <a:cs typeface="Calibri"/>
              </a:rPr>
              <a:t>louche</a:t>
            </a:r>
            <a:r>
              <a:rPr sz="2300" spc="40" dirty="0">
                <a:solidFill>
                  <a:srgbClr val="231F20"/>
                </a:solidFill>
                <a:latin typeface="Calibri"/>
                <a:cs typeface="Calibri"/>
              </a:rPr>
              <a:t> </a:t>
            </a:r>
            <a:r>
              <a:rPr sz="2300" spc="-155" dirty="0">
                <a:solidFill>
                  <a:srgbClr val="231F20"/>
                </a:solidFill>
                <a:latin typeface="Calibri"/>
                <a:cs typeface="Calibri"/>
              </a:rPr>
              <a:t>?</a:t>
            </a:r>
            <a:r>
              <a:rPr sz="2300" spc="40" dirty="0">
                <a:solidFill>
                  <a:srgbClr val="231F20"/>
                </a:solidFill>
                <a:latin typeface="Calibri"/>
                <a:cs typeface="Calibri"/>
              </a:rPr>
              <a:t> </a:t>
            </a:r>
            <a:r>
              <a:rPr sz="2300" dirty="0">
                <a:solidFill>
                  <a:srgbClr val="231F20"/>
                </a:solidFill>
                <a:latin typeface="Calibri"/>
                <a:cs typeface="Calibri"/>
              </a:rPr>
              <a:t>Vous</a:t>
            </a:r>
            <a:r>
              <a:rPr sz="2300" spc="40" dirty="0">
                <a:solidFill>
                  <a:srgbClr val="231F20"/>
                </a:solidFill>
                <a:latin typeface="Calibri"/>
                <a:cs typeface="Calibri"/>
              </a:rPr>
              <a:t> </a:t>
            </a:r>
            <a:r>
              <a:rPr sz="2300" dirty="0">
                <a:solidFill>
                  <a:srgbClr val="231F20"/>
                </a:solidFill>
                <a:latin typeface="Calibri"/>
                <a:cs typeface="Calibri"/>
              </a:rPr>
              <a:t>avez</a:t>
            </a:r>
            <a:r>
              <a:rPr sz="2300" spc="50" dirty="0">
                <a:solidFill>
                  <a:srgbClr val="231F20"/>
                </a:solidFill>
                <a:latin typeface="Calibri"/>
                <a:cs typeface="Calibri"/>
              </a:rPr>
              <a:t> </a:t>
            </a:r>
            <a:r>
              <a:rPr sz="2300" spc="45" dirty="0">
                <a:solidFill>
                  <a:srgbClr val="231F20"/>
                </a:solidFill>
                <a:latin typeface="Calibri"/>
                <a:cs typeface="Calibri"/>
              </a:rPr>
              <a:t>raison.</a:t>
            </a:r>
            <a:endParaRPr sz="2300" dirty="0">
              <a:latin typeface="Calibri"/>
              <a:cs typeface="Calibri"/>
            </a:endParaRPr>
          </a:p>
        </p:txBody>
      </p:sp>
      <p:sp>
        <p:nvSpPr>
          <p:cNvPr id="9" name="object 9"/>
          <p:cNvSpPr txBox="1"/>
          <p:nvPr/>
        </p:nvSpPr>
        <p:spPr>
          <a:xfrm>
            <a:off x="10209026" y="7904165"/>
            <a:ext cx="8682223" cy="1711325"/>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Naïvement,</a:t>
            </a:r>
            <a:r>
              <a:rPr sz="2300" spc="290" dirty="0">
                <a:solidFill>
                  <a:srgbClr val="231F20"/>
                </a:solidFill>
                <a:latin typeface="Calibri"/>
                <a:cs typeface="Calibri"/>
              </a:rPr>
              <a:t> </a:t>
            </a:r>
            <a:r>
              <a:rPr sz="2300" dirty="0">
                <a:solidFill>
                  <a:srgbClr val="231F20"/>
                </a:solidFill>
                <a:latin typeface="Calibri"/>
                <a:cs typeface="Calibri"/>
              </a:rPr>
              <a:t>je</a:t>
            </a:r>
            <a:r>
              <a:rPr sz="2300" spc="285" dirty="0">
                <a:solidFill>
                  <a:srgbClr val="231F20"/>
                </a:solidFill>
                <a:latin typeface="Calibri"/>
                <a:cs typeface="Calibri"/>
              </a:rPr>
              <a:t> </a:t>
            </a:r>
            <a:r>
              <a:rPr sz="2300" dirty="0">
                <a:solidFill>
                  <a:srgbClr val="231F20"/>
                </a:solidFill>
                <a:latin typeface="Calibri"/>
                <a:cs typeface="Calibri"/>
              </a:rPr>
              <a:t>réserve</a:t>
            </a:r>
            <a:r>
              <a:rPr sz="2300" spc="295" dirty="0">
                <a:solidFill>
                  <a:srgbClr val="231F20"/>
                </a:solidFill>
                <a:latin typeface="Calibri"/>
                <a:cs typeface="Calibri"/>
              </a:rPr>
              <a:t> </a:t>
            </a:r>
            <a:r>
              <a:rPr sz="2300" spc="70" dirty="0">
                <a:solidFill>
                  <a:srgbClr val="231F20"/>
                </a:solidFill>
                <a:latin typeface="Calibri"/>
                <a:cs typeface="Calibri"/>
              </a:rPr>
              <a:t>le</a:t>
            </a:r>
            <a:r>
              <a:rPr sz="2300" spc="290" dirty="0">
                <a:solidFill>
                  <a:srgbClr val="231F20"/>
                </a:solidFill>
                <a:latin typeface="Calibri"/>
                <a:cs typeface="Calibri"/>
              </a:rPr>
              <a:t> </a:t>
            </a:r>
            <a:r>
              <a:rPr sz="2300" spc="50" dirty="0">
                <a:solidFill>
                  <a:srgbClr val="231F20"/>
                </a:solidFill>
                <a:latin typeface="Calibri"/>
                <a:cs typeface="Calibri"/>
              </a:rPr>
              <a:t>trajet,</a:t>
            </a:r>
            <a:r>
              <a:rPr sz="2300" spc="285" dirty="0">
                <a:solidFill>
                  <a:srgbClr val="231F20"/>
                </a:solidFill>
                <a:latin typeface="Calibri"/>
                <a:cs typeface="Calibri"/>
              </a:rPr>
              <a:t> </a:t>
            </a:r>
            <a:r>
              <a:rPr sz="2300" dirty="0">
                <a:solidFill>
                  <a:srgbClr val="231F20"/>
                </a:solidFill>
                <a:latin typeface="Calibri"/>
                <a:cs typeface="Calibri"/>
              </a:rPr>
              <a:t>et</a:t>
            </a:r>
            <a:r>
              <a:rPr sz="2300" spc="295" dirty="0">
                <a:solidFill>
                  <a:srgbClr val="231F20"/>
                </a:solidFill>
                <a:latin typeface="Calibri"/>
                <a:cs typeface="Calibri"/>
              </a:rPr>
              <a:t> </a:t>
            </a:r>
            <a:r>
              <a:rPr sz="2300" dirty="0">
                <a:solidFill>
                  <a:srgbClr val="231F20"/>
                </a:solidFill>
                <a:latin typeface="Calibri"/>
                <a:cs typeface="Calibri"/>
              </a:rPr>
              <a:t>j’attends</a:t>
            </a:r>
            <a:r>
              <a:rPr sz="2300" spc="290" dirty="0">
                <a:solidFill>
                  <a:srgbClr val="231F20"/>
                </a:solidFill>
                <a:latin typeface="Calibri"/>
                <a:cs typeface="Calibri"/>
              </a:rPr>
              <a:t> </a:t>
            </a:r>
            <a:r>
              <a:rPr sz="2300" dirty="0">
                <a:solidFill>
                  <a:srgbClr val="231F20"/>
                </a:solidFill>
                <a:latin typeface="Calibri"/>
                <a:cs typeface="Calibri"/>
              </a:rPr>
              <a:t>confirmation.</a:t>
            </a:r>
            <a:r>
              <a:rPr sz="2300" spc="295" dirty="0">
                <a:solidFill>
                  <a:srgbClr val="231F20"/>
                </a:solidFill>
                <a:latin typeface="Calibri"/>
                <a:cs typeface="Calibri"/>
              </a:rPr>
              <a:t> </a:t>
            </a:r>
            <a:r>
              <a:rPr sz="2300" spc="70" dirty="0">
                <a:solidFill>
                  <a:srgbClr val="231F20"/>
                </a:solidFill>
                <a:latin typeface="Calibri"/>
                <a:cs typeface="Calibri"/>
              </a:rPr>
              <a:t>1h30</a:t>
            </a:r>
            <a:r>
              <a:rPr sz="2300" spc="290" dirty="0">
                <a:solidFill>
                  <a:srgbClr val="231F20"/>
                </a:solidFill>
                <a:latin typeface="Calibri"/>
                <a:cs typeface="Calibri"/>
              </a:rPr>
              <a:t> </a:t>
            </a:r>
            <a:r>
              <a:rPr sz="2300" spc="50" dirty="0">
                <a:solidFill>
                  <a:srgbClr val="231F20"/>
                </a:solidFill>
                <a:latin typeface="Calibri"/>
                <a:cs typeface="Calibri"/>
              </a:rPr>
              <a:t>plus </a:t>
            </a:r>
            <a:r>
              <a:rPr sz="2300" dirty="0">
                <a:solidFill>
                  <a:srgbClr val="231F20"/>
                </a:solidFill>
                <a:latin typeface="Calibri"/>
                <a:cs typeface="Calibri"/>
              </a:rPr>
              <a:t>tard,</a:t>
            </a:r>
            <a:r>
              <a:rPr sz="2300" spc="114" dirty="0">
                <a:solidFill>
                  <a:srgbClr val="231F20"/>
                </a:solidFill>
                <a:latin typeface="Calibri"/>
                <a:cs typeface="Calibri"/>
              </a:rPr>
              <a:t> </a:t>
            </a:r>
            <a:r>
              <a:rPr sz="2300" dirty="0">
                <a:solidFill>
                  <a:srgbClr val="231F20"/>
                </a:solidFill>
                <a:latin typeface="Calibri"/>
                <a:cs typeface="Calibri"/>
              </a:rPr>
              <a:t>je</a:t>
            </a:r>
            <a:r>
              <a:rPr sz="2300" spc="110" dirty="0">
                <a:solidFill>
                  <a:srgbClr val="231F20"/>
                </a:solidFill>
                <a:latin typeface="Calibri"/>
                <a:cs typeface="Calibri"/>
              </a:rPr>
              <a:t> </a:t>
            </a:r>
            <a:r>
              <a:rPr sz="2300" spc="50" dirty="0">
                <a:solidFill>
                  <a:srgbClr val="231F20"/>
                </a:solidFill>
                <a:latin typeface="Calibri"/>
                <a:cs typeface="Calibri"/>
              </a:rPr>
              <a:t>reçois</a:t>
            </a:r>
            <a:r>
              <a:rPr sz="2300" spc="114" dirty="0">
                <a:solidFill>
                  <a:srgbClr val="231F20"/>
                </a:solidFill>
                <a:latin typeface="Calibri"/>
                <a:cs typeface="Calibri"/>
              </a:rPr>
              <a:t> </a:t>
            </a:r>
            <a:r>
              <a:rPr sz="2300" dirty="0">
                <a:solidFill>
                  <a:srgbClr val="231F20"/>
                </a:solidFill>
                <a:latin typeface="Calibri"/>
                <a:cs typeface="Calibri"/>
              </a:rPr>
              <a:t>un</a:t>
            </a:r>
            <a:r>
              <a:rPr sz="2300" spc="110" dirty="0">
                <a:solidFill>
                  <a:srgbClr val="231F20"/>
                </a:solidFill>
                <a:latin typeface="Calibri"/>
                <a:cs typeface="Calibri"/>
              </a:rPr>
              <a:t> </a:t>
            </a:r>
            <a:r>
              <a:rPr sz="2300" dirty="0">
                <a:solidFill>
                  <a:srgbClr val="231F20"/>
                </a:solidFill>
                <a:latin typeface="Calibri"/>
                <a:cs typeface="Calibri"/>
              </a:rPr>
              <a:t>premier</a:t>
            </a:r>
            <a:r>
              <a:rPr sz="2300" spc="120" dirty="0">
                <a:solidFill>
                  <a:srgbClr val="231F20"/>
                </a:solidFill>
                <a:latin typeface="Calibri"/>
                <a:cs typeface="Calibri"/>
              </a:rPr>
              <a:t> </a:t>
            </a:r>
            <a:r>
              <a:rPr sz="2300" spc="85" dirty="0">
                <a:solidFill>
                  <a:srgbClr val="231F20"/>
                </a:solidFill>
                <a:latin typeface="Calibri"/>
                <a:cs typeface="Calibri"/>
              </a:rPr>
              <a:t>mail</a:t>
            </a:r>
            <a:r>
              <a:rPr sz="2300" spc="114" dirty="0">
                <a:solidFill>
                  <a:srgbClr val="231F20"/>
                </a:solidFill>
                <a:latin typeface="Calibri"/>
                <a:cs typeface="Calibri"/>
              </a:rPr>
              <a:t> </a:t>
            </a:r>
            <a:r>
              <a:rPr sz="2300" spc="50" dirty="0">
                <a:solidFill>
                  <a:srgbClr val="231F20"/>
                </a:solidFill>
                <a:latin typeface="Calibri"/>
                <a:cs typeface="Calibri"/>
              </a:rPr>
              <a:t>qui</a:t>
            </a:r>
            <a:r>
              <a:rPr sz="2300" spc="120" dirty="0">
                <a:solidFill>
                  <a:srgbClr val="231F20"/>
                </a:solidFill>
                <a:latin typeface="Calibri"/>
                <a:cs typeface="Calibri"/>
              </a:rPr>
              <a:t> </a:t>
            </a:r>
            <a:r>
              <a:rPr sz="2300" dirty="0">
                <a:solidFill>
                  <a:srgbClr val="231F20"/>
                </a:solidFill>
                <a:latin typeface="Calibri"/>
                <a:cs typeface="Calibri"/>
              </a:rPr>
              <a:t>m’indique</a:t>
            </a:r>
            <a:r>
              <a:rPr sz="2300" spc="114" dirty="0">
                <a:solidFill>
                  <a:srgbClr val="231F20"/>
                </a:solidFill>
                <a:latin typeface="Calibri"/>
                <a:cs typeface="Calibri"/>
              </a:rPr>
              <a:t> </a:t>
            </a:r>
            <a:r>
              <a:rPr sz="2300" dirty="0">
                <a:solidFill>
                  <a:srgbClr val="231F20"/>
                </a:solidFill>
                <a:latin typeface="Calibri"/>
                <a:cs typeface="Calibri"/>
              </a:rPr>
              <a:t>que</a:t>
            </a:r>
            <a:r>
              <a:rPr sz="2300" spc="120" dirty="0">
                <a:solidFill>
                  <a:srgbClr val="231F20"/>
                </a:solidFill>
                <a:latin typeface="Calibri"/>
                <a:cs typeface="Calibri"/>
              </a:rPr>
              <a:t> </a:t>
            </a:r>
            <a:r>
              <a:rPr sz="2300" spc="50" dirty="0">
                <a:solidFill>
                  <a:srgbClr val="231F20"/>
                </a:solidFill>
                <a:latin typeface="Calibri"/>
                <a:cs typeface="Calibri"/>
              </a:rPr>
              <a:t>Tiphaine</a:t>
            </a:r>
            <a:r>
              <a:rPr sz="2300" spc="114" dirty="0">
                <a:solidFill>
                  <a:srgbClr val="231F20"/>
                </a:solidFill>
                <a:latin typeface="Calibri"/>
                <a:cs typeface="Calibri"/>
              </a:rPr>
              <a:t> </a:t>
            </a:r>
            <a:r>
              <a:rPr sz="2300" spc="65" dirty="0">
                <a:solidFill>
                  <a:srgbClr val="231F20"/>
                </a:solidFill>
                <a:latin typeface="Calibri"/>
                <a:cs typeface="Calibri"/>
              </a:rPr>
              <a:t>a</a:t>
            </a:r>
            <a:r>
              <a:rPr sz="2300" spc="145" dirty="0">
                <a:solidFill>
                  <a:srgbClr val="231F20"/>
                </a:solidFill>
                <a:latin typeface="Calibri"/>
                <a:cs typeface="Calibri"/>
              </a:rPr>
              <a:t> </a:t>
            </a:r>
            <a:r>
              <a:rPr sz="2300" spc="40" dirty="0">
                <a:solidFill>
                  <a:srgbClr val="231F20"/>
                </a:solidFill>
                <a:latin typeface="Calibri"/>
                <a:cs typeface="Calibri"/>
              </a:rPr>
              <a:t>accepté </a:t>
            </a:r>
            <a:r>
              <a:rPr sz="2300" b="1" spc="165" dirty="0">
                <a:solidFill>
                  <a:srgbClr val="231F20"/>
                </a:solidFill>
                <a:latin typeface="Calibri"/>
                <a:cs typeface="Calibri"/>
              </a:rPr>
              <a:t>la</a:t>
            </a:r>
            <a:r>
              <a:rPr sz="2300" b="1" spc="300" dirty="0">
                <a:solidFill>
                  <a:srgbClr val="231F20"/>
                </a:solidFill>
                <a:latin typeface="Calibri"/>
                <a:cs typeface="Calibri"/>
              </a:rPr>
              <a:t> </a:t>
            </a:r>
            <a:r>
              <a:rPr sz="2300" b="1" spc="120" dirty="0">
                <a:solidFill>
                  <a:srgbClr val="231F20"/>
                </a:solidFill>
                <a:latin typeface="Calibri"/>
                <a:cs typeface="Calibri"/>
              </a:rPr>
              <a:t>réservation</a:t>
            </a:r>
            <a:r>
              <a:rPr sz="2300" spc="120" dirty="0">
                <a:solidFill>
                  <a:srgbClr val="231F20"/>
                </a:solidFill>
                <a:latin typeface="Calibri"/>
                <a:cs typeface="Calibri"/>
              </a:rPr>
              <a:t>,</a:t>
            </a:r>
            <a:r>
              <a:rPr sz="2300" spc="300" dirty="0">
                <a:solidFill>
                  <a:srgbClr val="231F20"/>
                </a:solidFill>
                <a:latin typeface="Calibri"/>
                <a:cs typeface="Calibri"/>
              </a:rPr>
              <a:t> </a:t>
            </a:r>
            <a:r>
              <a:rPr sz="2300" spc="110" dirty="0">
                <a:solidFill>
                  <a:srgbClr val="231F20"/>
                </a:solidFill>
                <a:latin typeface="Calibri"/>
                <a:cs typeface="Calibri"/>
              </a:rPr>
              <a:t>puis</a:t>
            </a:r>
            <a:r>
              <a:rPr sz="2300" spc="300" dirty="0">
                <a:solidFill>
                  <a:srgbClr val="231F20"/>
                </a:solidFill>
                <a:latin typeface="Calibri"/>
                <a:cs typeface="Calibri"/>
              </a:rPr>
              <a:t> </a:t>
            </a:r>
            <a:r>
              <a:rPr sz="2300" spc="80" dirty="0">
                <a:solidFill>
                  <a:srgbClr val="231F20"/>
                </a:solidFill>
                <a:latin typeface="Calibri"/>
                <a:cs typeface="Calibri"/>
              </a:rPr>
              <a:t>un</a:t>
            </a:r>
            <a:r>
              <a:rPr sz="2300" spc="300" dirty="0">
                <a:solidFill>
                  <a:srgbClr val="231F20"/>
                </a:solidFill>
                <a:latin typeface="Calibri"/>
                <a:cs typeface="Calibri"/>
              </a:rPr>
              <a:t> </a:t>
            </a:r>
            <a:r>
              <a:rPr sz="2300" spc="95" dirty="0">
                <a:solidFill>
                  <a:srgbClr val="231F20"/>
                </a:solidFill>
                <a:latin typeface="Calibri"/>
                <a:cs typeface="Calibri"/>
              </a:rPr>
              <a:t>second</a:t>
            </a:r>
            <a:r>
              <a:rPr sz="2300" spc="305" dirty="0">
                <a:solidFill>
                  <a:srgbClr val="231F20"/>
                </a:solidFill>
                <a:latin typeface="Calibri"/>
                <a:cs typeface="Calibri"/>
              </a:rPr>
              <a:t> </a:t>
            </a:r>
            <a:r>
              <a:rPr sz="2300" spc="95" dirty="0">
                <a:solidFill>
                  <a:srgbClr val="231F20"/>
                </a:solidFill>
                <a:latin typeface="Calibri"/>
                <a:cs typeface="Calibri"/>
              </a:rPr>
              <a:t>qui</a:t>
            </a:r>
            <a:r>
              <a:rPr sz="2300" spc="300" dirty="0">
                <a:solidFill>
                  <a:srgbClr val="231F20"/>
                </a:solidFill>
                <a:latin typeface="Calibri"/>
                <a:cs typeface="Calibri"/>
              </a:rPr>
              <a:t> </a:t>
            </a:r>
            <a:r>
              <a:rPr sz="2300" dirty="0">
                <a:solidFill>
                  <a:srgbClr val="231F20"/>
                </a:solidFill>
                <a:latin typeface="Calibri"/>
                <a:cs typeface="Calibri"/>
              </a:rPr>
              <a:t>me</a:t>
            </a:r>
            <a:r>
              <a:rPr sz="2300" spc="300" dirty="0">
                <a:solidFill>
                  <a:srgbClr val="231F20"/>
                </a:solidFill>
                <a:latin typeface="Calibri"/>
                <a:cs typeface="Calibri"/>
              </a:rPr>
              <a:t> </a:t>
            </a:r>
            <a:r>
              <a:rPr sz="2300" spc="80" dirty="0">
                <a:solidFill>
                  <a:srgbClr val="231F20"/>
                </a:solidFill>
                <a:latin typeface="Calibri"/>
                <a:cs typeface="Calibri"/>
              </a:rPr>
              <a:t>dit</a:t>
            </a:r>
            <a:r>
              <a:rPr sz="2300" spc="300" dirty="0">
                <a:solidFill>
                  <a:srgbClr val="231F20"/>
                </a:solidFill>
                <a:latin typeface="Calibri"/>
                <a:cs typeface="Calibri"/>
              </a:rPr>
              <a:t> </a:t>
            </a:r>
            <a:r>
              <a:rPr sz="2300" spc="85" dirty="0">
                <a:solidFill>
                  <a:srgbClr val="231F20"/>
                </a:solidFill>
                <a:latin typeface="Calibri"/>
                <a:cs typeface="Calibri"/>
              </a:rPr>
              <a:t>au</a:t>
            </a:r>
            <a:r>
              <a:rPr sz="2300" spc="305" dirty="0">
                <a:solidFill>
                  <a:srgbClr val="231F20"/>
                </a:solidFill>
                <a:latin typeface="Calibri"/>
                <a:cs typeface="Calibri"/>
              </a:rPr>
              <a:t> </a:t>
            </a:r>
            <a:r>
              <a:rPr sz="2300" spc="100" dirty="0">
                <a:solidFill>
                  <a:srgbClr val="231F20"/>
                </a:solidFill>
                <a:latin typeface="Calibri"/>
                <a:cs typeface="Calibri"/>
              </a:rPr>
              <a:t>contraire</a:t>
            </a:r>
            <a:r>
              <a:rPr sz="2300" spc="300" dirty="0">
                <a:solidFill>
                  <a:srgbClr val="231F20"/>
                </a:solidFill>
                <a:latin typeface="Calibri"/>
                <a:cs typeface="Calibri"/>
              </a:rPr>
              <a:t> </a:t>
            </a:r>
            <a:r>
              <a:rPr sz="2300" spc="85" dirty="0">
                <a:solidFill>
                  <a:srgbClr val="231F20"/>
                </a:solidFill>
                <a:latin typeface="Calibri"/>
                <a:cs typeface="Calibri"/>
              </a:rPr>
              <a:t>qu’elle</a:t>
            </a:r>
            <a:r>
              <a:rPr sz="2300" spc="300" dirty="0">
                <a:solidFill>
                  <a:srgbClr val="231F20"/>
                </a:solidFill>
                <a:latin typeface="Calibri"/>
                <a:cs typeface="Calibri"/>
              </a:rPr>
              <a:t> </a:t>
            </a:r>
            <a:r>
              <a:rPr sz="2300" spc="15" dirty="0">
                <a:solidFill>
                  <a:srgbClr val="231F20"/>
                </a:solidFill>
                <a:latin typeface="Calibri"/>
                <a:cs typeface="Calibri"/>
              </a:rPr>
              <a:t>a </a:t>
            </a:r>
            <a:r>
              <a:rPr sz="2300" b="1" spc="60" dirty="0">
                <a:solidFill>
                  <a:srgbClr val="231F20"/>
                </a:solidFill>
                <a:latin typeface="Calibri"/>
                <a:cs typeface="Calibri"/>
              </a:rPr>
              <a:t>annulé</a:t>
            </a:r>
            <a:r>
              <a:rPr sz="2300" b="1" spc="30" dirty="0">
                <a:solidFill>
                  <a:srgbClr val="231F20"/>
                </a:solidFill>
                <a:latin typeface="Calibri"/>
                <a:cs typeface="Calibri"/>
              </a:rPr>
              <a:t> </a:t>
            </a:r>
            <a:r>
              <a:rPr sz="2300" b="1" spc="80" dirty="0">
                <a:solidFill>
                  <a:srgbClr val="231F20"/>
                </a:solidFill>
                <a:latin typeface="Calibri"/>
                <a:cs typeface="Calibri"/>
              </a:rPr>
              <a:t>le</a:t>
            </a:r>
            <a:r>
              <a:rPr sz="2300" b="1" spc="35" dirty="0">
                <a:solidFill>
                  <a:srgbClr val="231F20"/>
                </a:solidFill>
                <a:latin typeface="Calibri"/>
                <a:cs typeface="Calibri"/>
              </a:rPr>
              <a:t> </a:t>
            </a:r>
            <a:r>
              <a:rPr sz="2300" b="1" spc="45" dirty="0">
                <a:solidFill>
                  <a:srgbClr val="231F20"/>
                </a:solidFill>
                <a:latin typeface="Calibri"/>
                <a:cs typeface="Calibri"/>
              </a:rPr>
              <a:t>voyage</a:t>
            </a:r>
            <a:r>
              <a:rPr sz="2300" spc="45"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et</a:t>
            </a:r>
            <a:r>
              <a:rPr sz="2300" spc="35" dirty="0">
                <a:solidFill>
                  <a:srgbClr val="231F20"/>
                </a:solidFill>
                <a:latin typeface="Calibri"/>
                <a:cs typeface="Calibri"/>
              </a:rPr>
              <a:t> </a:t>
            </a:r>
            <a:r>
              <a:rPr sz="2300" dirty="0">
                <a:solidFill>
                  <a:srgbClr val="231F20"/>
                </a:solidFill>
                <a:latin typeface="Calibri"/>
                <a:cs typeface="Calibri"/>
              </a:rPr>
              <a:t>que</a:t>
            </a:r>
            <a:r>
              <a:rPr sz="2300" spc="35" dirty="0">
                <a:solidFill>
                  <a:srgbClr val="231F20"/>
                </a:solidFill>
                <a:latin typeface="Calibri"/>
                <a:cs typeface="Calibri"/>
              </a:rPr>
              <a:t> </a:t>
            </a:r>
            <a:r>
              <a:rPr sz="2300" dirty="0">
                <a:solidFill>
                  <a:srgbClr val="231F20"/>
                </a:solidFill>
                <a:latin typeface="Calibri"/>
                <a:cs typeface="Calibri"/>
              </a:rPr>
              <a:t>je</a:t>
            </a:r>
            <a:r>
              <a:rPr sz="2300" spc="30" dirty="0">
                <a:solidFill>
                  <a:srgbClr val="231F20"/>
                </a:solidFill>
                <a:latin typeface="Calibri"/>
                <a:cs typeface="Calibri"/>
              </a:rPr>
              <a:t> </a:t>
            </a:r>
            <a:r>
              <a:rPr sz="2300" spc="70" dirty="0">
                <a:solidFill>
                  <a:srgbClr val="231F20"/>
                </a:solidFill>
                <a:latin typeface="Calibri"/>
                <a:cs typeface="Calibri"/>
              </a:rPr>
              <a:t>vais</a:t>
            </a:r>
            <a:r>
              <a:rPr sz="2300" spc="30" dirty="0">
                <a:solidFill>
                  <a:srgbClr val="231F20"/>
                </a:solidFill>
                <a:latin typeface="Calibri"/>
                <a:cs typeface="Calibri"/>
              </a:rPr>
              <a:t> </a:t>
            </a:r>
            <a:r>
              <a:rPr sz="2300" dirty="0">
                <a:solidFill>
                  <a:srgbClr val="231F20"/>
                </a:solidFill>
                <a:latin typeface="Calibri"/>
                <a:cs typeface="Calibri"/>
              </a:rPr>
              <a:t>être</a:t>
            </a:r>
            <a:r>
              <a:rPr sz="2300" spc="35" dirty="0">
                <a:solidFill>
                  <a:srgbClr val="231F20"/>
                </a:solidFill>
                <a:latin typeface="Calibri"/>
                <a:cs typeface="Calibri"/>
              </a:rPr>
              <a:t> </a:t>
            </a:r>
            <a:r>
              <a:rPr sz="2300" spc="-10" dirty="0">
                <a:solidFill>
                  <a:srgbClr val="231F20"/>
                </a:solidFill>
                <a:latin typeface="Calibri"/>
                <a:cs typeface="Calibri"/>
              </a:rPr>
              <a:t>remboursé.</a:t>
            </a:r>
            <a:endParaRPr sz="2300" dirty="0">
              <a:latin typeface="Calibri"/>
              <a:cs typeface="Calibri"/>
            </a:endParaRPr>
          </a:p>
        </p:txBody>
      </p:sp>
      <p:sp>
        <p:nvSpPr>
          <p:cNvPr id="10" name="object 10">
            <a:hlinkClick r:id="rId3"/>
          </p:cNvPr>
          <p:cNvSpPr/>
          <p:nvPr/>
        </p:nvSpPr>
        <p:spPr>
          <a:xfrm>
            <a:off x="8190541" y="2691667"/>
            <a:ext cx="3642360" cy="515620"/>
          </a:xfrm>
          <a:custGeom>
            <a:avLst/>
            <a:gdLst/>
            <a:ahLst/>
            <a:cxnLst/>
            <a:rect l="l" t="t" r="r" b="b"/>
            <a:pathLst>
              <a:path w="3642359" h="515619">
                <a:moveTo>
                  <a:pt x="2670655" y="0"/>
                </a:moveTo>
                <a:lnTo>
                  <a:pt x="1946255" y="1257"/>
                </a:lnTo>
                <a:lnTo>
                  <a:pt x="17551" y="10065"/>
                </a:lnTo>
                <a:lnTo>
                  <a:pt x="1395" y="56221"/>
                </a:lnTo>
                <a:lnTo>
                  <a:pt x="374" y="156377"/>
                </a:lnTo>
                <a:lnTo>
                  <a:pt x="0" y="239316"/>
                </a:lnTo>
                <a:lnTo>
                  <a:pt x="289" y="306759"/>
                </a:lnTo>
                <a:lnTo>
                  <a:pt x="1260" y="360428"/>
                </a:lnTo>
                <a:lnTo>
                  <a:pt x="2928" y="402044"/>
                </a:lnTo>
                <a:lnTo>
                  <a:pt x="8423" y="456008"/>
                </a:lnTo>
                <a:lnTo>
                  <a:pt x="22444" y="493501"/>
                </a:lnTo>
                <a:lnTo>
                  <a:pt x="60670" y="514573"/>
                </a:lnTo>
                <a:lnTo>
                  <a:pt x="155026" y="515495"/>
                </a:lnTo>
                <a:lnTo>
                  <a:pt x="2911398" y="509706"/>
                </a:lnTo>
                <a:lnTo>
                  <a:pt x="3330801" y="510730"/>
                </a:lnTo>
                <a:lnTo>
                  <a:pt x="3525848" y="512252"/>
                </a:lnTo>
                <a:lnTo>
                  <a:pt x="3612227" y="513547"/>
                </a:lnTo>
                <a:lnTo>
                  <a:pt x="3621571" y="510663"/>
                </a:lnTo>
                <a:lnTo>
                  <a:pt x="3631346" y="500813"/>
                </a:lnTo>
                <a:lnTo>
                  <a:pt x="3638998" y="482700"/>
                </a:lnTo>
                <a:lnTo>
                  <a:pt x="3641975" y="455025"/>
                </a:lnTo>
                <a:lnTo>
                  <a:pt x="3641493" y="132679"/>
                </a:lnTo>
                <a:lnTo>
                  <a:pt x="3631849" y="56827"/>
                </a:lnTo>
                <a:lnTo>
                  <a:pt x="3605771" y="25470"/>
                </a:lnTo>
                <a:lnTo>
                  <a:pt x="3555517" y="8453"/>
                </a:lnTo>
                <a:lnTo>
                  <a:pt x="3516764" y="6197"/>
                </a:lnTo>
                <a:lnTo>
                  <a:pt x="3475408" y="4915"/>
                </a:lnTo>
                <a:lnTo>
                  <a:pt x="3391924" y="3304"/>
                </a:lnTo>
                <a:lnTo>
                  <a:pt x="3284891" y="2045"/>
                </a:lnTo>
                <a:lnTo>
                  <a:pt x="3060881" y="657"/>
                </a:lnTo>
                <a:lnTo>
                  <a:pt x="2670655" y="0"/>
                </a:lnTo>
                <a:close/>
              </a:path>
            </a:pathLst>
          </a:custGeom>
          <a:solidFill>
            <a:srgbClr val="7C2D9B"/>
          </a:solidFill>
        </p:spPr>
        <p:txBody>
          <a:bodyPr wrap="square" lIns="0" tIns="0" rIns="0" bIns="0" rtlCol="0"/>
          <a:lstStyle/>
          <a:p>
            <a:endParaRPr/>
          </a:p>
        </p:txBody>
      </p:sp>
      <p:sp>
        <p:nvSpPr>
          <p:cNvPr id="11" name="object 11"/>
          <p:cNvSpPr txBox="1"/>
          <p:nvPr/>
        </p:nvSpPr>
        <p:spPr>
          <a:xfrm>
            <a:off x="8338119" y="2783468"/>
            <a:ext cx="3494782" cy="316112"/>
          </a:xfrm>
          <a:prstGeom prst="rect">
            <a:avLst/>
          </a:prstGeom>
        </p:spPr>
        <p:txBody>
          <a:bodyPr vert="horz" wrap="square" lIns="0" tIns="15875" rIns="0" bIns="0" rtlCol="0">
            <a:spAutoFit/>
          </a:bodyPr>
          <a:lstStyle/>
          <a:p>
            <a:pPr marL="12700">
              <a:lnSpc>
                <a:spcPct val="100000"/>
              </a:lnSpc>
              <a:spcBef>
                <a:spcPts val="125"/>
              </a:spcBef>
            </a:pPr>
            <a:r>
              <a:rPr lang="fr-FR" sz="19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DISPONIBLE EN INTÉGRALITÉ ICI</a:t>
            </a:r>
            <a:endParaRPr lang="fr-FR" sz="1950" b="1" dirty="0">
              <a:solidFill>
                <a:schemeClr val="bg1"/>
              </a:solidFill>
              <a:latin typeface="Calibri"/>
              <a:cs typeface="Calibri"/>
            </a:endParaRPr>
          </a:p>
        </p:txBody>
      </p:sp>
      <p:sp>
        <p:nvSpPr>
          <p:cNvPr id="12" name="object 12"/>
          <p:cNvSpPr txBox="1"/>
          <p:nvPr/>
        </p:nvSpPr>
        <p:spPr>
          <a:xfrm rot="780000">
            <a:off x="16515844" y="6987246"/>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sp>
        <p:nvSpPr>
          <p:cNvPr id="33" name="object 13">
            <a:extLst>
              <a:ext uri="{FF2B5EF4-FFF2-40B4-BE49-F238E27FC236}">
                <a16:creationId xmlns:a16="http://schemas.microsoft.com/office/drawing/2014/main" id="{8568F32E-CF26-8F53-7101-9723FC791D9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6100BEC3-FF3A-D6BF-5814-6C79E97EA43E}"/>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1B6CDD0E-B531-4F4C-E2D8-76090537EC7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A7DE495C-2F93-BB37-AB4C-9A8ACAFA3FB6}"/>
                </a:ext>
              </a:extLst>
            </p:cNvPr>
            <p:cNvPicPr/>
            <p:nvPr/>
          </p:nvPicPr>
          <p:blipFill>
            <a:blip r:embed="rId4"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24286EAC-22E9-5D34-3AC3-3CDB5BAB5B23}"/>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C17A8D05-46F7-B70C-EF0B-294BC9AC5006}"/>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081257CE-1DEB-5D24-7272-903525D78CF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7E0C034D-5B7C-15E0-47FA-2691E023C0A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F0F7B711-E631-CB31-0116-650EC4629BB1}"/>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99543944-0637-269F-A795-22B791656D7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650798DD-0D0C-747B-F8FB-BB331EBAC8AC}"/>
                </a:ext>
              </a:extLst>
            </p:cNvPr>
            <p:cNvPicPr/>
            <p:nvPr/>
          </p:nvPicPr>
          <p:blipFill>
            <a:blip r:embed="rId5"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7C8AF93B-109F-2C14-9FD9-6E2C4CF6279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792F6068-F352-03B8-FC21-840912A87DC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0E271895-01B9-D5BC-0AC4-6A093214F4CE}"/>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86174E95-198E-8C79-FAA6-F1BE0EC9AB5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184860BD-12BE-CFE4-4741-590AABF4A28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FEA2BF42-28CE-91FE-BC72-1B5B17F35936}"/>
                </a:ext>
              </a:extLst>
            </p:cNvPr>
            <p:cNvPicPr/>
            <p:nvPr/>
          </p:nvPicPr>
          <p:blipFill>
            <a:blip r:embed="rId6"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29F209A2-31D8-50F5-F5C1-A3CB6033ED3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48986" y="7210376"/>
            <a:ext cx="9193530" cy="3056255"/>
          </a:xfrm>
          <a:custGeom>
            <a:avLst/>
            <a:gdLst/>
            <a:ahLst/>
            <a:cxnLst/>
            <a:rect l="l" t="t" r="r" b="b"/>
            <a:pathLst>
              <a:path w="9193530" h="3056254">
                <a:moveTo>
                  <a:pt x="6732150" y="0"/>
                </a:moveTo>
                <a:lnTo>
                  <a:pt x="5644909" y="1424"/>
                </a:lnTo>
                <a:lnTo>
                  <a:pt x="117346" y="27659"/>
                </a:lnTo>
                <a:lnTo>
                  <a:pt x="79992" y="38465"/>
                </a:lnTo>
                <a:lnTo>
                  <a:pt x="49322" y="65777"/>
                </a:lnTo>
                <a:lnTo>
                  <a:pt x="28232" y="105825"/>
                </a:lnTo>
                <a:lnTo>
                  <a:pt x="19621" y="154839"/>
                </a:lnTo>
                <a:lnTo>
                  <a:pt x="16960" y="257406"/>
                </a:lnTo>
                <a:lnTo>
                  <a:pt x="11153" y="513859"/>
                </a:lnTo>
                <a:lnTo>
                  <a:pt x="6553" y="770354"/>
                </a:lnTo>
                <a:lnTo>
                  <a:pt x="3160" y="1026881"/>
                </a:lnTo>
                <a:lnTo>
                  <a:pt x="976" y="1283431"/>
                </a:lnTo>
                <a:lnTo>
                  <a:pt x="0" y="1539994"/>
                </a:lnTo>
                <a:lnTo>
                  <a:pt x="231" y="1796559"/>
                </a:lnTo>
                <a:lnTo>
                  <a:pt x="1671" y="2053119"/>
                </a:lnTo>
                <a:lnTo>
                  <a:pt x="4319" y="2309662"/>
                </a:lnTo>
                <a:lnTo>
                  <a:pt x="8176" y="2566179"/>
                </a:lnTo>
                <a:lnTo>
                  <a:pt x="9347" y="2615717"/>
                </a:lnTo>
                <a:lnTo>
                  <a:pt x="11596" y="2665739"/>
                </a:lnTo>
                <a:lnTo>
                  <a:pt x="15599" y="2715524"/>
                </a:lnTo>
                <a:lnTo>
                  <a:pt x="22028" y="2764350"/>
                </a:lnTo>
                <a:lnTo>
                  <a:pt x="31559" y="2811494"/>
                </a:lnTo>
                <a:lnTo>
                  <a:pt x="44866" y="2856236"/>
                </a:lnTo>
                <a:lnTo>
                  <a:pt x="62623" y="2897853"/>
                </a:lnTo>
                <a:lnTo>
                  <a:pt x="85504" y="2935623"/>
                </a:lnTo>
                <a:lnTo>
                  <a:pt x="118913" y="2973334"/>
                </a:lnTo>
                <a:lnTo>
                  <a:pt x="156724" y="3001713"/>
                </a:lnTo>
                <a:lnTo>
                  <a:pt x="197975" y="3022186"/>
                </a:lnTo>
                <a:lnTo>
                  <a:pt x="241702" y="3036175"/>
                </a:lnTo>
                <a:lnTo>
                  <a:pt x="286942" y="3045107"/>
                </a:lnTo>
                <a:lnTo>
                  <a:pt x="332733" y="3050405"/>
                </a:lnTo>
                <a:lnTo>
                  <a:pt x="378113" y="3053494"/>
                </a:lnTo>
                <a:lnTo>
                  <a:pt x="422637" y="3054774"/>
                </a:lnTo>
                <a:lnTo>
                  <a:pt x="630581" y="3056126"/>
                </a:lnTo>
                <a:lnTo>
                  <a:pt x="5333364" y="3040677"/>
                </a:lnTo>
                <a:lnTo>
                  <a:pt x="7074838" y="3040830"/>
                </a:lnTo>
                <a:lnTo>
                  <a:pt x="8194246" y="3044855"/>
                </a:lnTo>
                <a:lnTo>
                  <a:pt x="9012970" y="3050656"/>
                </a:lnTo>
                <a:lnTo>
                  <a:pt x="9049603" y="3047310"/>
                </a:lnTo>
                <a:lnTo>
                  <a:pt x="9089680" y="3035968"/>
                </a:lnTo>
                <a:lnTo>
                  <a:pt x="9128622" y="3015568"/>
                </a:lnTo>
                <a:lnTo>
                  <a:pt x="9161856" y="2985050"/>
                </a:lnTo>
                <a:lnTo>
                  <a:pt x="9184805" y="2943353"/>
                </a:lnTo>
                <a:lnTo>
                  <a:pt x="9192891" y="2889415"/>
                </a:lnTo>
                <a:lnTo>
                  <a:pt x="9192134" y="2800669"/>
                </a:lnTo>
                <a:lnTo>
                  <a:pt x="9191580" y="2508182"/>
                </a:lnTo>
                <a:lnTo>
                  <a:pt x="9190002" y="365523"/>
                </a:lnTo>
                <a:lnTo>
                  <a:pt x="9192248" y="342368"/>
                </a:lnTo>
                <a:lnTo>
                  <a:pt x="9193347" y="318250"/>
                </a:lnTo>
                <a:lnTo>
                  <a:pt x="9189734" y="268197"/>
                </a:lnTo>
                <a:lnTo>
                  <a:pt x="9174433" y="217508"/>
                </a:lnTo>
                <a:lnTo>
                  <a:pt x="9142714" y="168329"/>
                </a:lnTo>
                <a:lnTo>
                  <a:pt x="9089845" y="122806"/>
                </a:lnTo>
                <a:lnTo>
                  <a:pt x="9054002" y="102086"/>
                </a:lnTo>
                <a:lnTo>
                  <a:pt x="9011098" y="83085"/>
                </a:lnTo>
                <a:lnTo>
                  <a:pt x="8960541" y="66070"/>
                </a:lnTo>
                <a:lnTo>
                  <a:pt x="8901741" y="51310"/>
                </a:lnTo>
                <a:lnTo>
                  <a:pt x="8834105" y="39073"/>
                </a:lnTo>
                <a:lnTo>
                  <a:pt x="8757044" y="29627"/>
                </a:lnTo>
                <a:lnTo>
                  <a:pt x="8669965" y="23241"/>
                </a:lnTo>
                <a:lnTo>
                  <a:pt x="8534647" y="17981"/>
                </a:lnTo>
                <a:lnTo>
                  <a:pt x="8372705" y="13488"/>
                </a:lnTo>
                <a:lnTo>
                  <a:pt x="8152282" y="9157"/>
                </a:lnTo>
                <a:lnTo>
                  <a:pt x="7861989" y="5329"/>
                </a:lnTo>
                <a:lnTo>
                  <a:pt x="7402773" y="1841"/>
                </a:lnTo>
                <a:lnTo>
                  <a:pt x="6732150" y="0"/>
                </a:lnTo>
                <a:close/>
              </a:path>
            </a:pathLst>
          </a:custGeom>
          <a:solidFill>
            <a:srgbClr val="EFE0F7"/>
          </a:solidFill>
        </p:spPr>
        <p:txBody>
          <a:bodyPr wrap="square" lIns="0" tIns="0" rIns="0" bIns="0" rtlCol="0"/>
          <a:lstStyle/>
          <a:p>
            <a:endParaRPr/>
          </a:p>
        </p:txBody>
      </p:sp>
      <p:sp>
        <p:nvSpPr>
          <p:cNvPr id="3" name="object 3"/>
          <p:cNvSpPr txBox="1"/>
          <p:nvPr/>
        </p:nvSpPr>
        <p:spPr>
          <a:xfrm>
            <a:off x="1957144" y="2082848"/>
            <a:ext cx="10581005" cy="7895590"/>
          </a:xfrm>
          <a:prstGeom prst="rect">
            <a:avLst/>
          </a:prstGeom>
        </p:spPr>
        <p:txBody>
          <a:bodyPr vert="horz" wrap="square" lIns="0" tIns="12065" rIns="0" bIns="0" rtlCol="0">
            <a:spAutoFit/>
          </a:bodyPr>
          <a:lstStyle/>
          <a:p>
            <a:pPr marL="12700" marR="3160395" algn="just">
              <a:lnSpc>
                <a:spcPct val="120200"/>
              </a:lnSpc>
              <a:spcBef>
                <a:spcPts val="95"/>
              </a:spcBef>
            </a:pPr>
            <a:r>
              <a:rPr sz="2300" spc="105" dirty="0">
                <a:solidFill>
                  <a:srgbClr val="231F20"/>
                </a:solidFill>
                <a:latin typeface="Calibri"/>
                <a:cs typeface="Calibri"/>
              </a:rPr>
              <a:t>Perplexe,</a:t>
            </a:r>
            <a:r>
              <a:rPr sz="2300" spc="340" dirty="0">
                <a:solidFill>
                  <a:srgbClr val="231F20"/>
                </a:solidFill>
                <a:latin typeface="Calibri"/>
                <a:cs typeface="Calibri"/>
              </a:rPr>
              <a:t> </a:t>
            </a:r>
            <a:r>
              <a:rPr sz="2300" spc="90" dirty="0">
                <a:solidFill>
                  <a:srgbClr val="231F20"/>
                </a:solidFill>
                <a:latin typeface="Calibri"/>
                <a:cs typeface="Calibri"/>
              </a:rPr>
              <a:t>je</a:t>
            </a:r>
            <a:r>
              <a:rPr sz="2300" spc="345" dirty="0">
                <a:solidFill>
                  <a:srgbClr val="231F20"/>
                </a:solidFill>
                <a:latin typeface="Calibri"/>
                <a:cs typeface="Calibri"/>
              </a:rPr>
              <a:t> </a:t>
            </a:r>
            <a:r>
              <a:rPr sz="2300" spc="95" dirty="0">
                <a:solidFill>
                  <a:srgbClr val="231F20"/>
                </a:solidFill>
                <a:latin typeface="Calibri"/>
                <a:cs typeface="Calibri"/>
              </a:rPr>
              <a:t>compose</a:t>
            </a:r>
            <a:r>
              <a:rPr sz="2300" spc="340" dirty="0">
                <a:solidFill>
                  <a:srgbClr val="231F20"/>
                </a:solidFill>
                <a:latin typeface="Calibri"/>
                <a:cs typeface="Calibri"/>
              </a:rPr>
              <a:t> </a:t>
            </a:r>
            <a:r>
              <a:rPr sz="2300" spc="110" dirty="0">
                <a:solidFill>
                  <a:srgbClr val="231F20"/>
                </a:solidFill>
                <a:latin typeface="Calibri"/>
                <a:cs typeface="Calibri"/>
              </a:rPr>
              <a:t>le</a:t>
            </a:r>
            <a:r>
              <a:rPr sz="2300" spc="345" dirty="0">
                <a:solidFill>
                  <a:srgbClr val="231F20"/>
                </a:solidFill>
                <a:latin typeface="Calibri"/>
                <a:cs typeface="Calibri"/>
              </a:rPr>
              <a:t> </a:t>
            </a:r>
            <a:r>
              <a:rPr sz="2300" spc="80" dirty="0">
                <a:solidFill>
                  <a:srgbClr val="231F20"/>
                </a:solidFill>
                <a:latin typeface="Calibri"/>
                <a:cs typeface="Calibri"/>
              </a:rPr>
              <a:t>numéro</a:t>
            </a:r>
            <a:r>
              <a:rPr sz="2300" spc="345" dirty="0">
                <a:solidFill>
                  <a:srgbClr val="231F20"/>
                </a:solidFill>
                <a:latin typeface="Calibri"/>
                <a:cs typeface="Calibri"/>
              </a:rPr>
              <a:t> </a:t>
            </a:r>
            <a:r>
              <a:rPr sz="2300" dirty="0">
                <a:solidFill>
                  <a:srgbClr val="231F20"/>
                </a:solidFill>
                <a:latin typeface="Calibri"/>
                <a:cs typeface="Calibri"/>
              </a:rPr>
              <a:t>de</a:t>
            </a:r>
            <a:r>
              <a:rPr sz="2300" spc="340" dirty="0">
                <a:solidFill>
                  <a:srgbClr val="231F20"/>
                </a:solidFill>
                <a:latin typeface="Calibri"/>
                <a:cs typeface="Calibri"/>
              </a:rPr>
              <a:t> </a:t>
            </a:r>
            <a:r>
              <a:rPr sz="2300" spc="65" dirty="0">
                <a:solidFill>
                  <a:srgbClr val="231F20"/>
                </a:solidFill>
                <a:latin typeface="Calibri"/>
                <a:cs typeface="Calibri"/>
              </a:rPr>
              <a:t>mon</a:t>
            </a:r>
            <a:r>
              <a:rPr sz="2300" spc="345" dirty="0">
                <a:solidFill>
                  <a:srgbClr val="231F20"/>
                </a:solidFill>
                <a:latin typeface="Calibri"/>
                <a:cs typeface="Calibri"/>
              </a:rPr>
              <a:t> </a:t>
            </a:r>
            <a:r>
              <a:rPr sz="2300" spc="125" dirty="0">
                <a:solidFill>
                  <a:srgbClr val="231F20"/>
                </a:solidFill>
                <a:latin typeface="Calibri"/>
                <a:cs typeface="Calibri"/>
              </a:rPr>
              <a:t>interlocutrice </a:t>
            </a:r>
            <a:r>
              <a:rPr sz="2300" spc="150" dirty="0">
                <a:solidFill>
                  <a:srgbClr val="231F20"/>
                </a:solidFill>
                <a:latin typeface="Calibri"/>
                <a:cs typeface="Calibri"/>
              </a:rPr>
              <a:t>(Blablacar</a:t>
            </a:r>
            <a:r>
              <a:rPr sz="2300" spc="300" dirty="0">
                <a:solidFill>
                  <a:srgbClr val="231F20"/>
                </a:solidFill>
                <a:latin typeface="Calibri"/>
                <a:cs typeface="Calibri"/>
              </a:rPr>
              <a:t> </a:t>
            </a:r>
            <a:r>
              <a:rPr sz="2300" spc="100" dirty="0">
                <a:solidFill>
                  <a:srgbClr val="231F20"/>
                </a:solidFill>
                <a:latin typeface="Calibri"/>
                <a:cs typeface="Calibri"/>
              </a:rPr>
              <a:t>fournit</a:t>
            </a:r>
            <a:r>
              <a:rPr sz="2300" spc="305" dirty="0">
                <a:solidFill>
                  <a:srgbClr val="231F20"/>
                </a:solidFill>
                <a:latin typeface="Calibri"/>
                <a:cs typeface="Calibri"/>
              </a:rPr>
              <a:t> </a:t>
            </a:r>
            <a:r>
              <a:rPr sz="2300" spc="90" dirty="0">
                <a:solidFill>
                  <a:srgbClr val="231F20"/>
                </a:solidFill>
                <a:latin typeface="Calibri"/>
                <a:cs typeface="Calibri"/>
              </a:rPr>
              <a:t>cette</a:t>
            </a:r>
            <a:r>
              <a:rPr sz="2300" spc="305" dirty="0">
                <a:solidFill>
                  <a:srgbClr val="231F20"/>
                </a:solidFill>
                <a:latin typeface="Calibri"/>
                <a:cs typeface="Calibri"/>
              </a:rPr>
              <a:t> </a:t>
            </a:r>
            <a:r>
              <a:rPr sz="2300" spc="75" dirty="0">
                <a:solidFill>
                  <a:srgbClr val="231F20"/>
                </a:solidFill>
                <a:latin typeface="Calibri"/>
                <a:cs typeface="Calibri"/>
              </a:rPr>
              <a:t>donnée</a:t>
            </a:r>
            <a:r>
              <a:rPr sz="2300" spc="305" dirty="0">
                <a:solidFill>
                  <a:srgbClr val="231F20"/>
                </a:solidFill>
                <a:latin typeface="Calibri"/>
                <a:cs typeface="Calibri"/>
              </a:rPr>
              <a:t> </a:t>
            </a:r>
            <a:r>
              <a:rPr sz="2300" spc="75" dirty="0">
                <a:solidFill>
                  <a:srgbClr val="231F20"/>
                </a:solidFill>
                <a:latin typeface="Calibri"/>
                <a:cs typeface="Calibri"/>
              </a:rPr>
              <a:t>une</a:t>
            </a:r>
            <a:r>
              <a:rPr sz="2300" spc="300" dirty="0">
                <a:solidFill>
                  <a:srgbClr val="231F20"/>
                </a:solidFill>
                <a:latin typeface="Calibri"/>
                <a:cs typeface="Calibri"/>
              </a:rPr>
              <a:t> </a:t>
            </a:r>
            <a:r>
              <a:rPr sz="2300" spc="110" dirty="0">
                <a:solidFill>
                  <a:srgbClr val="231F20"/>
                </a:solidFill>
                <a:latin typeface="Calibri"/>
                <a:cs typeface="Calibri"/>
              </a:rPr>
              <a:t>fois</a:t>
            </a:r>
            <a:r>
              <a:rPr sz="2300" spc="305" dirty="0">
                <a:solidFill>
                  <a:srgbClr val="231F20"/>
                </a:solidFill>
                <a:latin typeface="Calibri"/>
                <a:cs typeface="Calibri"/>
              </a:rPr>
              <a:t> </a:t>
            </a:r>
            <a:r>
              <a:rPr sz="2300" spc="145" dirty="0">
                <a:solidFill>
                  <a:srgbClr val="231F20"/>
                </a:solidFill>
                <a:latin typeface="Calibri"/>
                <a:cs typeface="Calibri"/>
              </a:rPr>
              <a:t>la</a:t>
            </a:r>
            <a:r>
              <a:rPr sz="2300" spc="305" dirty="0">
                <a:solidFill>
                  <a:srgbClr val="231F20"/>
                </a:solidFill>
                <a:latin typeface="Calibri"/>
                <a:cs typeface="Calibri"/>
              </a:rPr>
              <a:t> </a:t>
            </a:r>
            <a:r>
              <a:rPr sz="2300" spc="100" dirty="0">
                <a:solidFill>
                  <a:srgbClr val="231F20"/>
                </a:solidFill>
                <a:latin typeface="Calibri"/>
                <a:cs typeface="Calibri"/>
              </a:rPr>
              <a:t>réservation </a:t>
            </a:r>
            <a:r>
              <a:rPr sz="2300" spc="85" dirty="0">
                <a:solidFill>
                  <a:srgbClr val="231F20"/>
                </a:solidFill>
                <a:latin typeface="Calibri"/>
                <a:cs typeface="Calibri"/>
              </a:rPr>
              <a:t>confirmée)</a:t>
            </a:r>
            <a:r>
              <a:rPr sz="2300" spc="260" dirty="0">
                <a:solidFill>
                  <a:srgbClr val="231F20"/>
                </a:solidFill>
                <a:latin typeface="Calibri"/>
                <a:cs typeface="Calibri"/>
              </a:rPr>
              <a:t> </a:t>
            </a:r>
            <a:r>
              <a:rPr sz="2300" spc="55" dirty="0">
                <a:solidFill>
                  <a:srgbClr val="231F20"/>
                </a:solidFill>
                <a:latin typeface="Calibri"/>
                <a:cs typeface="Calibri"/>
              </a:rPr>
              <a:t>pour</a:t>
            </a:r>
            <a:r>
              <a:rPr sz="2300" spc="254" dirty="0">
                <a:solidFill>
                  <a:srgbClr val="231F20"/>
                </a:solidFill>
                <a:latin typeface="Calibri"/>
                <a:cs typeface="Calibri"/>
              </a:rPr>
              <a:t> </a:t>
            </a:r>
            <a:r>
              <a:rPr sz="2300" spc="55" dirty="0">
                <a:solidFill>
                  <a:srgbClr val="231F20"/>
                </a:solidFill>
                <a:latin typeface="Calibri"/>
                <a:cs typeface="Calibri"/>
              </a:rPr>
              <a:t>tenter</a:t>
            </a:r>
            <a:r>
              <a:rPr sz="2300" spc="254" dirty="0">
                <a:solidFill>
                  <a:srgbClr val="231F20"/>
                </a:solidFill>
                <a:latin typeface="Calibri"/>
                <a:cs typeface="Calibri"/>
              </a:rPr>
              <a:t> </a:t>
            </a:r>
            <a:r>
              <a:rPr sz="2300" spc="45" dirty="0">
                <a:solidFill>
                  <a:srgbClr val="231F20"/>
                </a:solidFill>
                <a:latin typeface="Calibri"/>
                <a:cs typeface="Calibri"/>
              </a:rPr>
              <a:t>d’avoir</a:t>
            </a:r>
            <a:r>
              <a:rPr sz="2300" spc="260" dirty="0">
                <a:solidFill>
                  <a:srgbClr val="231F20"/>
                </a:solidFill>
                <a:latin typeface="Calibri"/>
                <a:cs typeface="Calibri"/>
              </a:rPr>
              <a:t> </a:t>
            </a:r>
            <a:r>
              <a:rPr sz="2300" spc="100" dirty="0">
                <a:solidFill>
                  <a:srgbClr val="231F20"/>
                </a:solidFill>
                <a:latin typeface="Calibri"/>
                <a:cs typeface="Calibri"/>
              </a:rPr>
              <a:t>plus</a:t>
            </a:r>
            <a:r>
              <a:rPr sz="2300" spc="254" dirty="0">
                <a:solidFill>
                  <a:srgbClr val="231F20"/>
                </a:solidFill>
                <a:latin typeface="Calibri"/>
                <a:cs typeface="Calibri"/>
              </a:rPr>
              <a:t> </a:t>
            </a:r>
            <a:r>
              <a:rPr sz="2300" spc="70" dirty="0">
                <a:solidFill>
                  <a:srgbClr val="231F20"/>
                </a:solidFill>
                <a:latin typeface="Calibri"/>
                <a:cs typeface="Calibri"/>
              </a:rPr>
              <a:t>d’informations,</a:t>
            </a:r>
            <a:r>
              <a:rPr sz="2300" spc="254" dirty="0">
                <a:solidFill>
                  <a:srgbClr val="231F20"/>
                </a:solidFill>
                <a:latin typeface="Calibri"/>
                <a:cs typeface="Calibri"/>
              </a:rPr>
              <a:t> </a:t>
            </a:r>
            <a:r>
              <a:rPr sz="2300" spc="75" dirty="0">
                <a:solidFill>
                  <a:srgbClr val="231F20"/>
                </a:solidFill>
                <a:latin typeface="Calibri"/>
                <a:cs typeface="Calibri"/>
              </a:rPr>
              <a:t>mais </a:t>
            </a:r>
            <a:r>
              <a:rPr sz="2300" spc="70" dirty="0">
                <a:solidFill>
                  <a:srgbClr val="231F20"/>
                </a:solidFill>
                <a:latin typeface="Calibri"/>
                <a:cs typeface="Calibri"/>
              </a:rPr>
              <a:t>une</a:t>
            </a:r>
            <a:r>
              <a:rPr sz="2300" spc="270" dirty="0">
                <a:solidFill>
                  <a:srgbClr val="231F20"/>
                </a:solidFill>
                <a:latin typeface="Calibri"/>
                <a:cs typeface="Calibri"/>
              </a:rPr>
              <a:t> </a:t>
            </a:r>
            <a:r>
              <a:rPr sz="2300" b="1" spc="75" dirty="0">
                <a:solidFill>
                  <a:srgbClr val="231F20"/>
                </a:solidFill>
                <a:latin typeface="Calibri"/>
                <a:cs typeface="Calibri"/>
              </a:rPr>
              <a:t>réponse</a:t>
            </a:r>
            <a:r>
              <a:rPr sz="2300" b="1" spc="270" dirty="0">
                <a:solidFill>
                  <a:srgbClr val="231F20"/>
                </a:solidFill>
                <a:latin typeface="Calibri"/>
                <a:cs typeface="Calibri"/>
              </a:rPr>
              <a:t> </a:t>
            </a:r>
            <a:r>
              <a:rPr sz="2300" b="1" spc="95" dirty="0">
                <a:solidFill>
                  <a:srgbClr val="231F20"/>
                </a:solidFill>
                <a:latin typeface="Calibri"/>
                <a:cs typeface="Calibri"/>
              </a:rPr>
              <a:t>automatique</a:t>
            </a:r>
            <a:r>
              <a:rPr sz="2300" b="1" spc="275" dirty="0">
                <a:solidFill>
                  <a:srgbClr val="231F20"/>
                </a:solidFill>
                <a:latin typeface="Calibri"/>
                <a:cs typeface="Calibri"/>
              </a:rPr>
              <a:t> </a:t>
            </a:r>
            <a:r>
              <a:rPr sz="2300" dirty="0">
                <a:solidFill>
                  <a:srgbClr val="231F20"/>
                </a:solidFill>
                <a:latin typeface="Calibri"/>
                <a:cs typeface="Calibri"/>
              </a:rPr>
              <a:t>me</a:t>
            </a:r>
            <a:r>
              <a:rPr sz="2300" spc="275" dirty="0">
                <a:solidFill>
                  <a:srgbClr val="231F20"/>
                </a:solidFill>
                <a:latin typeface="Calibri"/>
                <a:cs typeface="Calibri"/>
              </a:rPr>
              <a:t> </a:t>
            </a:r>
            <a:r>
              <a:rPr sz="2300" spc="90" dirty="0">
                <a:solidFill>
                  <a:srgbClr val="231F20"/>
                </a:solidFill>
                <a:latin typeface="Calibri"/>
                <a:cs typeface="Calibri"/>
              </a:rPr>
              <a:t>souhaite</a:t>
            </a:r>
            <a:r>
              <a:rPr sz="2300" spc="270" dirty="0">
                <a:solidFill>
                  <a:srgbClr val="231F20"/>
                </a:solidFill>
                <a:latin typeface="Calibri"/>
                <a:cs typeface="Calibri"/>
              </a:rPr>
              <a:t> </a:t>
            </a:r>
            <a:r>
              <a:rPr sz="2300" spc="135" dirty="0">
                <a:solidFill>
                  <a:srgbClr val="231F20"/>
                </a:solidFill>
                <a:latin typeface="Calibri"/>
                <a:cs typeface="Calibri"/>
              </a:rPr>
              <a:t>la</a:t>
            </a:r>
            <a:r>
              <a:rPr sz="2300" spc="275" dirty="0">
                <a:solidFill>
                  <a:srgbClr val="231F20"/>
                </a:solidFill>
                <a:latin typeface="Calibri"/>
                <a:cs typeface="Calibri"/>
              </a:rPr>
              <a:t> </a:t>
            </a:r>
            <a:r>
              <a:rPr sz="2300" spc="65" dirty="0">
                <a:solidFill>
                  <a:srgbClr val="231F20"/>
                </a:solidFill>
                <a:latin typeface="Calibri"/>
                <a:cs typeface="Calibri"/>
              </a:rPr>
              <a:t>bienvenue</a:t>
            </a:r>
            <a:r>
              <a:rPr sz="2300" spc="270" dirty="0">
                <a:solidFill>
                  <a:srgbClr val="231F20"/>
                </a:solidFill>
                <a:latin typeface="Calibri"/>
                <a:cs typeface="Calibri"/>
              </a:rPr>
              <a:t> </a:t>
            </a:r>
            <a:r>
              <a:rPr sz="2300" spc="80" dirty="0">
                <a:solidFill>
                  <a:srgbClr val="231F20"/>
                </a:solidFill>
                <a:latin typeface="Calibri"/>
                <a:cs typeface="Calibri"/>
              </a:rPr>
              <a:t>sur </a:t>
            </a:r>
            <a:r>
              <a:rPr sz="2300" spc="55" dirty="0">
                <a:solidFill>
                  <a:srgbClr val="231F20"/>
                </a:solidFill>
                <a:latin typeface="Calibri"/>
                <a:cs typeface="Calibri"/>
              </a:rPr>
              <a:t>Lycamobile</a:t>
            </a:r>
            <a:r>
              <a:rPr sz="2300" spc="70" dirty="0">
                <a:solidFill>
                  <a:srgbClr val="231F20"/>
                </a:solidFill>
                <a:latin typeface="Calibri"/>
                <a:cs typeface="Calibri"/>
              </a:rPr>
              <a:t> </a:t>
            </a:r>
            <a:r>
              <a:rPr sz="2300" dirty="0">
                <a:solidFill>
                  <a:srgbClr val="231F20"/>
                </a:solidFill>
                <a:latin typeface="Calibri"/>
                <a:cs typeface="Calibri"/>
              </a:rPr>
              <a:t>et</a:t>
            </a:r>
            <a:r>
              <a:rPr sz="2300" spc="70" dirty="0">
                <a:solidFill>
                  <a:srgbClr val="231F20"/>
                </a:solidFill>
                <a:latin typeface="Calibri"/>
                <a:cs typeface="Calibri"/>
              </a:rPr>
              <a:t> </a:t>
            </a:r>
            <a:r>
              <a:rPr sz="2300" dirty="0">
                <a:solidFill>
                  <a:srgbClr val="231F20"/>
                </a:solidFill>
                <a:latin typeface="Calibri"/>
                <a:cs typeface="Calibri"/>
              </a:rPr>
              <a:t>me</a:t>
            </a:r>
            <a:r>
              <a:rPr sz="2300" spc="70" dirty="0">
                <a:solidFill>
                  <a:srgbClr val="231F20"/>
                </a:solidFill>
                <a:latin typeface="Calibri"/>
                <a:cs typeface="Calibri"/>
              </a:rPr>
              <a:t> </a:t>
            </a:r>
            <a:r>
              <a:rPr sz="2300" dirty="0">
                <a:solidFill>
                  <a:srgbClr val="231F20"/>
                </a:solidFill>
                <a:latin typeface="Calibri"/>
                <a:cs typeface="Calibri"/>
              </a:rPr>
              <a:t>renvoie</a:t>
            </a:r>
            <a:r>
              <a:rPr sz="2300" spc="65" dirty="0">
                <a:solidFill>
                  <a:srgbClr val="231F20"/>
                </a:solidFill>
                <a:latin typeface="Calibri"/>
                <a:cs typeface="Calibri"/>
              </a:rPr>
              <a:t> </a:t>
            </a:r>
            <a:r>
              <a:rPr sz="2300" dirty="0">
                <a:solidFill>
                  <a:srgbClr val="231F20"/>
                </a:solidFill>
                <a:latin typeface="Calibri"/>
                <a:cs typeface="Calibri"/>
              </a:rPr>
              <a:t>vers</a:t>
            </a:r>
            <a:r>
              <a:rPr sz="2300" spc="70" dirty="0">
                <a:solidFill>
                  <a:srgbClr val="231F20"/>
                </a:solidFill>
                <a:latin typeface="Calibri"/>
                <a:cs typeface="Calibri"/>
              </a:rPr>
              <a:t> </a:t>
            </a:r>
            <a:r>
              <a:rPr sz="2300" dirty="0">
                <a:solidFill>
                  <a:srgbClr val="231F20"/>
                </a:solidFill>
                <a:latin typeface="Calibri"/>
                <a:cs typeface="Calibri"/>
              </a:rPr>
              <a:t>un</a:t>
            </a:r>
            <a:r>
              <a:rPr sz="2300" spc="65" dirty="0">
                <a:solidFill>
                  <a:srgbClr val="231F20"/>
                </a:solidFill>
                <a:latin typeface="Calibri"/>
                <a:cs typeface="Calibri"/>
              </a:rPr>
              <a:t> </a:t>
            </a:r>
            <a:r>
              <a:rPr sz="2300" spc="-10" dirty="0">
                <a:solidFill>
                  <a:srgbClr val="231F20"/>
                </a:solidFill>
                <a:latin typeface="Calibri"/>
                <a:cs typeface="Calibri"/>
              </a:rPr>
              <a:t>répondeur...</a:t>
            </a:r>
            <a:endParaRPr sz="2300" dirty="0">
              <a:latin typeface="Calibri"/>
              <a:cs typeface="Calibri"/>
            </a:endParaRPr>
          </a:p>
          <a:p>
            <a:pPr>
              <a:lnSpc>
                <a:spcPct val="100000"/>
              </a:lnSpc>
              <a:spcBef>
                <a:spcPts val="55"/>
              </a:spcBef>
            </a:pPr>
            <a:endParaRPr sz="2100" dirty="0">
              <a:latin typeface="Calibri"/>
              <a:cs typeface="Calibri"/>
            </a:endParaRPr>
          </a:p>
          <a:p>
            <a:pPr marL="12700" marR="3168015" algn="just">
              <a:lnSpc>
                <a:spcPct val="120200"/>
              </a:lnSpc>
            </a:pPr>
            <a:r>
              <a:rPr sz="2300" spc="95" dirty="0">
                <a:solidFill>
                  <a:srgbClr val="231F20"/>
                </a:solidFill>
                <a:latin typeface="Calibri"/>
                <a:cs typeface="Calibri"/>
              </a:rPr>
              <a:t>Intrigué</a:t>
            </a:r>
            <a:r>
              <a:rPr sz="2300" spc="240" dirty="0">
                <a:solidFill>
                  <a:srgbClr val="231F20"/>
                </a:solidFill>
                <a:latin typeface="Calibri"/>
                <a:cs typeface="Calibri"/>
              </a:rPr>
              <a:t> </a:t>
            </a:r>
            <a:r>
              <a:rPr sz="2300" spc="95" dirty="0">
                <a:solidFill>
                  <a:srgbClr val="231F20"/>
                </a:solidFill>
                <a:latin typeface="Calibri"/>
                <a:cs typeface="Calibri"/>
              </a:rPr>
              <a:t>mais</a:t>
            </a:r>
            <a:r>
              <a:rPr sz="2300" spc="240" dirty="0">
                <a:solidFill>
                  <a:srgbClr val="231F20"/>
                </a:solidFill>
                <a:latin typeface="Calibri"/>
                <a:cs typeface="Calibri"/>
              </a:rPr>
              <a:t> </a:t>
            </a:r>
            <a:r>
              <a:rPr sz="2300" spc="80" dirty="0">
                <a:solidFill>
                  <a:srgbClr val="231F20"/>
                </a:solidFill>
                <a:latin typeface="Calibri"/>
                <a:cs typeface="Calibri"/>
              </a:rPr>
              <a:t>pas</a:t>
            </a:r>
            <a:r>
              <a:rPr sz="2300" spc="240" dirty="0">
                <a:solidFill>
                  <a:srgbClr val="231F20"/>
                </a:solidFill>
                <a:latin typeface="Calibri"/>
                <a:cs typeface="Calibri"/>
              </a:rPr>
              <a:t> </a:t>
            </a:r>
            <a:r>
              <a:rPr sz="2300" spc="70" dirty="0">
                <a:solidFill>
                  <a:srgbClr val="231F20"/>
                </a:solidFill>
                <a:latin typeface="Calibri"/>
                <a:cs typeface="Calibri"/>
              </a:rPr>
              <a:t>inquiété,</a:t>
            </a:r>
            <a:r>
              <a:rPr sz="2300" spc="240" dirty="0">
                <a:solidFill>
                  <a:srgbClr val="231F20"/>
                </a:solidFill>
                <a:latin typeface="Calibri"/>
                <a:cs typeface="Calibri"/>
              </a:rPr>
              <a:t> </a:t>
            </a:r>
            <a:r>
              <a:rPr sz="2300" spc="55" dirty="0">
                <a:solidFill>
                  <a:srgbClr val="231F20"/>
                </a:solidFill>
                <a:latin typeface="Calibri"/>
                <a:cs typeface="Calibri"/>
              </a:rPr>
              <a:t>j’abandonne</a:t>
            </a:r>
            <a:r>
              <a:rPr sz="2300" spc="240" dirty="0">
                <a:solidFill>
                  <a:srgbClr val="231F20"/>
                </a:solidFill>
                <a:latin typeface="Calibri"/>
                <a:cs typeface="Calibri"/>
              </a:rPr>
              <a:t> </a:t>
            </a:r>
            <a:r>
              <a:rPr sz="2300" dirty="0">
                <a:solidFill>
                  <a:srgbClr val="231F20"/>
                </a:solidFill>
                <a:latin typeface="Calibri"/>
                <a:cs typeface="Calibri"/>
              </a:rPr>
              <a:t>et</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70" dirty="0">
                <a:solidFill>
                  <a:srgbClr val="231F20"/>
                </a:solidFill>
                <a:latin typeface="Calibri"/>
                <a:cs typeface="Calibri"/>
              </a:rPr>
              <a:t>cherche</a:t>
            </a:r>
            <a:r>
              <a:rPr sz="2300" spc="240" dirty="0">
                <a:solidFill>
                  <a:srgbClr val="231F20"/>
                </a:solidFill>
                <a:latin typeface="Calibri"/>
                <a:cs typeface="Calibri"/>
              </a:rPr>
              <a:t> </a:t>
            </a:r>
            <a:r>
              <a:rPr sz="2300" spc="40" dirty="0">
                <a:solidFill>
                  <a:srgbClr val="231F20"/>
                </a:solidFill>
                <a:latin typeface="Calibri"/>
                <a:cs typeface="Calibri"/>
              </a:rPr>
              <a:t>un </a:t>
            </a:r>
            <a:r>
              <a:rPr sz="2300" spc="100" dirty="0">
                <a:solidFill>
                  <a:srgbClr val="231F20"/>
                </a:solidFill>
                <a:latin typeface="Calibri"/>
                <a:cs typeface="Calibri"/>
              </a:rPr>
              <a:t>autre</a:t>
            </a:r>
            <a:r>
              <a:rPr sz="2300" spc="330" dirty="0">
                <a:solidFill>
                  <a:srgbClr val="231F20"/>
                </a:solidFill>
                <a:latin typeface="Calibri"/>
                <a:cs typeface="Calibri"/>
              </a:rPr>
              <a:t> </a:t>
            </a:r>
            <a:r>
              <a:rPr sz="2300" spc="165" dirty="0">
                <a:solidFill>
                  <a:srgbClr val="231F20"/>
                </a:solidFill>
                <a:latin typeface="Calibri"/>
                <a:cs typeface="Calibri"/>
              </a:rPr>
              <a:t>Blablacar</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10" dirty="0">
                <a:solidFill>
                  <a:srgbClr val="231F20"/>
                </a:solidFill>
                <a:latin typeface="Calibri"/>
                <a:cs typeface="Calibri"/>
              </a:rPr>
              <a:t>le</a:t>
            </a:r>
            <a:r>
              <a:rPr sz="2300" spc="335" dirty="0">
                <a:solidFill>
                  <a:srgbClr val="231F20"/>
                </a:solidFill>
                <a:latin typeface="Calibri"/>
                <a:cs typeface="Calibri"/>
              </a:rPr>
              <a:t> </a:t>
            </a:r>
            <a:r>
              <a:rPr sz="2300" spc="114" dirty="0">
                <a:solidFill>
                  <a:srgbClr val="231F20"/>
                </a:solidFill>
                <a:latin typeface="Calibri"/>
                <a:cs typeface="Calibri"/>
              </a:rPr>
              <a:t>lendemain.</a:t>
            </a:r>
            <a:r>
              <a:rPr sz="2300" spc="335" dirty="0">
                <a:solidFill>
                  <a:srgbClr val="231F20"/>
                </a:solidFill>
                <a:latin typeface="Calibri"/>
                <a:cs typeface="Calibri"/>
              </a:rPr>
              <a:t> </a:t>
            </a:r>
            <a:r>
              <a:rPr sz="2300" spc="195" dirty="0">
                <a:solidFill>
                  <a:srgbClr val="231F20"/>
                </a:solidFill>
                <a:latin typeface="Calibri"/>
                <a:cs typeface="Calibri"/>
              </a:rPr>
              <a:t>Je</a:t>
            </a:r>
            <a:r>
              <a:rPr sz="2300" spc="335" dirty="0">
                <a:solidFill>
                  <a:srgbClr val="231F20"/>
                </a:solidFill>
                <a:latin typeface="Calibri"/>
                <a:cs typeface="Calibri"/>
              </a:rPr>
              <a:t> </a:t>
            </a:r>
            <a:r>
              <a:rPr sz="2300" spc="75" dirty="0">
                <a:solidFill>
                  <a:srgbClr val="231F20"/>
                </a:solidFill>
                <a:latin typeface="Calibri"/>
                <a:cs typeface="Calibri"/>
              </a:rPr>
              <a:t>tombe</a:t>
            </a:r>
            <a:r>
              <a:rPr sz="2300" spc="335" dirty="0">
                <a:solidFill>
                  <a:srgbClr val="231F20"/>
                </a:solidFill>
                <a:latin typeface="Calibri"/>
                <a:cs typeface="Calibri"/>
              </a:rPr>
              <a:t> </a:t>
            </a:r>
            <a:r>
              <a:rPr sz="2300" spc="150" dirty="0">
                <a:solidFill>
                  <a:srgbClr val="231F20"/>
                </a:solidFill>
                <a:latin typeface="Calibri"/>
                <a:cs typeface="Calibri"/>
              </a:rPr>
              <a:t>ainsi</a:t>
            </a:r>
            <a:r>
              <a:rPr sz="2300" spc="335" dirty="0">
                <a:solidFill>
                  <a:srgbClr val="231F20"/>
                </a:solidFill>
                <a:latin typeface="Calibri"/>
                <a:cs typeface="Calibri"/>
              </a:rPr>
              <a:t> </a:t>
            </a:r>
            <a:r>
              <a:rPr sz="2300" spc="105" dirty="0">
                <a:solidFill>
                  <a:srgbClr val="231F20"/>
                </a:solidFill>
                <a:latin typeface="Calibri"/>
                <a:cs typeface="Calibri"/>
              </a:rPr>
              <a:t>sur </a:t>
            </a:r>
            <a:r>
              <a:rPr sz="2300" b="1" spc="140" dirty="0">
                <a:solidFill>
                  <a:srgbClr val="231F20"/>
                </a:solidFill>
                <a:latin typeface="Calibri"/>
                <a:cs typeface="Calibri"/>
              </a:rPr>
              <a:t>Sophia</a:t>
            </a:r>
            <a:r>
              <a:rPr sz="2300" spc="140" dirty="0">
                <a:solidFill>
                  <a:srgbClr val="231F20"/>
                </a:solidFill>
                <a:latin typeface="Calibri"/>
                <a:cs typeface="Calibri"/>
              </a:rPr>
              <a:t>,</a:t>
            </a:r>
            <a:r>
              <a:rPr sz="2300" spc="310" dirty="0">
                <a:solidFill>
                  <a:srgbClr val="231F20"/>
                </a:solidFill>
                <a:latin typeface="Calibri"/>
                <a:cs typeface="Calibri"/>
              </a:rPr>
              <a:t> </a:t>
            </a:r>
            <a:r>
              <a:rPr sz="2300" spc="100" dirty="0">
                <a:solidFill>
                  <a:srgbClr val="231F20"/>
                </a:solidFill>
                <a:latin typeface="Calibri"/>
                <a:cs typeface="Calibri"/>
              </a:rPr>
              <a:t>qui</a:t>
            </a:r>
            <a:r>
              <a:rPr sz="2300" spc="310" dirty="0">
                <a:solidFill>
                  <a:srgbClr val="231F20"/>
                </a:solidFill>
                <a:latin typeface="Calibri"/>
                <a:cs typeface="Calibri"/>
              </a:rPr>
              <a:t> </a:t>
            </a:r>
            <a:r>
              <a:rPr sz="2300" spc="75" dirty="0">
                <a:solidFill>
                  <a:srgbClr val="231F20"/>
                </a:solidFill>
                <a:latin typeface="Calibri"/>
                <a:cs typeface="Calibri"/>
              </a:rPr>
              <a:t>propose</a:t>
            </a:r>
            <a:r>
              <a:rPr sz="2300" spc="310" dirty="0">
                <a:solidFill>
                  <a:srgbClr val="231F20"/>
                </a:solidFill>
                <a:latin typeface="Calibri"/>
                <a:cs typeface="Calibri"/>
              </a:rPr>
              <a:t> </a:t>
            </a:r>
            <a:r>
              <a:rPr sz="2300" spc="85" dirty="0">
                <a:solidFill>
                  <a:srgbClr val="231F20"/>
                </a:solidFill>
                <a:latin typeface="Calibri"/>
                <a:cs typeface="Calibri"/>
              </a:rPr>
              <a:t>un</a:t>
            </a:r>
            <a:r>
              <a:rPr sz="2300" spc="310" dirty="0">
                <a:solidFill>
                  <a:srgbClr val="231F20"/>
                </a:solidFill>
                <a:latin typeface="Calibri"/>
                <a:cs typeface="Calibri"/>
              </a:rPr>
              <a:t> </a:t>
            </a:r>
            <a:r>
              <a:rPr sz="2300" spc="105" dirty="0">
                <a:solidFill>
                  <a:srgbClr val="231F20"/>
                </a:solidFill>
                <a:latin typeface="Calibri"/>
                <a:cs typeface="Calibri"/>
              </a:rPr>
              <a:t>trajet</a:t>
            </a:r>
            <a:r>
              <a:rPr sz="2300" spc="310" dirty="0">
                <a:solidFill>
                  <a:srgbClr val="231F20"/>
                </a:solidFill>
                <a:latin typeface="Calibri"/>
                <a:cs typeface="Calibri"/>
              </a:rPr>
              <a:t> </a:t>
            </a:r>
            <a:r>
              <a:rPr sz="2300" spc="135" dirty="0">
                <a:solidFill>
                  <a:srgbClr val="231F20"/>
                </a:solidFill>
                <a:latin typeface="Calibri"/>
                <a:cs typeface="Calibri"/>
              </a:rPr>
              <a:t>similaire,</a:t>
            </a:r>
            <a:r>
              <a:rPr sz="2300" spc="320" dirty="0">
                <a:solidFill>
                  <a:srgbClr val="231F20"/>
                </a:solidFill>
                <a:latin typeface="Calibri"/>
                <a:cs typeface="Calibri"/>
              </a:rPr>
              <a:t> </a:t>
            </a:r>
            <a:r>
              <a:rPr sz="2300" spc="80" dirty="0">
                <a:solidFill>
                  <a:srgbClr val="231F20"/>
                </a:solidFill>
                <a:latin typeface="Calibri"/>
                <a:cs typeface="Calibri"/>
              </a:rPr>
              <a:t>pour</a:t>
            </a:r>
            <a:r>
              <a:rPr sz="2300" spc="310" dirty="0">
                <a:solidFill>
                  <a:srgbClr val="231F20"/>
                </a:solidFill>
                <a:latin typeface="Calibri"/>
                <a:cs typeface="Calibri"/>
              </a:rPr>
              <a:t> </a:t>
            </a:r>
            <a:r>
              <a:rPr sz="2300" spc="110" dirty="0">
                <a:solidFill>
                  <a:srgbClr val="231F20"/>
                </a:solidFill>
                <a:latin typeface="Calibri"/>
                <a:cs typeface="Calibri"/>
              </a:rPr>
              <a:t>13</a:t>
            </a:r>
            <a:r>
              <a:rPr sz="2300" spc="310" dirty="0">
                <a:solidFill>
                  <a:srgbClr val="231F20"/>
                </a:solidFill>
                <a:latin typeface="Calibri"/>
                <a:cs typeface="Calibri"/>
              </a:rPr>
              <a:t> </a:t>
            </a:r>
            <a:r>
              <a:rPr sz="2300" spc="80" dirty="0">
                <a:solidFill>
                  <a:srgbClr val="231F20"/>
                </a:solidFill>
                <a:latin typeface="Calibri"/>
                <a:cs typeface="Calibri"/>
              </a:rPr>
              <a:t>euros. </a:t>
            </a:r>
            <a:r>
              <a:rPr sz="2300" spc="70" dirty="0">
                <a:solidFill>
                  <a:srgbClr val="231F20"/>
                </a:solidFill>
                <a:latin typeface="Calibri"/>
                <a:cs typeface="Calibri"/>
              </a:rPr>
              <a:t>Sophia</a:t>
            </a:r>
            <a:r>
              <a:rPr sz="2300" spc="105" dirty="0">
                <a:solidFill>
                  <a:srgbClr val="231F20"/>
                </a:solidFill>
                <a:latin typeface="Calibri"/>
                <a:cs typeface="Calibri"/>
              </a:rPr>
              <a:t> </a:t>
            </a:r>
            <a:r>
              <a:rPr sz="2300" dirty="0">
                <a:solidFill>
                  <a:srgbClr val="231F20"/>
                </a:solidFill>
                <a:latin typeface="Calibri"/>
                <a:cs typeface="Calibri"/>
              </a:rPr>
              <a:t>n’a</a:t>
            </a:r>
            <a:r>
              <a:rPr sz="2300" spc="105" dirty="0">
                <a:solidFill>
                  <a:srgbClr val="231F20"/>
                </a:solidFill>
                <a:latin typeface="Calibri"/>
                <a:cs typeface="Calibri"/>
              </a:rPr>
              <a:t> </a:t>
            </a:r>
            <a:r>
              <a:rPr sz="2300" spc="70" dirty="0">
                <a:solidFill>
                  <a:srgbClr val="231F20"/>
                </a:solidFill>
                <a:latin typeface="Calibri"/>
                <a:cs typeface="Calibri"/>
              </a:rPr>
              <a:t>jamais</a:t>
            </a:r>
            <a:r>
              <a:rPr sz="2300" spc="105" dirty="0">
                <a:solidFill>
                  <a:srgbClr val="231F20"/>
                </a:solidFill>
                <a:latin typeface="Calibri"/>
                <a:cs typeface="Calibri"/>
              </a:rPr>
              <a:t> </a:t>
            </a:r>
            <a:r>
              <a:rPr sz="2300" dirty="0">
                <a:solidFill>
                  <a:srgbClr val="231F20"/>
                </a:solidFill>
                <a:latin typeface="Calibri"/>
                <a:cs typeface="Calibri"/>
              </a:rPr>
              <a:t>été</a:t>
            </a:r>
            <a:r>
              <a:rPr sz="2300" spc="105" dirty="0">
                <a:solidFill>
                  <a:srgbClr val="231F20"/>
                </a:solidFill>
                <a:latin typeface="Calibri"/>
                <a:cs typeface="Calibri"/>
              </a:rPr>
              <a:t> </a:t>
            </a:r>
            <a:r>
              <a:rPr sz="2300" dirty="0">
                <a:solidFill>
                  <a:srgbClr val="231F20"/>
                </a:solidFill>
                <a:latin typeface="Calibri"/>
                <a:cs typeface="Calibri"/>
              </a:rPr>
              <a:t>notée</a:t>
            </a:r>
            <a:r>
              <a:rPr sz="2300" spc="110" dirty="0">
                <a:solidFill>
                  <a:srgbClr val="231F20"/>
                </a:solidFill>
                <a:latin typeface="Calibri"/>
                <a:cs typeface="Calibri"/>
              </a:rPr>
              <a:t> </a:t>
            </a:r>
            <a:r>
              <a:rPr sz="2300" dirty="0">
                <a:solidFill>
                  <a:srgbClr val="231F20"/>
                </a:solidFill>
                <a:latin typeface="Calibri"/>
                <a:cs typeface="Calibri"/>
              </a:rPr>
              <a:t>non</a:t>
            </a:r>
            <a:r>
              <a:rPr sz="2300" spc="105" dirty="0">
                <a:solidFill>
                  <a:srgbClr val="231F20"/>
                </a:solidFill>
                <a:latin typeface="Calibri"/>
                <a:cs typeface="Calibri"/>
              </a:rPr>
              <a:t> </a:t>
            </a:r>
            <a:r>
              <a:rPr sz="2300" spc="65" dirty="0">
                <a:solidFill>
                  <a:srgbClr val="231F20"/>
                </a:solidFill>
                <a:latin typeface="Calibri"/>
                <a:cs typeface="Calibri"/>
              </a:rPr>
              <a:t>plus,</a:t>
            </a:r>
            <a:r>
              <a:rPr sz="2300" spc="100" dirty="0">
                <a:solidFill>
                  <a:srgbClr val="231F20"/>
                </a:solidFill>
                <a:latin typeface="Calibri"/>
                <a:cs typeface="Calibri"/>
              </a:rPr>
              <a:t> </a:t>
            </a:r>
            <a:r>
              <a:rPr sz="2300" spc="75" dirty="0">
                <a:solidFill>
                  <a:srgbClr val="231F20"/>
                </a:solidFill>
                <a:latin typeface="Calibri"/>
                <a:cs typeface="Calibri"/>
              </a:rPr>
              <a:t>mais</a:t>
            </a:r>
            <a:r>
              <a:rPr sz="2300" spc="105" dirty="0">
                <a:solidFill>
                  <a:srgbClr val="231F20"/>
                </a:solidFill>
                <a:latin typeface="Calibri"/>
                <a:cs typeface="Calibri"/>
              </a:rPr>
              <a:t> </a:t>
            </a:r>
            <a:r>
              <a:rPr sz="2300" spc="70" dirty="0">
                <a:solidFill>
                  <a:srgbClr val="231F20"/>
                </a:solidFill>
                <a:latin typeface="Calibri"/>
                <a:cs typeface="Calibri"/>
              </a:rPr>
              <a:t>elle</a:t>
            </a:r>
            <a:r>
              <a:rPr sz="2300" spc="110" dirty="0">
                <a:solidFill>
                  <a:srgbClr val="231F20"/>
                </a:solidFill>
                <a:latin typeface="Calibri"/>
                <a:cs typeface="Calibri"/>
              </a:rPr>
              <a:t> </a:t>
            </a:r>
            <a:r>
              <a:rPr sz="2300" spc="50" dirty="0">
                <a:solidFill>
                  <a:srgbClr val="231F20"/>
                </a:solidFill>
                <a:latin typeface="Calibri"/>
                <a:cs typeface="Calibri"/>
              </a:rPr>
              <a:t>affiche</a:t>
            </a:r>
            <a:r>
              <a:rPr sz="2300" spc="105"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photo</a:t>
            </a:r>
            <a:r>
              <a:rPr sz="2300" spc="75" dirty="0">
                <a:solidFill>
                  <a:srgbClr val="231F20"/>
                </a:solidFill>
                <a:latin typeface="Calibri"/>
                <a:cs typeface="Calibri"/>
              </a:rPr>
              <a:t> </a:t>
            </a:r>
            <a:r>
              <a:rPr sz="2300" spc="50" dirty="0">
                <a:solidFill>
                  <a:srgbClr val="231F20"/>
                </a:solidFill>
                <a:latin typeface="Calibri"/>
                <a:cs typeface="Calibri"/>
              </a:rPr>
              <a:t>qui</a:t>
            </a:r>
            <a:r>
              <a:rPr sz="2300" spc="85" dirty="0">
                <a:solidFill>
                  <a:srgbClr val="231F20"/>
                </a:solidFill>
                <a:latin typeface="Calibri"/>
                <a:cs typeface="Calibri"/>
              </a:rPr>
              <a:t> </a:t>
            </a:r>
            <a:r>
              <a:rPr sz="2300" dirty="0">
                <a:solidFill>
                  <a:srgbClr val="231F20"/>
                </a:solidFill>
                <a:latin typeface="Calibri"/>
                <a:cs typeface="Calibri"/>
              </a:rPr>
              <a:t>semble</a:t>
            </a:r>
            <a:r>
              <a:rPr sz="2300" spc="85" dirty="0">
                <a:solidFill>
                  <a:srgbClr val="231F20"/>
                </a:solidFill>
                <a:latin typeface="Calibri"/>
                <a:cs typeface="Calibri"/>
              </a:rPr>
              <a:t> </a:t>
            </a:r>
            <a:r>
              <a:rPr sz="2300" spc="-10" dirty="0">
                <a:solidFill>
                  <a:srgbClr val="231F20"/>
                </a:solidFill>
                <a:latin typeface="Calibri"/>
                <a:cs typeface="Calibri"/>
              </a:rPr>
              <a:t>réglo.</a:t>
            </a:r>
            <a:endParaRPr sz="2300" dirty="0">
              <a:latin typeface="Calibri"/>
              <a:cs typeface="Calibri"/>
            </a:endParaRPr>
          </a:p>
          <a:p>
            <a:pPr>
              <a:lnSpc>
                <a:spcPct val="100000"/>
              </a:lnSpc>
            </a:pPr>
            <a:endParaRPr sz="2800" dirty="0">
              <a:latin typeface="Calibri"/>
              <a:cs typeface="Calibri"/>
            </a:endParaRPr>
          </a:p>
          <a:p>
            <a:pPr>
              <a:lnSpc>
                <a:spcPct val="100000"/>
              </a:lnSpc>
              <a:spcBef>
                <a:spcPts val="35"/>
              </a:spcBef>
            </a:pPr>
            <a:endParaRPr sz="2300" dirty="0">
              <a:latin typeface="Calibri"/>
              <a:cs typeface="Calibri"/>
            </a:endParaRPr>
          </a:p>
          <a:p>
            <a:pPr marL="4356735" marR="5080" algn="just">
              <a:lnSpc>
                <a:spcPct val="120200"/>
              </a:lnSpc>
            </a:pPr>
            <a:r>
              <a:rPr sz="2300" b="1" spc="175" dirty="0">
                <a:solidFill>
                  <a:srgbClr val="231F20"/>
                </a:solidFill>
                <a:latin typeface="Calibri"/>
                <a:cs typeface="Calibri"/>
              </a:rPr>
              <a:t>Je</a:t>
            </a:r>
            <a:r>
              <a:rPr sz="2300" b="1" spc="160" dirty="0">
                <a:solidFill>
                  <a:srgbClr val="231F20"/>
                </a:solidFill>
                <a:latin typeface="Calibri"/>
                <a:cs typeface="Calibri"/>
              </a:rPr>
              <a:t> </a:t>
            </a:r>
            <a:r>
              <a:rPr sz="2300" b="1" spc="55" dirty="0">
                <a:solidFill>
                  <a:srgbClr val="231F20"/>
                </a:solidFill>
                <a:latin typeface="Calibri"/>
                <a:cs typeface="Calibri"/>
              </a:rPr>
              <a:t>réserve</a:t>
            </a:r>
            <a:r>
              <a:rPr sz="2300" spc="55" dirty="0">
                <a:solidFill>
                  <a:srgbClr val="231F20"/>
                </a:solidFill>
                <a:latin typeface="Calibri"/>
                <a:cs typeface="Calibri"/>
              </a:rPr>
              <a:t>,</a:t>
            </a:r>
            <a:r>
              <a:rPr sz="2300" spc="165" dirty="0">
                <a:solidFill>
                  <a:srgbClr val="231F20"/>
                </a:solidFill>
                <a:latin typeface="Calibri"/>
                <a:cs typeface="Calibri"/>
              </a:rPr>
              <a:t> </a:t>
            </a:r>
            <a:r>
              <a:rPr sz="2300" spc="70" dirty="0">
                <a:solidFill>
                  <a:srgbClr val="231F20"/>
                </a:solidFill>
                <a:latin typeface="Calibri"/>
                <a:cs typeface="Calibri"/>
              </a:rPr>
              <a:t>Sophia</a:t>
            </a:r>
            <a:r>
              <a:rPr sz="2300" spc="165" dirty="0">
                <a:solidFill>
                  <a:srgbClr val="231F20"/>
                </a:solidFill>
                <a:latin typeface="Calibri"/>
                <a:cs typeface="Calibri"/>
              </a:rPr>
              <a:t> </a:t>
            </a:r>
            <a:r>
              <a:rPr sz="2300" dirty="0">
                <a:solidFill>
                  <a:srgbClr val="231F20"/>
                </a:solidFill>
                <a:latin typeface="Calibri"/>
                <a:cs typeface="Calibri"/>
              </a:rPr>
              <a:t>confirme</a:t>
            </a:r>
            <a:r>
              <a:rPr sz="2300" spc="165" dirty="0">
                <a:solidFill>
                  <a:srgbClr val="231F20"/>
                </a:solidFill>
                <a:latin typeface="Calibri"/>
                <a:cs typeface="Calibri"/>
              </a:rPr>
              <a:t> </a:t>
            </a:r>
            <a:r>
              <a:rPr sz="2300" spc="65" dirty="0">
                <a:solidFill>
                  <a:srgbClr val="231F20"/>
                </a:solidFill>
                <a:latin typeface="Calibri"/>
                <a:cs typeface="Calibri"/>
              </a:rPr>
              <a:t>dans</a:t>
            </a:r>
            <a:r>
              <a:rPr sz="2300" spc="17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minute,</a:t>
            </a:r>
            <a:r>
              <a:rPr sz="2300" spc="170" dirty="0">
                <a:solidFill>
                  <a:srgbClr val="231F20"/>
                </a:solidFill>
                <a:latin typeface="Calibri"/>
                <a:cs typeface="Calibri"/>
              </a:rPr>
              <a:t> </a:t>
            </a:r>
            <a:r>
              <a:rPr sz="2300" spc="55" dirty="0">
                <a:solidFill>
                  <a:srgbClr val="231F20"/>
                </a:solidFill>
                <a:latin typeface="Calibri"/>
                <a:cs typeface="Calibri"/>
              </a:rPr>
              <a:t>mais une</a:t>
            </a:r>
            <a:r>
              <a:rPr sz="2300" spc="240" dirty="0">
                <a:solidFill>
                  <a:srgbClr val="231F20"/>
                </a:solidFill>
                <a:latin typeface="Calibri"/>
                <a:cs typeface="Calibri"/>
              </a:rPr>
              <a:t> </a:t>
            </a:r>
            <a:r>
              <a:rPr sz="2300" spc="60" dirty="0">
                <a:solidFill>
                  <a:srgbClr val="231F20"/>
                </a:solidFill>
                <a:latin typeface="Calibri"/>
                <a:cs typeface="Calibri"/>
              </a:rPr>
              <a:t>demi-</a:t>
            </a:r>
            <a:r>
              <a:rPr sz="2300" spc="80" dirty="0">
                <a:solidFill>
                  <a:srgbClr val="231F20"/>
                </a:solidFill>
                <a:latin typeface="Calibri"/>
                <a:cs typeface="Calibri"/>
              </a:rPr>
              <a:t>heure</a:t>
            </a:r>
            <a:r>
              <a:rPr sz="2300" spc="240" dirty="0">
                <a:solidFill>
                  <a:srgbClr val="231F20"/>
                </a:solidFill>
                <a:latin typeface="Calibri"/>
                <a:cs typeface="Calibri"/>
              </a:rPr>
              <a:t> </a:t>
            </a:r>
            <a:r>
              <a:rPr sz="2300" spc="105" dirty="0">
                <a:solidFill>
                  <a:srgbClr val="231F20"/>
                </a:solidFill>
                <a:latin typeface="Calibri"/>
                <a:cs typeface="Calibri"/>
              </a:rPr>
              <a:t>plus</a:t>
            </a:r>
            <a:r>
              <a:rPr sz="2300" spc="240" dirty="0">
                <a:solidFill>
                  <a:srgbClr val="231F20"/>
                </a:solidFill>
                <a:latin typeface="Calibri"/>
                <a:cs typeface="Calibri"/>
              </a:rPr>
              <a:t> </a:t>
            </a:r>
            <a:r>
              <a:rPr sz="2300" spc="70" dirty="0">
                <a:solidFill>
                  <a:srgbClr val="231F20"/>
                </a:solidFill>
                <a:latin typeface="Calibri"/>
                <a:cs typeface="Calibri"/>
              </a:rPr>
              <a:t>tard,</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85" dirty="0">
                <a:solidFill>
                  <a:srgbClr val="231F20"/>
                </a:solidFill>
                <a:latin typeface="Calibri"/>
                <a:cs typeface="Calibri"/>
              </a:rPr>
              <a:t>reçois</a:t>
            </a:r>
            <a:r>
              <a:rPr sz="2300" spc="235" dirty="0">
                <a:solidFill>
                  <a:srgbClr val="231F20"/>
                </a:solidFill>
                <a:latin typeface="Calibri"/>
                <a:cs typeface="Calibri"/>
              </a:rPr>
              <a:t> </a:t>
            </a:r>
            <a:r>
              <a:rPr sz="2300" spc="65" dirty="0">
                <a:solidFill>
                  <a:srgbClr val="231F20"/>
                </a:solidFill>
                <a:latin typeface="Calibri"/>
                <a:cs typeface="Calibri"/>
              </a:rPr>
              <a:t>un</a:t>
            </a:r>
            <a:r>
              <a:rPr sz="2300" spc="240" dirty="0">
                <a:solidFill>
                  <a:srgbClr val="231F20"/>
                </a:solidFill>
                <a:latin typeface="Calibri"/>
                <a:cs typeface="Calibri"/>
              </a:rPr>
              <a:t> </a:t>
            </a:r>
            <a:r>
              <a:rPr sz="2300" spc="110" dirty="0">
                <a:solidFill>
                  <a:srgbClr val="231F20"/>
                </a:solidFill>
                <a:latin typeface="Calibri"/>
                <a:cs typeface="Calibri"/>
              </a:rPr>
              <a:t>mail</a:t>
            </a:r>
            <a:r>
              <a:rPr sz="2300" spc="240" dirty="0">
                <a:solidFill>
                  <a:srgbClr val="231F20"/>
                </a:solidFill>
                <a:latin typeface="Calibri"/>
                <a:cs typeface="Calibri"/>
              </a:rPr>
              <a:t> </a:t>
            </a:r>
            <a:r>
              <a:rPr sz="2300" spc="55" dirty="0">
                <a:solidFill>
                  <a:srgbClr val="231F20"/>
                </a:solidFill>
                <a:latin typeface="Calibri"/>
                <a:cs typeface="Calibri"/>
              </a:rPr>
              <a:t>qui </a:t>
            </a:r>
            <a:r>
              <a:rPr sz="2300" dirty="0">
                <a:solidFill>
                  <a:srgbClr val="231F20"/>
                </a:solidFill>
                <a:latin typeface="Calibri"/>
                <a:cs typeface="Calibri"/>
              </a:rPr>
              <a:t>m’informe</a:t>
            </a:r>
            <a:r>
              <a:rPr sz="2300" spc="229" dirty="0">
                <a:solidFill>
                  <a:srgbClr val="231F20"/>
                </a:solidFill>
                <a:latin typeface="Calibri"/>
                <a:cs typeface="Calibri"/>
              </a:rPr>
              <a:t> </a:t>
            </a:r>
            <a:r>
              <a:rPr sz="2300" dirty="0">
                <a:solidFill>
                  <a:srgbClr val="231F20"/>
                </a:solidFill>
                <a:latin typeface="Calibri"/>
                <a:cs typeface="Calibri"/>
              </a:rPr>
              <a:t>que</a:t>
            </a:r>
            <a:r>
              <a:rPr sz="2300" spc="245" dirty="0">
                <a:solidFill>
                  <a:srgbClr val="231F20"/>
                </a:solidFill>
                <a:latin typeface="Calibri"/>
                <a:cs typeface="Calibri"/>
              </a:rPr>
              <a:t> </a:t>
            </a:r>
            <a:r>
              <a:rPr sz="2300" spc="70" dirty="0">
                <a:solidFill>
                  <a:srgbClr val="231F20"/>
                </a:solidFill>
                <a:latin typeface="Calibri"/>
                <a:cs typeface="Calibri"/>
              </a:rPr>
              <a:t>le</a:t>
            </a:r>
            <a:r>
              <a:rPr sz="2300" spc="240" dirty="0">
                <a:solidFill>
                  <a:srgbClr val="231F20"/>
                </a:solidFill>
                <a:latin typeface="Calibri"/>
                <a:cs typeface="Calibri"/>
              </a:rPr>
              <a:t> </a:t>
            </a:r>
            <a:r>
              <a:rPr sz="2300" dirty="0">
                <a:solidFill>
                  <a:srgbClr val="231F20"/>
                </a:solidFill>
                <a:latin typeface="Calibri"/>
                <a:cs typeface="Calibri"/>
              </a:rPr>
              <a:t>trajet</a:t>
            </a:r>
            <a:r>
              <a:rPr sz="2300" spc="235" dirty="0">
                <a:solidFill>
                  <a:srgbClr val="231F20"/>
                </a:solidFill>
                <a:latin typeface="Calibri"/>
                <a:cs typeface="Calibri"/>
              </a:rPr>
              <a:t> </a:t>
            </a:r>
            <a:r>
              <a:rPr sz="2300" spc="65" dirty="0">
                <a:solidFill>
                  <a:srgbClr val="231F20"/>
                </a:solidFill>
                <a:latin typeface="Calibri"/>
                <a:cs typeface="Calibri"/>
              </a:rPr>
              <a:t>a,</a:t>
            </a:r>
            <a:r>
              <a:rPr sz="2300" spc="240" dirty="0">
                <a:solidFill>
                  <a:srgbClr val="231F20"/>
                </a:solidFill>
                <a:latin typeface="Calibri"/>
                <a:cs typeface="Calibri"/>
              </a:rPr>
              <a:t> </a:t>
            </a:r>
            <a:r>
              <a:rPr sz="2300" spc="65" dirty="0">
                <a:solidFill>
                  <a:srgbClr val="231F20"/>
                </a:solidFill>
                <a:latin typeface="Calibri"/>
                <a:cs typeface="Calibri"/>
              </a:rPr>
              <a:t>à</a:t>
            </a:r>
            <a:r>
              <a:rPr sz="2300" spc="240" dirty="0">
                <a:solidFill>
                  <a:srgbClr val="231F20"/>
                </a:solidFill>
                <a:latin typeface="Calibri"/>
                <a:cs typeface="Calibri"/>
              </a:rPr>
              <a:t> </a:t>
            </a:r>
            <a:r>
              <a:rPr sz="2300" dirty="0">
                <a:solidFill>
                  <a:srgbClr val="231F20"/>
                </a:solidFill>
                <a:latin typeface="Calibri"/>
                <a:cs typeface="Calibri"/>
              </a:rPr>
              <a:t>nouveau,</a:t>
            </a:r>
            <a:r>
              <a:rPr sz="2300" spc="240" dirty="0">
                <a:solidFill>
                  <a:srgbClr val="231F20"/>
                </a:solidFill>
                <a:latin typeface="Calibri"/>
                <a:cs typeface="Calibri"/>
              </a:rPr>
              <a:t> </a:t>
            </a:r>
            <a:r>
              <a:rPr sz="2300" dirty="0">
                <a:solidFill>
                  <a:srgbClr val="231F20"/>
                </a:solidFill>
                <a:latin typeface="Calibri"/>
                <a:cs typeface="Calibri"/>
              </a:rPr>
              <a:t>été</a:t>
            </a:r>
            <a:r>
              <a:rPr sz="2300" spc="260" dirty="0">
                <a:solidFill>
                  <a:srgbClr val="231F20"/>
                </a:solidFill>
                <a:latin typeface="Calibri"/>
                <a:cs typeface="Calibri"/>
              </a:rPr>
              <a:t> </a:t>
            </a:r>
            <a:r>
              <a:rPr sz="2300" b="1" spc="45" dirty="0">
                <a:solidFill>
                  <a:srgbClr val="231F20"/>
                </a:solidFill>
                <a:latin typeface="Calibri"/>
                <a:cs typeface="Calibri"/>
              </a:rPr>
              <a:t>annulé</a:t>
            </a:r>
            <a:r>
              <a:rPr sz="2300" spc="45" dirty="0">
                <a:solidFill>
                  <a:srgbClr val="231F20"/>
                </a:solidFill>
                <a:latin typeface="Calibri"/>
                <a:cs typeface="Calibri"/>
              </a:rPr>
              <a:t>. </a:t>
            </a:r>
            <a:r>
              <a:rPr sz="2300" spc="55" dirty="0">
                <a:solidFill>
                  <a:srgbClr val="231F20"/>
                </a:solidFill>
                <a:latin typeface="Calibri"/>
                <a:cs typeface="Calibri"/>
              </a:rPr>
              <a:t>Diantre.</a:t>
            </a:r>
            <a:r>
              <a:rPr sz="2300" spc="215" dirty="0">
                <a:solidFill>
                  <a:srgbClr val="231F20"/>
                </a:solidFill>
                <a:latin typeface="Calibri"/>
                <a:cs typeface="Calibri"/>
              </a:rPr>
              <a:t> </a:t>
            </a:r>
            <a:r>
              <a:rPr sz="2300" spc="55" dirty="0">
                <a:solidFill>
                  <a:srgbClr val="231F20"/>
                </a:solidFill>
                <a:latin typeface="Calibri"/>
                <a:cs typeface="Calibri"/>
              </a:rPr>
              <a:t>Cette</a:t>
            </a:r>
            <a:r>
              <a:rPr sz="2300" spc="215" dirty="0">
                <a:solidFill>
                  <a:srgbClr val="231F20"/>
                </a:solidFill>
                <a:latin typeface="Calibri"/>
                <a:cs typeface="Calibri"/>
              </a:rPr>
              <a:t> </a:t>
            </a:r>
            <a:r>
              <a:rPr sz="2300" spc="65" dirty="0">
                <a:solidFill>
                  <a:srgbClr val="231F20"/>
                </a:solidFill>
                <a:latin typeface="Calibri"/>
                <a:cs typeface="Calibri"/>
              </a:rPr>
              <a:t>fois,</a:t>
            </a:r>
            <a:r>
              <a:rPr sz="2300" spc="220" dirty="0">
                <a:solidFill>
                  <a:srgbClr val="231F20"/>
                </a:solidFill>
                <a:latin typeface="Calibri"/>
                <a:cs typeface="Calibri"/>
              </a:rPr>
              <a:t> </a:t>
            </a:r>
            <a:r>
              <a:rPr sz="2300" dirty="0">
                <a:solidFill>
                  <a:srgbClr val="231F20"/>
                </a:solidFill>
                <a:latin typeface="Calibri"/>
                <a:cs typeface="Calibri"/>
              </a:rPr>
              <a:t>c’est</a:t>
            </a:r>
            <a:r>
              <a:rPr sz="2300" spc="215" dirty="0">
                <a:solidFill>
                  <a:srgbClr val="231F20"/>
                </a:solidFill>
                <a:latin typeface="Calibri"/>
                <a:cs typeface="Calibri"/>
              </a:rPr>
              <a:t> </a:t>
            </a:r>
            <a:r>
              <a:rPr sz="2300" spc="75" dirty="0">
                <a:solidFill>
                  <a:srgbClr val="231F20"/>
                </a:solidFill>
                <a:latin typeface="Calibri"/>
                <a:cs typeface="Calibri"/>
              </a:rPr>
              <a:t>Sophia</a:t>
            </a:r>
            <a:r>
              <a:rPr sz="2300" spc="220" dirty="0">
                <a:solidFill>
                  <a:srgbClr val="231F20"/>
                </a:solidFill>
                <a:latin typeface="Calibri"/>
                <a:cs typeface="Calibri"/>
              </a:rPr>
              <a:t> </a:t>
            </a:r>
            <a:r>
              <a:rPr sz="2300" spc="60" dirty="0">
                <a:solidFill>
                  <a:srgbClr val="231F20"/>
                </a:solidFill>
                <a:latin typeface="Calibri"/>
                <a:cs typeface="Calibri"/>
              </a:rPr>
              <a:t>qui</a:t>
            </a:r>
            <a:r>
              <a:rPr sz="2300" spc="215" dirty="0">
                <a:solidFill>
                  <a:srgbClr val="231F20"/>
                </a:solidFill>
                <a:latin typeface="Calibri"/>
                <a:cs typeface="Calibri"/>
              </a:rPr>
              <a:t> </a:t>
            </a:r>
            <a:r>
              <a:rPr sz="2300" dirty="0">
                <a:solidFill>
                  <a:srgbClr val="231F20"/>
                </a:solidFill>
                <a:latin typeface="Calibri"/>
                <a:cs typeface="Calibri"/>
              </a:rPr>
              <a:t>me</a:t>
            </a:r>
            <a:r>
              <a:rPr sz="2300" spc="215" dirty="0">
                <a:solidFill>
                  <a:srgbClr val="231F20"/>
                </a:solidFill>
                <a:latin typeface="Calibri"/>
                <a:cs typeface="Calibri"/>
              </a:rPr>
              <a:t> </a:t>
            </a:r>
            <a:r>
              <a:rPr sz="2300" spc="40" dirty="0">
                <a:solidFill>
                  <a:srgbClr val="231F20"/>
                </a:solidFill>
                <a:latin typeface="Calibri"/>
                <a:cs typeface="Calibri"/>
              </a:rPr>
              <a:t>contacte </a:t>
            </a:r>
            <a:r>
              <a:rPr sz="2300" spc="50" dirty="0">
                <a:solidFill>
                  <a:srgbClr val="231F20"/>
                </a:solidFill>
                <a:latin typeface="Calibri"/>
                <a:cs typeface="Calibri"/>
              </a:rPr>
              <a:t>via</a:t>
            </a:r>
            <a:r>
              <a:rPr sz="2300" spc="229" dirty="0">
                <a:solidFill>
                  <a:srgbClr val="231F20"/>
                </a:solidFill>
                <a:latin typeface="Calibri"/>
                <a:cs typeface="Calibri"/>
              </a:rPr>
              <a:t> </a:t>
            </a:r>
            <a:r>
              <a:rPr sz="2300" dirty="0">
                <a:solidFill>
                  <a:srgbClr val="231F20"/>
                </a:solidFill>
                <a:latin typeface="Calibri"/>
                <a:cs typeface="Calibri"/>
              </a:rPr>
              <a:t>WhatsApp</a:t>
            </a:r>
            <a:r>
              <a:rPr sz="2300" spc="235" dirty="0">
                <a:solidFill>
                  <a:srgbClr val="231F20"/>
                </a:solidFill>
                <a:latin typeface="Calibri"/>
                <a:cs typeface="Calibri"/>
              </a:rPr>
              <a:t> </a:t>
            </a:r>
            <a:r>
              <a:rPr sz="2300" spc="70" dirty="0">
                <a:solidFill>
                  <a:srgbClr val="231F20"/>
                </a:solidFill>
                <a:latin typeface="Calibri"/>
                <a:cs typeface="Calibri"/>
              </a:rPr>
              <a:t>(jolie</a:t>
            </a:r>
            <a:r>
              <a:rPr sz="2300" spc="229" dirty="0">
                <a:solidFill>
                  <a:srgbClr val="231F20"/>
                </a:solidFill>
                <a:latin typeface="Calibri"/>
                <a:cs typeface="Calibri"/>
              </a:rPr>
              <a:t> </a:t>
            </a:r>
            <a:r>
              <a:rPr sz="2300" dirty="0">
                <a:solidFill>
                  <a:srgbClr val="231F20"/>
                </a:solidFill>
                <a:latin typeface="Calibri"/>
                <a:cs typeface="Calibri"/>
              </a:rPr>
              <a:t>photo</a:t>
            </a:r>
            <a:r>
              <a:rPr sz="2300" spc="225" dirty="0">
                <a:solidFill>
                  <a:srgbClr val="231F20"/>
                </a:solidFill>
                <a:latin typeface="Calibri"/>
                <a:cs typeface="Calibri"/>
              </a:rPr>
              <a:t> </a:t>
            </a:r>
            <a:r>
              <a:rPr sz="2300" dirty="0">
                <a:solidFill>
                  <a:srgbClr val="231F20"/>
                </a:solidFill>
                <a:latin typeface="Calibri"/>
                <a:cs typeface="Calibri"/>
              </a:rPr>
              <a:t>de</a:t>
            </a:r>
            <a:r>
              <a:rPr sz="2300" spc="235" dirty="0">
                <a:solidFill>
                  <a:srgbClr val="231F20"/>
                </a:solidFill>
                <a:latin typeface="Calibri"/>
                <a:cs typeface="Calibri"/>
              </a:rPr>
              <a:t> </a:t>
            </a:r>
            <a:r>
              <a:rPr sz="2300" dirty="0">
                <a:solidFill>
                  <a:srgbClr val="231F20"/>
                </a:solidFill>
                <a:latin typeface="Calibri"/>
                <a:cs typeface="Calibri"/>
              </a:rPr>
              <a:t>profil</a:t>
            </a:r>
            <a:r>
              <a:rPr sz="2300" spc="229" dirty="0">
                <a:solidFill>
                  <a:srgbClr val="231F20"/>
                </a:solidFill>
                <a:latin typeface="Calibri"/>
                <a:cs typeface="Calibri"/>
              </a:rPr>
              <a:t> </a:t>
            </a:r>
            <a:r>
              <a:rPr sz="2300" spc="45" dirty="0">
                <a:solidFill>
                  <a:srgbClr val="231F20"/>
                </a:solidFill>
                <a:latin typeface="Calibri"/>
                <a:cs typeface="Calibri"/>
              </a:rPr>
              <a:t>chaton),</a:t>
            </a:r>
            <a:r>
              <a:rPr sz="2300" spc="229" dirty="0">
                <a:solidFill>
                  <a:srgbClr val="231F20"/>
                </a:solidFill>
                <a:latin typeface="Calibri"/>
                <a:cs typeface="Calibri"/>
              </a:rPr>
              <a:t> </a:t>
            </a:r>
            <a:r>
              <a:rPr sz="2300" spc="50" dirty="0">
                <a:solidFill>
                  <a:srgbClr val="231F20"/>
                </a:solidFill>
                <a:latin typeface="Calibri"/>
                <a:cs typeface="Calibri"/>
              </a:rPr>
              <a:t>voici </a:t>
            </a:r>
            <a:r>
              <a:rPr sz="2300" spc="70" dirty="0">
                <a:solidFill>
                  <a:srgbClr val="231F20"/>
                </a:solidFill>
                <a:latin typeface="Calibri"/>
                <a:cs typeface="Calibri"/>
              </a:rPr>
              <a:t>le</a:t>
            </a:r>
            <a:r>
              <a:rPr sz="2300" spc="50" dirty="0">
                <a:solidFill>
                  <a:srgbClr val="231F20"/>
                </a:solidFill>
                <a:latin typeface="Calibri"/>
                <a:cs typeface="Calibri"/>
              </a:rPr>
              <a:t> </a:t>
            </a:r>
            <a:r>
              <a:rPr sz="2300" dirty="0">
                <a:solidFill>
                  <a:srgbClr val="231F20"/>
                </a:solidFill>
                <a:latin typeface="Calibri"/>
                <a:cs typeface="Calibri"/>
              </a:rPr>
              <a:t>début</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notre</a:t>
            </a:r>
            <a:r>
              <a:rPr sz="2300" spc="55" dirty="0">
                <a:solidFill>
                  <a:srgbClr val="231F20"/>
                </a:solidFill>
                <a:latin typeface="Calibri"/>
                <a:cs typeface="Calibri"/>
              </a:rPr>
              <a:t> </a:t>
            </a:r>
            <a:r>
              <a:rPr sz="2300" spc="65" dirty="0">
                <a:solidFill>
                  <a:srgbClr val="231F20"/>
                </a:solidFill>
                <a:latin typeface="Calibri"/>
                <a:cs typeface="Calibri"/>
              </a:rPr>
              <a:t>échange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sp>
        <p:nvSpPr>
          <p:cNvPr id="4" name="object 4"/>
          <p:cNvSpPr/>
          <p:nvPr/>
        </p:nvSpPr>
        <p:spPr>
          <a:xfrm>
            <a:off x="10247424" y="6532255"/>
            <a:ext cx="1963420" cy="887730"/>
          </a:xfrm>
          <a:custGeom>
            <a:avLst/>
            <a:gdLst/>
            <a:ahLst/>
            <a:cxnLst/>
            <a:rect l="l" t="t" r="r" b="b"/>
            <a:pathLst>
              <a:path w="1963420" h="887729">
                <a:moveTo>
                  <a:pt x="229239" y="0"/>
                </a:moveTo>
                <a:lnTo>
                  <a:pt x="180800" y="2244"/>
                </a:lnTo>
                <a:lnTo>
                  <a:pt x="136191" y="16636"/>
                </a:lnTo>
                <a:lnTo>
                  <a:pt x="97278" y="41608"/>
                </a:lnTo>
                <a:lnTo>
                  <a:pt x="65928" y="75594"/>
                </a:lnTo>
                <a:lnTo>
                  <a:pt x="44006" y="117027"/>
                </a:lnTo>
                <a:lnTo>
                  <a:pt x="33381" y="164340"/>
                </a:lnTo>
                <a:lnTo>
                  <a:pt x="0" y="545941"/>
                </a:lnTo>
                <a:lnTo>
                  <a:pt x="2244" y="594380"/>
                </a:lnTo>
                <a:lnTo>
                  <a:pt x="16636" y="638989"/>
                </a:lnTo>
                <a:lnTo>
                  <a:pt x="41608" y="677902"/>
                </a:lnTo>
                <a:lnTo>
                  <a:pt x="75594" y="709252"/>
                </a:lnTo>
                <a:lnTo>
                  <a:pt x="117027" y="731173"/>
                </a:lnTo>
                <a:lnTo>
                  <a:pt x="164340" y="741799"/>
                </a:lnTo>
                <a:lnTo>
                  <a:pt x="206611" y="745495"/>
                </a:lnTo>
                <a:lnTo>
                  <a:pt x="189806" y="790927"/>
                </a:lnTo>
                <a:lnTo>
                  <a:pt x="175365" y="820346"/>
                </a:lnTo>
                <a:lnTo>
                  <a:pt x="155329" y="846601"/>
                </a:lnTo>
                <a:lnTo>
                  <a:pt x="121744" y="882538"/>
                </a:lnTo>
                <a:lnTo>
                  <a:pt x="194637" y="887700"/>
                </a:lnTo>
                <a:lnTo>
                  <a:pt x="255930" y="879465"/>
                </a:lnTo>
                <a:lnTo>
                  <a:pt x="306354" y="861442"/>
                </a:lnTo>
                <a:lnTo>
                  <a:pt x="346639" y="837239"/>
                </a:lnTo>
                <a:lnTo>
                  <a:pt x="377514" y="810463"/>
                </a:lnTo>
                <a:lnTo>
                  <a:pt x="413955" y="763631"/>
                </a:lnTo>
                <a:lnTo>
                  <a:pt x="1733863" y="872968"/>
                </a:lnTo>
                <a:lnTo>
                  <a:pt x="1782302" y="870723"/>
                </a:lnTo>
                <a:lnTo>
                  <a:pt x="1826910" y="856333"/>
                </a:lnTo>
                <a:lnTo>
                  <a:pt x="1865822" y="831363"/>
                </a:lnTo>
                <a:lnTo>
                  <a:pt x="1897171" y="797378"/>
                </a:lnTo>
                <a:lnTo>
                  <a:pt x="1919089" y="755944"/>
                </a:lnTo>
                <a:lnTo>
                  <a:pt x="1929710" y="708627"/>
                </a:lnTo>
                <a:lnTo>
                  <a:pt x="1963102" y="327026"/>
                </a:lnTo>
                <a:lnTo>
                  <a:pt x="1960857" y="278587"/>
                </a:lnTo>
                <a:lnTo>
                  <a:pt x="1946465" y="233979"/>
                </a:lnTo>
                <a:lnTo>
                  <a:pt x="1921493" y="195067"/>
                </a:lnTo>
                <a:lnTo>
                  <a:pt x="1887508" y="163718"/>
                </a:lnTo>
                <a:lnTo>
                  <a:pt x="1846075" y="141800"/>
                </a:lnTo>
                <a:lnTo>
                  <a:pt x="1798761" y="131179"/>
                </a:lnTo>
                <a:lnTo>
                  <a:pt x="229239" y="0"/>
                </a:lnTo>
                <a:close/>
              </a:path>
            </a:pathLst>
          </a:custGeom>
          <a:solidFill>
            <a:srgbClr val="231F20"/>
          </a:solidFill>
        </p:spPr>
        <p:txBody>
          <a:bodyPr wrap="square" lIns="0" tIns="0" rIns="0" bIns="0" rtlCol="0"/>
          <a:lstStyle/>
          <a:p>
            <a:endParaRPr/>
          </a:p>
        </p:txBody>
      </p:sp>
      <p:sp>
        <p:nvSpPr>
          <p:cNvPr id="5" name="object 5"/>
          <p:cNvSpPr txBox="1"/>
          <p:nvPr/>
        </p:nvSpPr>
        <p:spPr>
          <a:xfrm rot="240000">
            <a:off x="10342276" y="6750932"/>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pic>
        <p:nvPicPr>
          <p:cNvPr id="6" name="object 6"/>
          <p:cNvPicPr/>
          <p:nvPr/>
        </p:nvPicPr>
        <p:blipFill>
          <a:blip r:embed="rId2" cstate="print"/>
          <a:stretch>
            <a:fillRect/>
          </a:stretch>
        </p:blipFill>
        <p:spPr>
          <a:xfrm>
            <a:off x="13120427" y="1491933"/>
            <a:ext cx="4816607" cy="9083335"/>
          </a:xfrm>
          <a:prstGeom prst="rect">
            <a:avLst/>
          </a:prstGeom>
        </p:spPr>
      </p:pic>
      <p:sp>
        <p:nvSpPr>
          <p:cNvPr id="45" name="object 13">
            <a:extLst>
              <a:ext uri="{FF2B5EF4-FFF2-40B4-BE49-F238E27FC236}">
                <a16:creationId xmlns:a16="http://schemas.microsoft.com/office/drawing/2014/main" id="{935A2FD1-0412-76F5-5F45-8A35157DEA5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6" name="object 15">
            <a:extLst>
              <a:ext uri="{FF2B5EF4-FFF2-40B4-BE49-F238E27FC236}">
                <a16:creationId xmlns:a16="http://schemas.microsoft.com/office/drawing/2014/main" id="{4101D588-B208-69C5-7CD7-3FBD26424FA9}"/>
              </a:ext>
            </a:extLst>
          </p:cNvPr>
          <p:cNvGrpSpPr/>
          <p:nvPr/>
        </p:nvGrpSpPr>
        <p:grpSpPr>
          <a:xfrm>
            <a:off x="717524" y="611775"/>
            <a:ext cx="18580100" cy="436245"/>
            <a:chOff x="717524" y="611775"/>
            <a:chExt cx="18580100" cy="436245"/>
          </a:xfrm>
        </p:grpSpPr>
        <p:sp>
          <p:nvSpPr>
            <p:cNvPr id="47" name="object 16">
              <a:extLst>
                <a:ext uri="{FF2B5EF4-FFF2-40B4-BE49-F238E27FC236}">
                  <a16:creationId xmlns:a16="http://schemas.microsoft.com/office/drawing/2014/main" id="{66F0B2B3-DA21-8C8B-671D-6C000AAE9EA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8" name="object 17">
              <a:extLst>
                <a:ext uri="{FF2B5EF4-FFF2-40B4-BE49-F238E27FC236}">
                  <a16:creationId xmlns:a16="http://schemas.microsoft.com/office/drawing/2014/main" id="{59BF8BD3-4C95-3F8C-E803-46F18E58D1E7}"/>
                </a:ext>
              </a:extLst>
            </p:cNvPr>
            <p:cNvPicPr/>
            <p:nvPr/>
          </p:nvPicPr>
          <p:blipFill>
            <a:blip r:embed="rId3" cstate="print"/>
            <a:stretch>
              <a:fillRect/>
            </a:stretch>
          </p:blipFill>
          <p:spPr>
            <a:xfrm>
              <a:off x="10231913" y="804489"/>
              <a:ext cx="101850" cy="104708"/>
            </a:xfrm>
            <a:prstGeom prst="rect">
              <a:avLst/>
            </a:prstGeom>
          </p:spPr>
        </p:pic>
        <p:sp>
          <p:nvSpPr>
            <p:cNvPr id="49" name="object 18">
              <a:extLst>
                <a:ext uri="{FF2B5EF4-FFF2-40B4-BE49-F238E27FC236}">
                  <a16:creationId xmlns:a16="http://schemas.microsoft.com/office/drawing/2014/main" id="{C206A24D-4781-463B-3418-9C5554DAC18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0" name="object 19">
              <a:extLst>
                <a:ext uri="{FF2B5EF4-FFF2-40B4-BE49-F238E27FC236}">
                  <a16:creationId xmlns:a16="http://schemas.microsoft.com/office/drawing/2014/main" id="{9031451C-A10A-9BC0-2787-AF9187EBC64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1" name="object 20">
              <a:extLst>
                <a:ext uri="{FF2B5EF4-FFF2-40B4-BE49-F238E27FC236}">
                  <a16:creationId xmlns:a16="http://schemas.microsoft.com/office/drawing/2014/main" id="{D5A84B0A-3C0E-1631-E4F8-050D7D54C7C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2" name="object 21">
              <a:extLst>
                <a:ext uri="{FF2B5EF4-FFF2-40B4-BE49-F238E27FC236}">
                  <a16:creationId xmlns:a16="http://schemas.microsoft.com/office/drawing/2014/main" id="{DE70FEFD-1DF7-7167-3BB8-9DA01C62B48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3" name="object 22">
              <a:extLst>
                <a:ext uri="{FF2B5EF4-FFF2-40B4-BE49-F238E27FC236}">
                  <a16:creationId xmlns:a16="http://schemas.microsoft.com/office/drawing/2014/main" id="{670F02C1-3EEF-60D4-4FCF-6847B7C67E0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4" name="object 23">
              <a:extLst>
                <a:ext uri="{FF2B5EF4-FFF2-40B4-BE49-F238E27FC236}">
                  <a16:creationId xmlns:a16="http://schemas.microsoft.com/office/drawing/2014/main" id="{31FC9D6D-1CBC-ABC9-1BB4-EE25C2B8D3D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5" name="object 24">
              <a:extLst>
                <a:ext uri="{FF2B5EF4-FFF2-40B4-BE49-F238E27FC236}">
                  <a16:creationId xmlns:a16="http://schemas.microsoft.com/office/drawing/2014/main" id="{A9B4D0BC-4166-674D-5B82-1D49B278B9F0}"/>
                </a:ext>
              </a:extLst>
            </p:cNvPr>
            <p:cNvPicPr/>
            <p:nvPr/>
          </p:nvPicPr>
          <p:blipFill>
            <a:blip r:embed="rId4" cstate="print"/>
            <a:stretch>
              <a:fillRect/>
            </a:stretch>
          </p:blipFill>
          <p:spPr>
            <a:xfrm>
              <a:off x="908206" y="665402"/>
              <a:ext cx="90711" cy="160393"/>
            </a:xfrm>
            <a:prstGeom prst="rect">
              <a:avLst/>
            </a:prstGeom>
          </p:spPr>
        </p:pic>
        <p:sp>
          <p:nvSpPr>
            <p:cNvPr id="56" name="object 25">
              <a:extLst>
                <a:ext uri="{FF2B5EF4-FFF2-40B4-BE49-F238E27FC236}">
                  <a16:creationId xmlns:a16="http://schemas.microsoft.com/office/drawing/2014/main" id="{967FF98C-E583-20B6-E722-DC97F40F08C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7" name="object 26">
              <a:extLst>
                <a:ext uri="{FF2B5EF4-FFF2-40B4-BE49-F238E27FC236}">
                  <a16:creationId xmlns:a16="http://schemas.microsoft.com/office/drawing/2014/main" id="{BF2B2B36-42A5-1A6E-5699-B349A06B445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8" name="object 27">
              <a:extLst>
                <a:ext uri="{FF2B5EF4-FFF2-40B4-BE49-F238E27FC236}">
                  <a16:creationId xmlns:a16="http://schemas.microsoft.com/office/drawing/2014/main" id="{31CB227A-424A-9DF1-74F2-5DCD3F476A0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9" name="object 28">
              <a:extLst>
                <a:ext uri="{FF2B5EF4-FFF2-40B4-BE49-F238E27FC236}">
                  <a16:creationId xmlns:a16="http://schemas.microsoft.com/office/drawing/2014/main" id="{B46DDFBB-B284-54FA-A4A9-EDC307BC08C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0" name="object 29">
              <a:extLst>
                <a:ext uri="{FF2B5EF4-FFF2-40B4-BE49-F238E27FC236}">
                  <a16:creationId xmlns:a16="http://schemas.microsoft.com/office/drawing/2014/main" id="{57A87472-3F8C-104D-C185-910D3CE3693F}"/>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1" name="object 30">
              <a:extLst>
                <a:ext uri="{FF2B5EF4-FFF2-40B4-BE49-F238E27FC236}">
                  <a16:creationId xmlns:a16="http://schemas.microsoft.com/office/drawing/2014/main" id="{AC16AA10-24B4-4C11-91F0-63321CC0FB3B}"/>
                </a:ext>
              </a:extLst>
            </p:cNvPr>
            <p:cNvPicPr/>
            <p:nvPr/>
          </p:nvPicPr>
          <p:blipFill>
            <a:blip r:embed="rId5" cstate="print"/>
            <a:stretch>
              <a:fillRect/>
            </a:stretch>
          </p:blipFill>
          <p:spPr>
            <a:xfrm>
              <a:off x="10152472" y="665402"/>
              <a:ext cx="90718" cy="160393"/>
            </a:xfrm>
            <a:prstGeom prst="rect">
              <a:avLst/>
            </a:prstGeom>
          </p:spPr>
        </p:pic>
      </p:grpSp>
      <p:sp>
        <p:nvSpPr>
          <p:cNvPr id="62" name="object 77">
            <a:extLst>
              <a:ext uri="{FF2B5EF4-FFF2-40B4-BE49-F238E27FC236}">
                <a16:creationId xmlns:a16="http://schemas.microsoft.com/office/drawing/2014/main" id="{480D5B81-C8D6-1B33-5A30-A8B8A398487C}"/>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32264" y="1865882"/>
            <a:ext cx="13444219" cy="8120380"/>
            <a:chOff x="5432264" y="1865882"/>
            <a:chExt cx="13444219" cy="8120380"/>
          </a:xfrm>
        </p:grpSpPr>
        <p:sp>
          <p:nvSpPr>
            <p:cNvPr id="3" name="object 3"/>
            <p:cNvSpPr/>
            <p:nvPr/>
          </p:nvSpPr>
          <p:spPr>
            <a:xfrm>
              <a:off x="5432264" y="1865882"/>
              <a:ext cx="13444219" cy="8120380"/>
            </a:xfrm>
            <a:custGeom>
              <a:avLst/>
              <a:gdLst/>
              <a:ahLst/>
              <a:cxnLst/>
              <a:rect l="l" t="t" r="r" b="b"/>
              <a:pathLst>
                <a:path w="13444219" h="8120380">
                  <a:moveTo>
                    <a:pt x="8396093" y="0"/>
                  </a:moveTo>
                  <a:lnTo>
                    <a:pt x="1943851" y="1152"/>
                  </a:lnTo>
                  <a:lnTo>
                    <a:pt x="813427" y="6086"/>
                  </a:lnTo>
                  <a:lnTo>
                    <a:pt x="759130" y="6916"/>
                  </a:lnTo>
                  <a:lnTo>
                    <a:pt x="704619" y="8160"/>
                  </a:lnTo>
                  <a:lnTo>
                    <a:pt x="650193" y="9955"/>
                  </a:lnTo>
                  <a:lnTo>
                    <a:pt x="596150" y="12441"/>
                  </a:lnTo>
                  <a:lnTo>
                    <a:pt x="542787" y="15757"/>
                  </a:lnTo>
                  <a:lnTo>
                    <a:pt x="490401" y="20041"/>
                  </a:lnTo>
                  <a:lnTo>
                    <a:pt x="439292" y="25432"/>
                  </a:lnTo>
                  <a:lnTo>
                    <a:pt x="389757" y="32068"/>
                  </a:lnTo>
                  <a:lnTo>
                    <a:pt x="342094" y="40089"/>
                  </a:lnTo>
                  <a:lnTo>
                    <a:pt x="296601" y="49632"/>
                  </a:lnTo>
                  <a:lnTo>
                    <a:pt x="253576" y="60838"/>
                  </a:lnTo>
                  <a:lnTo>
                    <a:pt x="213316" y="73843"/>
                  </a:lnTo>
                  <a:lnTo>
                    <a:pt x="153956" y="99440"/>
                  </a:lnTo>
                  <a:lnTo>
                    <a:pt x="107484" y="128097"/>
                  </a:lnTo>
                  <a:lnTo>
                    <a:pt x="72209" y="159242"/>
                  </a:lnTo>
                  <a:lnTo>
                    <a:pt x="46444" y="192306"/>
                  </a:lnTo>
                  <a:lnTo>
                    <a:pt x="28497" y="226719"/>
                  </a:lnTo>
                  <a:lnTo>
                    <a:pt x="9301" y="297310"/>
                  </a:lnTo>
                  <a:lnTo>
                    <a:pt x="3724" y="343680"/>
                  </a:lnTo>
                  <a:lnTo>
                    <a:pt x="1034" y="431255"/>
                  </a:lnTo>
                  <a:lnTo>
                    <a:pt x="0" y="560498"/>
                  </a:lnTo>
                  <a:lnTo>
                    <a:pt x="480" y="854616"/>
                  </a:lnTo>
                  <a:lnTo>
                    <a:pt x="20134" y="3324650"/>
                  </a:lnTo>
                  <a:lnTo>
                    <a:pt x="27244" y="4671063"/>
                  </a:lnTo>
                  <a:lnTo>
                    <a:pt x="28569" y="5541044"/>
                  </a:lnTo>
                  <a:lnTo>
                    <a:pt x="27235" y="6213141"/>
                  </a:lnTo>
                  <a:lnTo>
                    <a:pt x="24364" y="6745519"/>
                  </a:lnTo>
                  <a:lnTo>
                    <a:pt x="20342" y="7203307"/>
                  </a:lnTo>
                  <a:lnTo>
                    <a:pt x="15650" y="7587117"/>
                  </a:lnTo>
                  <a:lnTo>
                    <a:pt x="9709" y="7960828"/>
                  </a:lnTo>
                  <a:lnTo>
                    <a:pt x="12897" y="7984655"/>
                  </a:lnTo>
                  <a:lnTo>
                    <a:pt x="43157" y="8037444"/>
                  </a:lnTo>
                  <a:lnTo>
                    <a:pt x="71813" y="8062994"/>
                  </a:lnTo>
                  <a:lnTo>
                    <a:pt x="110544" y="8085708"/>
                  </a:lnTo>
                  <a:lnTo>
                    <a:pt x="160141" y="8103880"/>
                  </a:lnTo>
                  <a:lnTo>
                    <a:pt x="221397" y="8115805"/>
                  </a:lnTo>
                  <a:lnTo>
                    <a:pt x="295104" y="8119776"/>
                  </a:lnTo>
                  <a:lnTo>
                    <a:pt x="577709" y="8119106"/>
                  </a:lnTo>
                  <a:lnTo>
                    <a:pt x="1974186" y="8118617"/>
                  </a:lnTo>
                  <a:lnTo>
                    <a:pt x="12796943" y="8117222"/>
                  </a:lnTo>
                  <a:lnTo>
                    <a:pt x="12831659" y="8118960"/>
                  </a:lnTo>
                  <a:lnTo>
                    <a:pt x="12867659" y="8120022"/>
                  </a:lnTo>
                  <a:lnTo>
                    <a:pt x="12942341" y="8118835"/>
                  </a:lnTo>
                  <a:lnTo>
                    <a:pt x="12980442" y="8115943"/>
                  </a:lnTo>
                  <a:lnTo>
                    <a:pt x="13018659" y="8111093"/>
                  </a:lnTo>
                  <a:lnTo>
                    <a:pt x="13056702" y="8103962"/>
                  </a:lnTo>
                  <a:lnTo>
                    <a:pt x="13094279" y="8094230"/>
                  </a:lnTo>
                  <a:lnTo>
                    <a:pt x="13131099" y="8081576"/>
                  </a:lnTo>
                  <a:lnTo>
                    <a:pt x="13166870" y="8065680"/>
                  </a:lnTo>
                  <a:lnTo>
                    <a:pt x="13201301" y="8046220"/>
                  </a:lnTo>
                  <a:lnTo>
                    <a:pt x="13234100" y="8022876"/>
                  </a:lnTo>
                  <a:lnTo>
                    <a:pt x="13264976" y="7995328"/>
                  </a:lnTo>
                  <a:lnTo>
                    <a:pt x="13293637" y="7963253"/>
                  </a:lnTo>
                  <a:lnTo>
                    <a:pt x="13319791" y="7926332"/>
                  </a:lnTo>
                  <a:lnTo>
                    <a:pt x="13343148" y="7884244"/>
                  </a:lnTo>
                  <a:lnTo>
                    <a:pt x="13363416" y="7836667"/>
                  </a:lnTo>
                  <a:lnTo>
                    <a:pt x="13380303" y="7783282"/>
                  </a:lnTo>
                  <a:lnTo>
                    <a:pt x="13393517" y="7723767"/>
                  </a:lnTo>
                  <a:lnTo>
                    <a:pt x="13402767" y="7657801"/>
                  </a:lnTo>
                  <a:lnTo>
                    <a:pt x="13408187" y="7593381"/>
                  </a:lnTo>
                  <a:lnTo>
                    <a:pt x="13411554" y="7546156"/>
                  </a:lnTo>
                  <a:lnTo>
                    <a:pt x="13416246" y="7469089"/>
                  </a:lnTo>
                  <a:lnTo>
                    <a:pt x="13420519" y="7384775"/>
                  </a:lnTo>
                  <a:lnTo>
                    <a:pt x="13424386" y="7293471"/>
                  </a:lnTo>
                  <a:lnTo>
                    <a:pt x="13428934" y="7161301"/>
                  </a:lnTo>
                  <a:lnTo>
                    <a:pt x="13432816" y="7017764"/>
                  </a:lnTo>
                  <a:lnTo>
                    <a:pt x="13436064" y="6863470"/>
                  </a:lnTo>
                  <a:lnTo>
                    <a:pt x="13439280" y="6656397"/>
                  </a:lnTo>
                  <a:lnTo>
                    <a:pt x="13441984" y="6388642"/>
                  </a:lnTo>
                  <a:lnTo>
                    <a:pt x="13443679" y="6052283"/>
                  </a:lnTo>
                  <a:lnTo>
                    <a:pt x="13443901" y="5640239"/>
                  </a:lnTo>
                  <a:lnTo>
                    <a:pt x="13441976" y="5090845"/>
                  </a:lnTo>
                  <a:lnTo>
                    <a:pt x="13436053" y="4274593"/>
                  </a:lnTo>
                  <a:lnTo>
                    <a:pt x="13399185" y="796019"/>
                  </a:lnTo>
                  <a:lnTo>
                    <a:pt x="13394935" y="101979"/>
                  </a:lnTo>
                  <a:lnTo>
                    <a:pt x="13349900" y="51850"/>
                  </a:lnTo>
                  <a:lnTo>
                    <a:pt x="13301464" y="33271"/>
                  </a:lnTo>
                  <a:lnTo>
                    <a:pt x="13240306" y="20762"/>
                  </a:lnTo>
                  <a:lnTo>
                    <a:pt x="13169843" y="15636"/>
                  </a:lnTo>
                  <a:lnTo>
                    <a:pt x="13048377" y="14234"/>
                  </a:lnTo>
                  <a:lnTo>
                    <a:pt x="12144183" y="8547"/>
                  </a:lnTo>
                  <a:lnTo>
                    <a:pt x="8396093"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5713061" y="2067675"/>
              <a:ext cx="4162868" cy="7683085"/>
            </a:xfrm>
            <a:prstGeom prst="rect">
              <a:avLst/>
            </a:prstGeom>
          </p:spPr>
        </p:pic>
        <p:pic>
          <p:nvPicPr>
            <p:cNvPr id="5" name="object 5"/>
            <p:cNvPicPr/>
            <p:nvPr/>
          </p:nvPicPr>
          <p:blipFill>
            <a:blip r:embed="rId3" cstate="print"/>
            <a:stretch>
              <a:fillRect/>
            </a:stretch>
          </p:blipFill>
          <p:spPr>
            <a:xfrm>
              <a:off x="10056521" y="2067675"/>
              <a:ext cx="4162878" cy="7683085"/>
            </a:xfrm>
            <a:prstGeom prst="rect">
              <a:avLst/>
            </a:prstGeom>
          </p:spPr>
        </p:pic>
        <p:pic>
          <p:nvPicPr>
            <p:cNvPr id="6" name="object 6"/>
            <p:cNvPicPr/>
            <p:nvPr/>
          </p:nvPicPr>
          <p:blipFill>
            <a:blip r:embed="rId4" cstate="print"/>
            <a:stretch>
              <a:fillRect/>
            </a:stretch>
          </p:blipFill>
          <p:spPr>
            <a:xfrm>
              <a:off x="14399980" y="2067675"/>
              <a:ext cx="4162878" cy="7683085"/>
            </a:xfrm>
            <a:prstGeom prst="rect">
              <a:avLst/>
            </a:prstGeom>
          </p:spPr>
        </p:pic>
      </p:grpSp>
      <p:sp>
        <p:nvSpPr>
          <p:cNvPr id="7" name="object 7"/>
          <p:cNvSpPr txBox="1"/>
          <p:nvPr/>
        </p:nvSpPr>
        <p:spPr>
          <a:xfrm>
            <a:off x="1369455" y="1940567"/>
            <a:ext cx="3749183" cy="4655890"/>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Innocemment,</a:t>
            </a:r>
            <a:r>
              <a:rPr sz="2300" spc="345" dirty="0">
                <a:solidFill>
                  <a:srgbClr val="231F20"/>
                </a:solidFill>
                <a:latin typeface="Calibri"/>
                <a:cs typeface="Calibri"/>
              </a:rPr>
              <a:t> </a:t>
            </a:r>
            <a:r>
              <a:rPr sz="2300" spc="50" dirty="0">
                <a:solidFill>
                  <a:srgbClr val="231F20"/>
                </a:solidFill>
                <a:latin typeface="Calibri"/>
                <a:cs typeface="Calibri"/>
              </a:rPr>
              <a:t>je</a:t>
            </a:r>
            <a:r>
              <a:rPr sz="2300" spc="345" dirty="0">
                <a:solidFill>
                  <a:srgbClr val="231F20"/>
                </a:solidFill>
                <a:latin typeface="Calibri"/>
                <a:cs typeface="Calibri"/>
              </a:rPr>
              <a:t> </a:t>
            </a:r>
            <a:r>
              <a:rPr sz="2300" spc="75" dirty="0">
                <a:solidFill>
                  <a:srgbClr val="231F20"/>
                </a:solidFill>
                <a:latin typeface="Calibri"/>
                <a:cs typeface="Calibri"/>
              </a:rPr>
              <a:t>clique</a:t>
            </a:r>
            <a:r>
              <a:rPr sz="2300" spc="350" dirty="0">
                <a:solidFill>
                  <a:srgbClr val="231F20"/>
                </a:solidFill>
                <a:latin typeface="Calibri"/>
                <a:cs typeface="Calibri"/>
              </a:rPr>
              <a:t> </a:t>
            </a:r>
            <a:r>
              <a:rPr sz="2300" spc="55" dirty="0">
                <a:solidFill>
                  <a:srgbClr val="231F20"/>
                </a:solidFill>
                <a:latin typeface="Calibri"/>
                <a:cs typeface="Calibri"/>
              </a:rPr>
              <a:t>sur </a:t>
            </a:r>
            <a:r>
              <a:rPr sz="2300" spc="110" dirty="0">
                <a:solidFill>
                  <a:srgbClr val="231F20"/>
                </a:solidFill>
                <a:latin typeface="Calibri"/>
                <a:cs typeface="Calibri"/>
              </a:rPr>
              <a:t>le</a:t>
            </a:r>
            <a:r>
              <a:rPr sz="2300" spc="325" dirty="0">
                <a:solidFill>
                  <a:srgbClr val="231F20"/>
                </a:solidFill>
                <a:latin typeface="Calibri"/>
                <a:cs typeface="Calibri"/>
              </a:rPr>
              <a:t> </a:t>
            </a:r>
            <a:r>
              <a:rPr sz="2300" spc="130" dirty="0">
                <a:solidFill>
                  <a:srgbClr val="231F20"/>
                </a:solidFill>
                <a:latin typeface="Calibri"/>
                <a:cs typeface="Calibri"/>
              </a:rPr>
              <a:t>lien,</a:t>
            </a:r>
            <a:r>
              <a:rPr sz="2300" spc="325" dirty="0">
                <a:solidFill>
                  <a:srgbClr val="231F20"/>
                </a:solidFill>
                <a:latin typeface="Calibri"/>
                <a:cs typeface="Calibri"/>
              </a:rPr>
              <a:t> </a:t>
            </a:r>
            <a:r>
              <a:rPr sz="2300" spc="65" dirty="0">
                <a:solidFill>
                  <a:srgbClr val="231F20"/>
                </a:solidFill>
                <a:latin typeface="Calibri"/>
                <a:cs typeface="Calibri"/>
              </a:rPr>
              <a:t>et</a:t>
            </a:r>
            <a:r>
              <a:rPr sz="2300" spc="330" dirty="0">
                <a:solidFill>
                  <a:srgbClr val="231F20"/>
                </a:solidFill>
                <a:latin typeface="Calibri"/>
                <a:cs typeface="Calibri"/>
              </a:rPr>
              <a:t> </a:t>
            </a:r>
            <a:r>
              <a:rPr sz="2300" spc="150" dirty="0">
                <a:solidFill>
                  <a:srgbClr val="231F20"/>
                </a:solidFill>
                <a:latin typeface="Calibri"/>
                <a:cs typeface="Calibri"/>
              </a:rPr>
              <a:t>là</a:t>
            </a:r>
            <a:r>
              <a:rPr sz="2300" spc="325" dirty="0">
                <a:solidFill>
                  <a:srgbClr val="231F20"/>
                </a:solidFill>
                <a:latin typeface="Calibri"/>
                <a:cs typeface="Calibri"/>
              </a:rPr>
              <a:t> </a:t>
            </a:r>
            <a:r>
              <a:rPr sz="2300" spc="95" dirty="0">
                <a:solidFill>
                  <a:srgbClr val="231F20"/>
                </a:solidFill>
                <a:latin typeface="Calibri"/>
                <a:cs typeface="Calibri"/>
              </a:rPr>
              <a:t>je</a:t>
            </a:r>
            <a:r>
              <a:rPr sz="2300" spc="330" dirty="0">
                <a:solidFill>
                  <a:srgbClr val="231F20"/>
                </a:solidFill>
                <a:latin typeface="Calibri"/>
                <a:cs typeface="Calibri"/>
              </a:rPr>
              <a:t> </a:t>
            </a:r>
            <a:r>
              <a:rPr sz="2300" spc="75" dirty="0">
                <a:solidFill>
                  <a:srgbClr val="231F20"/>
                </a:solidFill>
                <a:latin typeface="Calibri"/>
                <a:cs typeface="Calibri"/>
              </a:rPr>
              <a:t>tombe</a:t>
            </a:r>
            <a:r>
              <a:rPr sz="2300" spc="325" dirty="0">
                <a:solidFill>
                  <a:srgbClr val="231F20"/>
                </a:solidFill>
                <a:latin typeface="Calibri"/>
                <a:cs typeface="Calibri"/>
              </a:rPr>
              <a:t> </a:t>
            </a:r>
            <a:r>
              <a:rPr sz="2300" spc="105" dirty="0">
                <a:solidFill>
                  <a:srgbClr val="231F20"/>
                </a:solidFill>
                <a:latin typeface="Calibri"/>
                <a:cs typeface="Calibri"/>
              </a:rPr>
              <a:t>sur </a:t>
            </a:r>
            <a:r>
              <a:rPr sz="2300" spc="55" dirty="0">
                <a:solidFill>
                  <a:srgbClr val="231F20"/>
                </a:solidFill>
                <a:latin typeface="Calibri"/>
                <a:cs typeface="Calibri"/>
              </a:rPr>
              <a:t>une</a:t>
            </a:r>
            <a:r>
              <a:rPr sz="2300" spc="204" dirty="0">
                <a:solidFill>
                  <a:srgbClr val="231F20"/>
                </a:solidFill>
                <a:latin typeface="Calibri"/>
                <a:cs typeface="Calibri"/>
              </a:rPr>
              <a:t> </a:t>
            </a:r>
            <a:r>
              <a:rPr sz="2300" spc="70" dirty="0">
                <a:solidFill>
                  <a:srgbClr val="231F20"/>
                </a:solidFill>
                <a:latin typeface="Calibri"/>
                <a:cs typeface="Calibri"/>
              </a:rPr>
              <a:t>page</a:t>
            </a:r>
            <a:r>
              <a:rPr sz="2300" spc="210" dirty="0">
                <a:solidFill>
                  <a:srgbClr val="231F20"/>
                </a:solidFill>
                <a:latin typeface="Calibri"/>
                <a:cs typeface="Calibri"/>
              </a:rPr>
              <a:t> </a:t>
            </a:r>
            <a:r>
              <a:rPr sz="2300" spc="65" dirty="0">
                <a:solidFill>
                  <a:srgbClr val="231F20"/>
                </a:solidFill>
                <a:latin typeface="Calibri"/>
                <a:cs typeface="Calibri"/>
              </a:rPr>
              <a:t>qui</a:t>
            </a:r>
            <a:r>
              <a:rPr sz="2300" spc="204" dirty="0">
                <a:solidFill>
                  <a:srgbClr val="231F20"/>
                </a:solidFill>
                <a:latin typeface="Calibri"/>
                <a:cs typeface="Calibri"/>
              </a:rPr>
              <a:t> </a:t>
            </a:r>
            <a:r>
              <a:rPr sz="2300" b="1" spc="75" dirty="0">
                <a:solidFill>
                  <a:srgbClr val="231F20"/>
                </a:solidFill>
                <a:latin typeface="Calibri"/>
                <a:cs typeface="Calibri"/>
              </a:rPr>
              <a:t>ressemble</a:t>
            </a:r>
            <a:r>
              <a:rPr sz="2300" b="1" spc="210" dirty="0">
                <a:solidFill>
                  <a:srgbClr val="231F20"/>
                </a:solidFill>
                <a:latin typeface="Calibri"/>
                <a:cs typeface="Calibri"/>
              </a:rPr>
              <a:t> </a:t>
            </a:r>
            <a:r>
              <a:rPr sz="2300" b="1" spc="-25" dirty="0">
                <a:solidFill>
                  <a:srgbClr val="231F20"/>
                </a:solidFill>
                <a:latin typeface="Calibri"/>
                <a:cs typeface="Calibri"/>
              </a:rPr>
              <a:t>en </a:t>
            </a:r>
            <a:r>
              <a:rPr sz="2300" b="1" spc="160" dirty="0">
                <a:solidFill>
                  <a:srgbClr val="231F20"/>
                </a:solidFill>
                <a:latin typeface="Calibri"/>
                <a:cs typeface="Calibri"/>
              </a:rPr>
              <a:t>tous</a:t>
            </a:r>
            <a:r>
              <a:rPr sz="2300" b="1" spc="455" dirty="0">
                <a:solidFill>
                  <a:srgbClr val="231F20"/>
                </a:solidFill>
                <a:latin typeface="Calibri"/>
                <a:cs typeface="Calibri"/>
              </a:rPr>
              <a:t> </a:t>
            </a:r>
            <a:r>
              <a:rPr sz="2300" b="1" spc="180" dirty="0">
                <a:solidFill>
                  <a:srgbClr val="231F20"/>
                </a:solidFill>
                <a:latin typeface="Calibri"/>
                <a:cs typeface="Calibri"/>
              </a:rPr>
              <a:t>points</a:t>
            </a:r>
            <a:r>
              <a:rPr sz="2300" b="1" spc="459" dirty="0">
                <a:solidFill>
                  <a:srgbClr val="231F20"/>
                </a:solidFill>
                <a:latin typeface="Calibri"/>
                <a:cs typeface="Calibri"/>
              </a:rPr>
              <a:t> </a:t>
            </a:r>
            <a:r>
              <a:rPr sz="2300" b="1" spc="75" dirty="0">
                <a:solidFill>
                  <a:srgbClr val="231F20"/>
                </a:solidFill>
                <a:latin typeface="Calibri"/>
                <a:cs typeface="Calibri"/>
              </a:rPr>
              <a:t>à</a:t>
            </a:r>
            <a:r>
              <a:rPr sz="2300" b="1" spc="455" dirty="0">
                <a:solidFill>
                  <a:srgbClr val="231F20"/>
                </a:solidFill>
                <a:latin typeface="Calibri"/>
                <a:cs typeface="Calibri"/>
              </a:rPr>
              <a:t> </a:t>
            </a:r>
            <a:r>
              <a:rPr sz="2300" b="1" spc="220" dirty="0">
                <a:solidFill>
                  <a:srgbClr val="231F20"/>
                </a:solidFill>
                <a:latin typeface="Calibri"/>
                <a:cs typeface="Calibri"/>
              </a:rPr>
              <a:t>Blablacar</a:t>
            </a:r>
            <a:r>
              <a:rPr sz="2300" spc="220" dirty="0">
                <a:solidFill>
                  <a:srgbClr val="231F20"/>
                </a:solidFill>
                <a:latin typeface="Calibri"/>
                <a:cs typeface="Calibri"/>
              </a:rPr>
              <a:t>. </a:t>
            </a:r>
            <a:r>
              <a:rPr sz="2300" spc="110" dirty="0">
                <a:solidFill>
                  <a:srgbClr val="231F20"/>
                </a:solidFill>
                <a:latin typeface="Calibri"/>
                <a:cs typeface="Calibri"/>
              </a:rPr>
              <a:t>Innocemment</a:t>
            </a:r>
            <a:r>
              <a:rPr sz="2300" spc="325" dirty="0">
                <a:solidFill>
                  <a:srgbClr val="231F20"/>
                </a:solidFill>
                <a:latin typeface="Calibri"/>
                <a:cs typeface="Calibri"/>
              </a:rPr>
              <a:t> </a:t>
            </a:r>
            <a:r>
              <a:rPr sz="2300" spc="105" dirty="0">
                <a:solidFill>
                  <a:srgbClr val="231F20"/>
                </a:solidFill>
                <a:latin typeface="Calibri"/>
                <a:cs typeface="Calibri"/>
              </a:rPr>
              <a:t>(encore),</a:t>
            </a:r>
            <a:r>
              <a:rPr sz="2300" spc="330" dirty="0">
                <a:solidFill>
                  <a:srgbClr val="231F20"/>
                </a:solidFill>
                <a:latin typeface="Calibri"/>
                <a:cs typeface="Calibri"/>
              </a:rPr>
              <a:t> </a:t>
            </a:r>
            <a:r>
              <a:rPr sz="2300" spc="55" dirty="0">
                <a:solidFill>
                  <a:srgbClr val="231F20"/>
                </a:solidFill>
                <a:latin typeface="Calibri"/>
                <a:cs typeface="Calibri"/>
              </a:rPr>
              <a:t>je </a:t>
            </a:r>
            <a:r>
              <a:rPr sz="2300" spc="170" dirty="0">
                <a:solidFill>
                  <a:srgbClr val="231F20"/>
                </a:solidFill>
                <a:latin typeface="Calibri"/>
                <a:cs typeface="Calibri"/>
              </a:rPr>
              <a:t>remplis</a:t>
            </a:r>
            <a:r>
              <a:rPr sz="2300" spc="445" dirty="0">
                <a:solidFill>
                  <a:srgbClr val="231F20"/>
                </a:solidFill>
                <a:latin typeface="Calibri"/>
                <a:cs typeface="Calibri"/>
              </a:rPr>
              <a:t> </a:t>
            </a:r>
            <a:r>
              <a:rPr sz="2300" spc="175" dirty="0">
                <a:solidFill>
                  <a:srgbClr val="231F20"/>
                </a:solidFill>
                <a:latin typeface="Calibri"/>
                <a:cs typeface="Calibri"/>
              </a:rPr>
              <a:t>les</a:t>
            </a:r>
            <a:r>
              <a:rPr sz="2300" spc="445" dirty="0">
                <a:solidFill>
                  <a:srgbClr val="231F20"/>
                </a:solidFill>
                <a:latin typeface="Calibri"/>
                <a:cs typeface="Calibri"/>
              </a:rPr>
              <a:t> </a:t>
            </a:r>
            <a:r>
              <a:rPr sz="2300" spc="175" dirty="0">
                <a:solidFill>
                  <a:srgbClr val="231F20"/>
                </a:solidFill>
                <a:latin typeface="Calibri"/>
                <a:cs typeface="Calibri"/>
              </a:rPr>
              <a:t>informations </a:t>
            </a:r>
            <a:r>
              <a:rPr sz="2300" spc="70" dirty="0">
                <a:solidFill>
                  <a:srgbClr val="231F20"/>
                </a:solidFill>
                <a:latin typeface="Calibri"/>
                <a:cs typeface="Calibri"/>
              </a:rPr>
              <a:t>demandées,</a:t>
            </a:r>
            <a:r>
              <a:rPr sz="2300" spc="275" dirty="0">
                <a:solidFill>
                  <a:srgbClr val="231F20"/>
                </a:solidFill>
                <a:latin typeface="Calibri"/>
                <a:cs typeface="Calibri"/>
              </a:rPr>
              <a:t> </a:t>
            </a:r>
            <a:r>
              <a:rPr sz="2300" dirty="0">
                <a:solidFill>
                  <a:srgbClr val="231F20"/>
                </a:solidFill>
                <a:latin typeface="Calibri"/>
                <a:cs typeface="Calibri"/>
              </a:rPr>
              <a:t>et</a:t>
            </a:r>
            <a:r>
              <a:rPr sz="2300" spc="27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95" dirty="0">
                <a:solidFill>
                  <a:srgbClr val="231F20"/>
                </a:solidFill>
                <a:latin typeface="Calibri"/>
                <a:cs typeface="Calibri"/>
              </a:rPr>
              <a:t>passe</a:t>
            </a:r>
            <a:r>
              <a:rPr sz="2300" spc="275" dirty="0">
                <a:solidFill>
                  <a:srgbClr val="231F20"/>
                </a:solidFill>
                <a:latin typeface="Calibri"/>
                <a:cs typeface="Calibri"/>
              </a:rPr>
              <a:t> </a:t>
            </a:r>
            <a:r>
              <a:rPr sz="2300" spc="70" dirty="0">
                <a:solidFill>
                  <a:srgbClr val="231F20"/>
                </a:solidFill>
                <a:latin typeface="Calibri"/>
                <a:cs typeface="Calibri"/>
              </a:rPr>
              <a:t>au </a:t>
            </a:r>
            <a:r>
              <a:rPr sz="2300" b="1" spc="125" dirty="0">
                <a:solidFill>
                  <a:srgbClr val="231F20"/>
                </a:solidFill>
                <a:latin typeface="Calibri"/>
                <a:cs typeface="Calibri"/>
              </a:rPr>
              <a:t>paiement</a:t>
            </a:r>
            <a:r>
              <a:rPr sz="2300" spc="125" dirty="0">
                <a:solidFill>
                  <a:srgbClr val="231F20"/>
                </a:solidFill>
                <a:latin typeface="Calibri"/>
                <a:cs typeface="Calibri"/>
              </a:rPr>
              <a:t>.</a:t>
            </a:r>
            <a:r>
              <a:rPr sz="2300" spc="320" dirty="0">
                <a:solidFill>
                  <a:srgbClr val="231F20"/>
                </a:solidFill>
                <a:latin typeface="Calibri"/>
                <a:cs typeface="Calibri"/>
              </a:rPr>
              <a:t> </a:t>
            </a:r>
            <a:r>
              <a:rPr sz="2300" spc="195" dirty="0">
                <a:solidFill>
                  <a:srgbClr val="231F20"/>
                </a:solidFill>
                <a:latin typeface="Calibri"/>
                <a:cs typeface="Calibri"/>
              </a:rPr>
              <a:t>Je</a:t>
            </a:r>
            <a:r>
              <a:rPr sz="2300" spc="325" dirty="0">
                <a:solidFill>
                  <a:srgbClr val="231F20"/>
                </a:solidFill>
                <a:latin typeface="Calibri"/>
                <a:cs typeface="Calibri"/>
              </a:rPr>
              <a:t> </a:t>
            </a:r>
            <a:r>
              <a:rPr sz="2300" spc="150" dirty="0">
                <a:solidFill>
                  <a:srgbClr val="231F20"/>
                </a:solidFill>
                <a:latin typeface="Calibri"/>
                <a:cs typeface="Calibri"/>
              </a:rPr>
              <a:t>suis</a:t>
            </a:r>
            <a:r>
              <a:rPr sz="2300" spc="325" dirty="0">
                <a:solidFill>
                  <a:srgbClr val="231F20"/>
                </a:solidFill>
                <a:latin typeface="Calibri"/>
                <a:cs typeface="Calibri"/>
              </a:rPr>
              <a:t> </a:t>
            </a:r>
            <a:r>
              <a:rPr sz="2300" spc="105" dirty="0">
                <a:solidFill>
                  <a:srgbClr val="231F20"/>
                </a:solidFill>
                <a:latin typeface="Calibri"/>
                <a:cs typeface="Calibri"/>
              </a:rPr>
              <a:t>ensuite </a:t>
            </a:r>
            <a:r>
              <a:rPr sz="2300" spc="125" dirty="0">
                <a:solidFill>
                  <a:srgbClr val="231F20"/>
                </a:solidFill>
                <a:latin typeface="Calibri"/>
                <a:cs typeface="Calibri"/>
              </a:rPr>
              <a:t>redirigé</a:t>
            </a:r>
            <a:r>
              <a:rPr sz="2300" spc="330" dirty="0">
                <a:solidFill>
                  <a:srgbClr val="231F20"/>
                </a:solidFill>
                <a:latin typeface="Calibri"/>
                <a:cs typeface="Calibri"/>
              </a:rPr>
              <a:t> </a:t>
            </a:r>
            <a:r>
              <a:rPr sz="2300" spc="95" dirty="0">
                <a:solidFill>
                  <a:srgbClr val="231F20"/>
                </a:solidFill>
                <a:latin typeface="Calibri"/>
                <a:cs typeface="Calibri"/>
              </a:rPr>
              <a:t>vers</a:t>
            </a:r>
            <a:r>
              <a:rPr sz="2300" spc="335" dirty="0">
                <a:solidFill>
                  <a:srgbClr val="231F20"/>
                </a:solidFill>
                <a:latin typeface="Calibri"/>
                <a:cs typeface="Calibri"/>
              </a:rPr>
              <a:t> </a:t>
            </a:r>
            <a:r>
              <a:rPr sz="2300" spc="85" dirty="0">
                <a:solidFill>
                  <a:srgbClr val="231F20"/>
                </a:solidFill>
                <a:latin typeface="Calibri"/>
                <a:cs typeface="Calibri"/>
              </a:rPr>
              <a:t>une</a:t>
            </a:r>
            <a:r>
              <a:rPr sz="2300" spc="330" dirty="0">
                <a:solidFill>
                  <a:srgbClr val="231F20"/>
                </a:solidFill>
                <a:latin typeface="Calibri"/>
                <a:cs typeface="Calibri"/>
              </a:rPr>
              <a:t> </a:t>
            </a:r>
            <a:r>
              <a:rPr sz="2300" spc="114" dirty="0">
                <a:solidFill>
                  <a:srgbClr val="231F20"/>
                </a:solidFill>
                <a:latin typeface="Calibri"/>
                <a:cs typeface="Calibri"/>
              </a:rPr>
              <a:t>page</a:t>
            </a:r>
            <a:r>
              <a:rPr sz="2300" spc="330" dirty="0">
                <a:solidFill>
                  <a:srgbClr val="231F20"/>
                </a:solidFill>
                <a:latin typeface="Calibri"/>
                <a:cs typeface="Calibri"/>
              </a:rPr>
              <a:t> </a:t>
            </a:r>
            <a:r>
              <a:rPr sz="2300" spc="75" dirty="0">
                <a:solidFill>
                  <a:srgbClr val="231F20"/>
                </a:solidFill>
                <a:latin typeface="Calibri"/>
                <a:cs typeface="Calibri"/>
              </a:rPr>
              <a:t>où </a:t>
            </a:r>
            <a:r>
              <a:rPr sz="2300" dirty="0">
                <a:solidFill>
                  <a:srgbClr val="231F20"/>
                </a:solidFill>
                <a:latin typeface="Calibri"/>
                <a:cs typeface="Calibri"/>
              </a:rPr>
              <a:t>on</a:t>
            </a:r>
            <a:r>
              <a:rPr sz="2300" spc="310" dirty="0">
                <a:solidFill>
                  <a:srgbClr val="231F20"/>
                </a:solidFill>
                <a:latin typeface="Calibri"/>
                <a:cs typeface="Calibri"/>
              </a:rPr>
              <a:t> </a:t>
            </a:r>
            <a:r>
              <a:rPr sz="2300" dirty="0">
                <a:solidFill>
                  <a:srgbClr val="231F20"/>
                </a:solidFill>
                <a:latin typeface="Calibri"/>
                <a:cs typeface="Calibri"/>
              </a:rPr>
              <a:t>me</a:t>
            </a:r>
            <a:r>
              <a:rPr sz="2300" spc="315" dirty="0">
                <a:solidFill>
                  <a:srgbClr val="231F20"/>
                </a:solidFill>
                <a:latin typeface="Calibri"/>
                <a:cs typeface="Calibri"/>
              </a:rPr>
              <a:t> </a:t>
            </a:r>
            <a:r>
              <a:rPr sz="2300" spc="65" dirty="0">
                <a:solidFill>
                  <a:srgbClr val="231F20"/>
                </a:solidFill>
                <a:latin typeface="Calibri"/>
                <a:cs typeface="Calibri"/>
              </a:rPr>
              <a:t>demande</a:t>
            </a:r>
            <a:r>
              <a:rPr sz="2300" spc="320" dirty="0">
                <a:solidFill>
                  <a:srgbClr val="231F20"/>
                </a:solidFill>
                <a:latin typeface="Calibri"/>
                <a:cs typeface="Calibri"/>
              </a:rPr>
              <a:t> </a:t>
            </a:r>
            <a:r>
              <a:rPr sz="2300" b="1" spc="50" dirty="0">
                <a:solidFill>
                  <a:srgbClr val="231F20"/>
                </a:solidFill>
                <a:latin typeface="Calibri"/>
                <a:cs typeface="Calibri"/>
              </a:rPr>
              <a:t>mon</a:t>
            </a:r>
            <a:r>
              <a:rPr sz="2300" b="1" spc="315" dirty="0">
                <a:solidFill>
                  <a:srgbClr val="231F20"/>
                </a:solidFill>
                <a:latin typeface="Calibri"/>
                <a:cs typeface="Calibri"/>
              </a:rPr>
              <a:t> </a:t>
            </a:r>
            <a:r>
              <a:rPr sz="2300" b="1" spc="50" dirty="0">
                <a:solidFill>
                  <a:srgbClr val="231F20"/>
                </a:solidFill>
                <a:latin typeface="Calibri"/>
                <a:cs typeface="Calibri"/>
              </a:rPr>
              <a:t>code </a:t>
            </a:r>
            <a:r>
              <a:rPr sz="2300" b="1" dirty="0">
                <a:solidFill>
                  <a:srgbClr val="231F20"/>
                </a:solidFill>
                <a:latin typeface="Calibri"/>
                <a:cs typeface="Calibri"/>
              </a:rPr>
              <a:t>de</a:t>
            </a:r>
            <a:r>
              <a:rPr sz="2300" b="1" spc="-5" dirty="0">
                <a:solidFill>
                  <a:srgbClr val="231F20"/>
                </a:solidFill>
                <a:latin typeface="Calibri"/>
                <a:cs typeface="Calibri"/>
              </a:rPr>
              <a:t> </a:t>
            </a:r>
            <a:r>
              <a:rPr sz="2300" b="1" spc="90" dirty="0">
                <a:solidFill>
                  <a:srgbClr val="231F20"/>
                </a:solidFill>
                <a:latin typeface="Calibri"/>
                <a:cs typeface="Calibri"/>
              </a:rPr>
              <a:t>carte</a:t>
            </a:r>
            <a:r>
              <a:rPr sz="2300" b="1" spc="5" dirty="0">
                <a:solidFill>
                  <a:srgbClr val="231F20"/>
                </a:solidFill>
                <a:latin typeface="Calibri"/>
                <a:cs typeface="Calibri"/>
              </a:rPr>
              <a:t> </a:t>
            </a:r>
            <a:r>
              <a:rPr sz="2300" b="1" spc="-10" dirty="0">
                <a:solidFill>
                  <a:srgbClr val="231F20"/>
                </a:solidFill>
                <a:latin typeface="Calibri"/>
                <a:cs typeface="Calibri"/>
              </a:rPr>
              <a:t>bleue.</a:t>
            </a:r>
            <a:endParaRPr sz="2300" b="1" dirty="0">
              <a:latin typeface="Calibri"/>
              <a:cs typeface="Calibri"/>
            </a:endParaRPr>
          </a:p>
        </p:txBody>
      </p:sp>
      <p:sp>
        <p:nvSpPr>
          <p:cNvPr id="46" name="object 13">
            <a:extLst>
              <a:ext uri="{FF2B5EF4-FFF2-40B4-BE49-F238E27FC236}">
                <a16:creationId xmlns:a16="http://schemas.microsoft.com/office/drawing/2014/main" id="{6B5D05D8-BA13-A9B6-AF99-61E07DD11ED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7" name="object 15">
            <a:extLst>
              <a:ext uri="{FF2B5EF4-FFF2-40B4-BE49-F238E27FC236}">
                <a16:creationId xmlns:a16="http://schemas.microsoft.com/office/drawing/2014/main" id="{0E8BC777-6F9B-32BD-8139-764B8BA7105C}"/>
              </a:ext>
            </a:extLst>
          </p:cNvPr>
          <p:cNvGrpSpPr/>
          <p:nvPr/>
        </p:nvGrpSpPr>
        <p:grpSpPr>
          <a:xfrm>
            <a:off x="717524" y="611775"/>
            <a:ext cx="18580100" cy="436245"/>
            <a:chOff x="717524" y="611775"/>
            <a:chExt cx="18580100" cy="436245"/>
          </a:xfrm>
        </p:grpSpPr>
        <p:sp>
          <p:nvSpPr>
            <p:cNvPr id="48" name="object 16">
              <a:extLst>
                <a:ext uri="{FF2B5EF4-FFF2-40B4-BE49-F238E27FC236}">
                  <a16:creationId xmlns:a16="http://schemas.microsoft.com/office/drawing/2014/main" id="{536D1440-1A68-ED2B-D605-932A09689E1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9" name="object 17">
              <a:extLst>
                <a:ext uri="{FF2B5EF4-FFF2-40B4-BE49-F238E27FC236}">
                  <a16:creationId xmlns:a16="http://schemas.microsoft.com/office/drawing/2014/main" id="{EE02A909-8E1A-CABA-BE2E-4379EC2614D6}"/>
                </a:ext>
              </a:extLst>
            </p:cNvPr>
            <p:cNvPicPr/>
            <p:nvPr/>
          </p:nvPicPr>
          <p:blipFill>
            <a:blip r:embed="rId5" cstate="print"/>
            <a:stretch>
              <a:fillRect/>
            </a:stretch>
          </p:blipFill>
          <p:spPr>
            <a:xfrm>
              <a:off x="10231913" y="804489"/>
              <a:ext cx="101850" cy="104708"/>
            </a:xfrm>
            <a:prstGeom prst="rect">
              <a:avLst/>
            </a:prstGeom>
          </p:spPr>
        </p:pic>
        <p:sp>
          <p:nvSpPr>
            <p:cNvPr id="50" name="object 18">
              <a:extLst>
                <a:ext uri="{FF2B5EF4-FFF2-40B4-BE49-F238E27FC236}">
                  <a16:creationId xmlns:a16="http://schemas.microsoft.com/office/drawing/2014/main" id="{AAE49FCE-6A48-811C-6513-D548856D29A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1" name="object 19">
              <a:extLst>
                <a:ext uri="{FF2B5EF4-FFF2-40B4-BE49-F238E27FC236}">
                  <a16:creationId xmlns:a16="http://schemas.microsoft.com/office/drawing/2014/main" id="{49B2320D-F361-7238-9D14-E150FE95D1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2" name="object 20">
              <a:extLst>
                <a:ext uri="{FF2B5EF4-FFF2-40B4-BE49-F238E27FC236}">
                  <a16:creationId xmlns:a16="http://schemas.microsoft.com/office/drawing/2014/main" id="{CBF43E9F-4A7B-F398-91E8-ACDAA6DC2B5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3" name="object 21">
              <a:extLst>
                <a:ext uri="{FF2B5EF4-FFF2-40B4-BE49-F238E27FC236}">
                  <a16:creationId xmlns:a16="http://schemas.microsoft.com/office/drawing/2014/main" id="{2305DDD1-D006-FEA7-CF89-BD5F6F0646BE}"/>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4" name="object 22">
              <a:extLst>
                <a:ext uri="{FF2B5EF4-FFF2-40B4-BE49-F238E27FC236}">
                  <a16:creationId xmlns:a16="http://schemas.microsoft.com/office/drawing/2014/main" id="{7E6A345B-A972-C01E-46F6-DD47655E8DD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5" name="object 23">
              <a:extLst>
                <a:ext uri="{FF2B5EF4-FFF2-40B4-BE49-F238E27FC236}">
                  <a16:creationId xmlns:a16="http://schemas.microsoft.com/office/drawing/2014/main" id="{07E03016-0EBE-46EF-39AC-5F860E2535FA}"/>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6" name="object 24">
              <a:extLst>
                <a:ext uri="{FF2B5EF4-FFF2-40B4-BE49-F238E27FC236}">
                  <a16:creationId xmlns:a16="http://schemas.microsoft.com/office/drawing/2014/main" id="{7EC47E5F-0C92-5CB1-40CD-AC21AC1BB1F7}"/>
                </a:ext>
              </a:extLst>
            </p:cNvPr>
            <p:cNvPicPr/>
            <p:nvPr/>
          </p:nvPicPr>
          <p:blipFill>
            <a:blip r:embed="rId6" cstate="print"/>
            <a:stretch>
              <a:fillRect/>
            </a:stretch>
          </p:blipFill>
          <p:spPr>
            <a:xfrm>
              <a:off x="908206" y="665402"/>
              <a:ext cx="90711" cy="160393"/>
            </a:xfrm>
            <a:prstGeom prst="rect">
              <a:avLst/>
            </a:prstGeom>
          </p:spPr>
        </p:pic>
        <p:sp>
          <p:nvSpPr>
            <p:cNvPr id="57" name="object 25">
              <a:extLst>
                <a:ext uri="{FF2B5EF4-FFF2-40B4-BE49-F238E27FC236}">
                  <a16:creationId xmlns:a16="http://schemas.microsoft.com/office/drawing/2014/main" id="{138D949D-DE95-8291-440B-2A8E33C12EB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8" name="object 26">
              <a:extLst>
                <a:ext uri="{FF2B5EF4-FFF2-40B4-BE49-F238E27FC236}">
                  <a16:creationId xmlns:a16="http://schemas.microsoft.com/office/drawing/2014/main" id="{BB4FADBF-6117-2647-F488-A7170F35E45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9" name="object 27">
              <a:extLst>
                <a:ext uri="{FF2B5EF4-FFF2-40B4-BE49-F238E27FC236}">
                  <a16:creationId xmlns:a16="http://schemas.microsoft.com/office/drawing/2014/main" id="{557F35A2-C978-3F76-AF4D-8623C92156C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0" name="object 28">
              <a:extLst>
                <a:ext uri="{FF2B5EF4-FFF2-40B4-BE49-F238E27FC236}">
                  <a16:creationId xmlns:a16="http://schemas.microsoft.com/office/drawing/2014/main" id="{1B13AD0E-D4D1-63C9-B716-5479A9F92AF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1" name="object 29">
              <a:extLst>
                <a:ext uri="{FF2B5EF4-FFF2-40B4-BE49-F238E27FC236}">
                  <a16:creationId xmlns:a16="http://schemas.microsoft.com/office/drawing/2014/main" id="{6E437633-9D4C-47FD-A3D9-A0276C951EAD}"/>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2" name="object 30">
              <a:extLst>
                <a:ext uri="{FF2B5EF4-FFF2-40B4-BE49-F238E27FC236}">
                  <a16:creationId xmlns:a16="http://schemas.microsoft.com/office/drawing/2014/main" id="{14DF72B8-1A15-463C-2080-5624B5F55B87}"/>
                </a:ext>
              </a:extLst>
            </p:cNvPr>
            <p:cNvPicPr/>
            <p:nvPr/>
          </p:nvPicPr>
          <p:blipFill>
            <a:blip r:embed="rId7" cstate="print"/>
            <a:stretch>
              <a:fillRect/>
            </a:stretch>
          </p:blipFill>
          <p:spPr>
            <a:xfrm>
              <a:off x="10152472" y="665402"/>
              <a:ext cx="90718" cy="160393"/>
            </a:xfrm>
            <a:prstGeom prst="rect">
              <a:avLst/>
            </a:prstGeom>
          </p:spPr>
        </p:pic>
      </p:grpSp>
      <p:sp>
        <p:nvSpPr>
          <p:cNvPr id="63" name="object 77">
            <a:extLst>
              <a:ext uri="{FF2B5EF4-FFF2-40B4-BE49-F238E27FC236}">
                <a16:creationId xmlns:a16="http://schemas.microsoft.com/office/drawing/2014/main" id="{CA97B864-2479-6EC4-011F-3DBCF01A1746}"/>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69456" y="1821843"/>
            <a:ext cx="3957954" cy="5503545"/>
          </a:xfrm>
          <a:prstGeom prst="rect">
            <a:avLst/>
          </a:prstGeom>
        </p:spPr>
        <p:txBody>
          <a:bodyPr vert="horz" wrap="square" lIns="0" tIns="12065" rIns="0" bIns="0" rtlCol="0">
            <a:spAutoFit/>
          </a:bodyPr>
          <a:lstStyle/>
          <a:p>
            <a:pPr marL="12700" marR="5080" indent="635" algn="just">
              <a:lnSpc>
                <a:spcPct val="120200"/>
              </a:lnSpc>
              <a:spcBef>
                <a:spcPts val="95"/>
              </a:spcBef>
            </a:pPr>
            <a:r>
              <a:rPr sz="2300" spc="90" dirty="0">
                <a:solidFill>
                  <a:srgbClr val="231F20"/>
                </a:solidFill>
                <a:latin typeface="Calibri"/>
                <a:cs typeface="Calibri"/>
              </a:rPr>
              <a:t>À</a:t>
            </a:r>
            <a:r>
              <a:rPr sz="2300" spc="730" dirty="0">
                <a:solidFill>
                  <a:srgbClr val="231F20"/>
                </a:solidFill>
                <a:latin typeface="Calibri"/>
                <a:cs typeface="Calibri"/>
              </a:rPr>
              <a:t> </a:t>
            </a:r>
            <a:r>
              <a:rPr sz="2300" spc="155" dirty="0">
                <a:solidFill>
                  <a:srgbClr val="231F20"/>
                </a:solidFill>
                <a:latin typeface="Calibri"/>
                <a:cs typeface="Calibri"/>
              </a:rPr>
              <a:t>l</a:t>
            </a:r>
            <a:r>
              <a:rPr sz="2300" spc="-260" dirty="0">
                <a:solidFill>
                  <a:srgbClr val="231F20"/>
                </a:solidFill>
                <a:latin typeface="Calibri"/>
                <a:cs typeface="Calibri"/>
              </a:rPr>
              <a:t> </a:t>
            </a:r>
            <a:r>
              <a:rPr sz="2300" spc="-35" dirty="0">
                <a:solidFill>
                  <a:srgbClr val="231F20"/>
                </a:solidFill>
                <a:latin typeface="Calibri"/>
                <a:cs typeface="Calibri"/>
              </a:rPr>
              <a:t>’</a:t>
            </a:r>
            <a:r>
              <a:rPr sz="2300" spc="-315" dirty="0">
                <a:solidFill>
                  <a:srgbClr val="231F20"/>
                </a:solidFill>
                <a:latin typeface="Calibri"/>
                <a:cs typeface="Calibri"/>
              </a:rPr>
              <a:t> </a:t>
            </a:r>
            <a:r>
              <a:rPr sz="2300" spc="260" dirty="0">
                <a:solidFill>
                  <a:srgbClr val="231F20"/>
                </a:solidFill>
                <a:latin typeface="Calibri"/>
                <a:cs typeface="Calibri"/>
              </a:rPr>
              <a:t>étape</a:t>
            </a:r>
            <a:r>
              <a:rPr sz="2300" spc="725" dirty="0">
                <a:solidFill>
                  <a:srgbClr val="231F20"/>
                </a:solidFill>
                <a:latin typeface="Calibri"/>
                <a:cs typeface="Calibri"/>
              </a:rPr>
              <a:t> </a:t>
            </a:r>
            <a:r>
              <a:rPr sz="2300" spc="285" dirty="0">
                <a:solidFill>
                  <a:srgbClr val="231F20"/>
                </a:solidFill>
                <a:latin typeface="Calibri"/>
                <a:cs typeface="Calibri"/>
              </a:rPr>
              <a:t>d’après,</a:t>
            </a:r>
            <a:r>
              <a:rPr sz="2300" spc="725" dirty="0">
                <a:solidFill>
                  <a:srgbClr val="231F20"/>
                </a:solidFill>
                <a:latin typeface="Calibri"/>
                <a:cs typeface="Calibri"/>
              </a:rPr>
              <a:t> </a:t>
            </a:r>
            <a:r>
              <a:rPr sz="2300" spc="160" dirty="0">
                <a:solidFill>
                  <a:srgbClr val="231F20"/>
                </a:solidFill>
                <a:latin typeface="Calibri"/>
                <a:cs typeface="Calibri"/>
              </a:rPr>
              <a:t>on</a:t>
            </a:r>
            <a:r>
              <a:rPr sz="2300" spc="725" dirty="0">
                <a:solidFill>
                  <a:srgbClr val="231F20"/>
                </a:solidFill>
                <a:latin typeface="Calibri"/>
                <a:cs typeface="Calibri"/>
              </a:rPr>
              <a:t> </a:t>
            </a:r>
            <a:r>
              <a:rPr sz="2300" spc="155" dirty="0">
                <a:solidFill>
                  <a:srgbClr val="231F20"/>
                </a:solidFill>
                <a:latin typeface="Calibri"/>
                <a:cs typeface="Calibri"/>
              </a:rPr>
              <a:t>me</a:t>
            </a:r>
            <a:r>
              <a:rPr sz="2300" spc="-235" dirty="0">
                <a:solidFill>
                  <a:srgbClr val="231F20"/>
                </a:solidFill>
                <a:latin typeface="Calibri"/>
                <a:cs typeface="Calibri"/>
              </a:rPr>
              <a:t> </a:t>
            </a:r>
            <a:r>
              <a:rPr sz="2300" spc="10" dirty="0">
                <a:solidFill>
                  <a:srgbClr val="231F20"/>
                </a:solidFill>
                <a:latin typeface="Calibri"/>
                <a:cs typeface="Calibri"/>
              </a:rPr>
              <a:t>demande</a:t>
            </a:r>
            <a:r>
              <a:rPr sz="2300" spc="-40"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10" dirty="0">
                <a:solidFill>
                  <a:srgbClr val="231F20"/>
                </a:solidFill>
                <a:latin typeface="Calibri"/>
                <a:cs typeface="Calibri"/>
              </a:rPr>
              <a:t>rentrer</a:t>
            </a:r>
            <a:r>
              <a:rPr sz="2300" spc="-40" dirty="0">
                <a:solidFill>
                  <a:srgbClr val="231F20"/>
                </a:solidFill>
                <a:latin typeface="Calibri"/>
                <a:cs typeface="Calibri"/>
              </a:rPr>
              <a:t> </a:t>
            </a:r>
            <a:r>
              <a:rPr sz="2300" spc="60" dirty="0">
                <a:solidFill>
                  <a:srgbClr val="231F20"/>
                </a:solidFill>
                <a:latin typeface="Calibri"/>
                <a:cs typeface="Calibri"/>
              </a:rPr>
              <a:t>le</a:t>
            </a:r>
            <a:r>
              <a:rPr sz="2300" spc="-40" dirty="0">
                <a:solidFill>
                  <a:srgbClr val="231F20"/>
                </a:solidFill>
                <a:latin typeface="Calibri"/>
                <a:cs typeface="Calibri"/>
              </a:rPr>
              <a:t> </a:t>
            </a:r>
            <a:r>
              <a:rPr sz="2300" spc="10" dirty="0">
                <a:solidFill>
                  <a:srgbClr val="231F20"/>
                </a:solidFill>
                <a:latin typeface="Calibri"/>
                <a:cs typeface="Calibri"/>
              </a:rPr>
              <a:t>code</a:t>
            </a:r>
            <a:r>
              <a:rPr sz="2300" spc="-40" dirty="0">
                <a:solidFill>
                  <a:srgbClr val="231F20"/>
                </a:solidFill>
                <a:latin typeface="Calibri"/>
                <a:cs typeface="Calibri"/>
              </a:rPr>
              <a:t> </a:t>
            </a:r>
            <a:r>
              <a:rPr sz="2300" spc="10" dirty="0">
                <a:solidFill>
                  <a:srgbClr val="231F20"/>
                </a:solidFill>
                <a:latin typeface="Calibri"/>
                <a:cs typeface="Calibri"/>
              </a:rPr>
              <a:t>que</a:t>
            </a:r>
            <a:r>
              <a:rPr sz="2300" spc="5" dirty="0">
                <a:solidFill>
                  <a:srgbClr val="231F20"/>
                </a:solidFill>
                <a:latin typeface="Calibri"/>
                <a:cs typeface="Calibri"/>
              </a:rPr>
              <a:t> </a:t>
            </a:r>
            <a:r>
              <a:rPr sz="2300" spc="75" dirty="0">
                <a:solidFill>
                  <a:srgbClr val="231F20"/>
                </a:solidFill>
                <a:latin typeface="Calibri"/>
                <a:cs typeface="Calibri"/>
              </a:rPr>
              <a:t>j’ai</a:t>
            </a:r>
            <a:r>
              <a:rPr sz="2300" spc="215" dirty="0">
                <a:solidFill>
                  <a:srgbClr val="231F20"/>
                </a:solidFill>
                <a:latin typeface="Calibri"/>
                <a:cs typeface="Calibri"/>
              </a:rPr>
              <a:t> </a:t>
            </a:r>
            <a:r>
              <a:rPr sz="2300" spc="65" dirty="0">
                <a:solidFill>
                  <a:srgbClr val="231F20"/>
                </a:solidFill>
                <a:latin typeface="Calibri"/>
                <a:cs typeface="Calibri"/>
              </a:rPr>
              <a:t>reçu</a:t>
            </a:r>
            <a:r>
              <a:rPr sz="2300" spc="215" dirty="0">
                <a:solidFill>
                  <a:srgbClr val="231F20"/>
                </a:solidFill>
                <a:latin typeface="Calibri"/>
                <a:cs typeface="Calibri"/>
              </a:rPr>
              <a:t> </a:t>
            </a:r>
            <a:r>
              <a:rPr sz="2300" spc="65" dirty="0">
                <a:solidFill>
                  <a:srgbClr val="231F20"/>
                </a:solidFill>
                <a:latin typeface="Calibri"/>
                <a:cs typeface="Calibri"/>
              </a:rPr>
              <a:t>par</a:t>
            </a:r>
            <a:r>
              <a:rPr sz="2300" spc="215" dirty="0">
                <a:solidFill>
                  <a:srgbClr val="231F20"/>
                </a:solidFill>
                <a:latin typeface="Calibri"/>
                <a:cs typeface="Calibri"/>
              </a:rPr>
              <a:t> </a:t>
            </a:r>
            <a:r>
              <a:rPr sz="2300" spc="130" dirty="0">
                <a:solidFill>
                  <a:srgbClr val="231F20"/>
                </a:solidFill>
                <a:latin typeface="Calibri"/>
                <a:cs typeface="Calibri"/>
              </a:rPr>
              <a:t>SMS</a:t>
            </a:r>
            <a:r>
              <a:rPr sz="2300" spc="215" dirty="0">
                <a:solidFill>
                  <a:srgbClr val="231F20"/>
                </a:solidFill>
                <a:latin typeface="Calibri"/>
                <a:cs typeface="Calibri"/>
              </a:rPr>
              <a:t> </a:t>
            </a:r>
            <a:r>
              <a:rPr sz="2300" spc="45" dirty="0">
                <a:solidFill>
                  <a:srgbClr val="231F20"/>
                </a:solidFill>
                <a:latin typeface="Calibri"/>
                <a:cs typeface="Calibri"/>
              </a:rPr>
              <a:t>pour</a:t>
            </a:r>
            <a:r>
              <a:rPr sz="2300" spc="215" dirty="0">
                <a:solidFill>
                  <a:srgbClr val="231F20"/>
                </a:solidFill>
                <a:latin typeface="Calibri"/>
                <a:cs typeface="Calibri"/>
              </a:rPr>
              <a:t> </a:t>
            </a:r>
            <a:r>
              <a:rPr sz="2300" spc="80" dirty="0">
                <a:solidFill>
                  <a:srgbClr val="231F20"/>
                </a:solidFill>
                <a:latin typeface="Calibri"/>
                <a:cs typeface="Calibri"/>
              </a:rPr>
              <a:t>valider</a:t>
            </a:r>
            <a:r>
              <a:rPr sz="2300" spc="50" dirty="0">
                <a:solidFill>
                  <a:srgbClr val="231F20"/>
                </a:solidFill>
                <a:latin typeface="Calibri"/>
                <a:cs typeface="Calibri"/>
              </a:rPr>
              <a:t> </a:t>
            </a:r>
            <a:r>
              <a:rPr sz="2300" spc="175" dirty="0">
                <a:solidFill>
                  <a:srgbClr val="231F20"/>
                </a:solidFill>
                <a:latin typeface="Calibri"/>
                <a:cs typeface="Calibri"/>
              </a:rPr>
              <a:t>le</a:t>
            </a:r>
            <a:r>
              <a:rPr sz="2300" spc="585" dirty="0">
                <a:solidFill>
                  <a:srgbClr val="231F20"/>
                </a:solidFill>
                <a:latin typeface="Calibri"/>
                <a:cs typeface="Calibri"/>
              </a:rPr>
              <a:t> </a:t>
            </a:r>
            <a:r>
              <a:rPr sz="2300" spc="225" dirty="0">
                <a:solidFill>
                  <a:srgbClr val="231F20"/>
                </a:solidFill>
                <a:latin typeface="Calibri"/>
                <a:cs typeface="Calibri"/>
              </a:rPr>
              <a:t>paiement,</a:t>
            </a:r>
            <a:r>
              <a:rPr sz="2300" spc="585" dirty="0">
                <a:solidFill>
                  <a:srgbClr val="231F20"/>
                </a:solidFill>
                <a:latin typeface="Calibri"/>
                <a:cs typeface="Calibri"/>
              </a:rPr>
              <a:t> </a:t>
            </a:r>
            <a:r>
              <a:rPr sz="2300" spc="180" dirty="0">
                <a:solidFill>
                  <a:srgbClr val="231F20"/>
                </a:solidFill>
                <a:latin typeface="Calibri"/>
                <a:cs typeface="Calibri"/>
              </a:rPr>
              <a:t>une</a:t>
            </a:r>
            <a:r>
              <a:rPr sz="2300" spc="585" dirty="0">
                <a:solidFill>
                  <a:srgbClr val="231F20"/>
                </a:solidFill>
                <a:latin typeface="Calibri"/>
                <a:cs typeface="Calibri"/>
              </a:rPr>
              <a:t> </a:t>
            </a:r>
            <a:r>
              <a:rPr sz="2300" spc="250" dirty="0">
                <a:solidFill>
                  <a:srgbClr val="231F20"/>
                </a:solidFill>
                <a:latin typeface="Calibri"/>
                <a:cs typeface="Calibri"/>
              </a:rPr>
              <a:t>sécurité</a:t>
            </a:r>
            <a:r>
              <a:rPr sz="2300" spc="5" dirty="0">
                <a:solidFill>
                  <a:srgbClr val="231F20"/>
                </a:solidFill>
                <a:latin typeface="Calibri"/>
                <a:cs typeface="Calibri"/>
              </a:rPr>
              <a:t> </a:t>
            </a:r>
            <a:r>
              <a:rPr sz="2300" spc="220" dirty="0">
                <a:solidFill>
                  <a:srgbClr val="231F20"/>
                </a:solidFill>
                <a:latin typeface="Calibri"/>
                <a:cs typeface="Calibri"/>
              </a:rPr>
              <a:t>devenue</a:t>
            </a:r>
            <a:r>
              <a:rPr sz="2300" spc="645" dirty="0">
                <a:solidFill>
                  <a:srgbClr val="231F20"/>
                </a:solidFill>
                <a:latin typeface="Calibri"/>
                <a:cs typeface="Calibri"/>
              </a:rPr>
              <a:t> </a:t>
            </a:r>
            <a:r>
              <a:rPr sz="2300" spc="285" dirty="0">
                <a:solidFill>
                  <a:srgbClr val="231F20"/>
                </a:solidFill>
                <a:latin typeface="Calibri"/>
                <a:cs typeface="Calibri"/>
              </a:rPr>
              <a:t>assez</a:t>
            </a:r>
            <a:r>
              <a:rPr sz="2300" spc="645" dirty="0">
                <a:solidFill>
                  <a:srgbClr val="231F20"/>
                </a:solidFill>
                <a:latin typeface="Calibri"/>
                <a:cs typeface="Calibri"/>
              </a:rPr>
              <a:t> </a:t>
            </a:r>
            <a:r>
              <a:rPr sz="2300" spc="275" dirty="0">
                <a:solidFill>
                  <a:srgbClr val="231F20"/>
                </a:solidFill>
                <a:latin typeface="Calibri"/>
                <a:cs typeface="Calibri"/>
              </a:rPr>
              <a:t>habituelle</a:t>
            </a:r>
            <a:r>
              <a:rPr sz="2300" spc="5" dirty="0">
                <a:solidFill>
                  <a:srgbClr val="231F20"/>
                </a:solidFill>
                <a:latin typeface="Calibri"/>
                <a:cs typeface="Calibri"/>
              </a:rPr>
              <a:t> </a:t>
            </a:r>
            <a:r>
              <a:rPr sz="2300" spc="225" dirty="0">
                <a:solidFill>
                  <a:srgbClr val="231F20"/>
                </a:solidFill>
                <a:latin typeface="Calibri"/>
                <a:cs typeface="Calibri"/>
              </a:rPr>
              <a:t>aujourd’</a:t>
            </a:r>
            <a:r>
              <a:rPr sz="2300" spc="-300" dirty="0">
                <a:solidFill>
                  <a:srgbClr val="231F20"/>
                </a:solidFill>
                <a:latin typeface="Calibri"/>
                <a:cs typeface="Calibri"/>
              </a:rPr>
              <a:t> </a:t>
            </a:r>
            <a:r>
              <a:rPr sz="2300" spc="225" dirty="0">
                <a:solidFill>
                  <a:srgbClr val="231F20"/>
                </a:solidFill>
                <a:latin typeface="Calibri"/>
                <a:cs typeface="Calibri"/>
              </a:rPr>
              <a:t>hui.</a:t>
            </a:r>
            <a:r>
              <a:rPr sz="2300" spc="600" dirty="0">
                <a:solidFill>
                  <a:srgbClr val="231F20"/>
                </a:solidFill>
                <a:latin typeface="Calibri"/>
                <a:cs typeface="Calibri"/>
              </a:rPr>
              <a:t> </a:t>
            </a:r>
            <a:r>
              <a:rPr sz="2300" spc="210" dirty="0">
                <a:solidFill>
                  <a:srgbClr val="231F20"/>
                </a:solidFill>
                <a:latin typeface="Calibri"/>
                <a:cs typeface="Calibri"/>
              </a:rPr>
              <a:t>Mais</a:t>
            </a:r>
            <a:r>
              <a:rPr sz="2300" spc="600" dirty="0">
                <a:solidFill>
                  <a:srgbClr val="231F20"/>
                </a:solidFill>
                <a:latin typeface="Calibri"/>
                <a:cs typeface="Calibri"/>
              </a:rPr>
              <a:t> </a:t>
            </a:r>
            <a:r>
              <a:rPr sz="2300" spc="210" dirty="0">
                <a:solidFill>
                  <a:srgbClr val="231F20"/>
                </a:solidFill>
                <a:latin typeface="Calibri"/>
                <a:cs typeface="Calibri"/>
              </a:rPr>
              <a:t>c’est</a:t>
            </a:r>
            <a:r>
              <a:rPr sz="2300" spc="600" dirty="0">
                <a:solidFill>
                  <a:srgbClr val="231F20"/>
                </a:solidFill>
                <a:latin typeface="Calibri"/>
                <a:cs typeface="Calibri"/>
              </a:rPr>
              <a:t> </a:t>
            </a:r>
            <a:r>
              <a:rPr sz="2300" spc="220" dirty="0">
                <a:solidFill>
                  <a:srgbClr val="231F20"/>
                </a:solidFill>
                <a:latin typeface="Calibri"/>
                <a:cs typeface="Calibri"/>
              </a:rPr>
              <a:t>là</a:t>
            </a:r>
            <a:r>
              <a:rPr sz="2300" spc="30" dirty="0">
                <a:solidFill>
                  <a:srgbClr val="231F20"/>
                </a:solidFill>
                <a:latin typeface="Calibri"/>
                <a:cs typeface="Calibri"/>
              </a:rPr>
              <a:t> </a:t>
            </a:r>
            <a:r>
              <a:rPr sz="2300" spc="85" dirty="0">
                <a:solidFill>
                  <a:srgbClr val="231F20"/>
                </a:solidFill>
                <a:latin typeface="Calibri"/>
                <a:cs typeface="Calibri"/>
              </a:rPr>
              <a:t>que</a:t>
            </a:r>
            <a:r>
              <a:rPr sz="2300" spc="340" dirty="0">
                <a:solidFill>
                  <a:srgbClr val="231F20"/>
                </a:solidFill>
                <a:latin typeface="Calibri"/>
                <a:cs typeface="Calibri"/>
              </a:rPr>
              <a:t> </a:t>
            </a:r>
            <a:r>
              <a:rPr sz="2300" spc="135" dirty="0">
                <a:solidFill>
                  <a:srgbClr val="231F20"/>
                </a:solidFill>
                <a:latin typeface="Calibri"/>
                <a:cs typeface="Calibri"/>
              </a:rPr>
              <a:t>ça</a:t>
            </a:r>
            <a:r>
              <a:rPr sz="2300" spc="340" dirty="0">
                <a:solidFill>
                  <a:srgbClr val="231F20"/>
                </a:solidFill>
                <a:latin typeface="Calibri"/>
                <a:cs typeface="Calibri"/>
              </a:rPr>
              <a:t> </a:t>
            </a:r>
            <a:r>
              <a:rPr sz="2300" spc="110" dirty="0">
                <a:solidFill>
                  <a:srgbClr val="231F20"/>
                </a:solidFill>
                <a:latin typeface="Calibri"/>
                <a:cs typeface="Calibri"/>
              </a:rPr>
              <a:t>devient</a:t>
            </a:r>
            <a:r>
              <a:rPr sz="2300" spc="340" dirty="0">
                <a:solidFill>
                  <a:srgbClr val="231F20"/>
                </a:solidFill>
                <a:latin typeface="Calibri"/>
                <a:cs typeface="Calibri"/>
              </a:rPr>
              <a:t> </a:t>
            </a:r>
            <a:r>
              <a:rPr sz="2300" spc="155" dirty="0">
                <a:solidFill>
                  <a:srgbClr val="231F20"/>
                </a:solidFill>
                <a:latin typeface="Calibri"/>
                <a:cs typeface="Calibri"/>
              </a:rPr>
              <a:t>croustillant</a:t>
            </a:r>
            <a:r>
              <a:rPr sz="2300" spc="340" dirty="0">
                <a:solidFill>
                  <a:srgbClr val="231F20"/>
                </a:solidFill>
                <a:latin typeface="Calibri"/>
                <a:cs typeface="Calibri"/>
              </a:rPr>
              <a:t> </a:t>
            </a:r>
            <a:r>
              <a:rPr sz="2300" spc="10" dirty="0">
                <a:solidFill>
                  <a:srgbClr val="231F20"/>
                </a:solidFill>
                <a:latin typeface="Calibri"/>
                <a:cs typeface="Calibri"/>
              </a:rPr>
              <a:t>: </a:t>
            </a:r>
            <a:r>
              <a:rPr sz="2300" spc="80" dirty="0">
                <a:solidFill>
                  <a:srgbClr val="231F20"/>
                </a:solidFill>
                <a:latin typeface="Calibri"/>
                <a:cs typeface="Calibri"/>
              </a:rPr>
              <a:t>dans</a:t>
            </a:r>
            <a:r>
              <a:rPr sz="2300" spc="215" dirty="0">
                <a:solidFill>
                  <a:srgbClr val="231F20"/>
                </a:solidFill>
                <a:latin typeface="Calibri"/>
                <a:cs typeface="Calibri"/>
              </a:rPr>
              <a:t> </a:t>
            </a:r>
            <a:r>
              <a:rPr sz="2300" spc="60" dirty="0">
                <a:solidFill>
                  <a:srgbClr val="231F20"/>
                </a:solidFill>
                <a:latin typeface="Calibri"/>
                <a:cs typeface="Calibri"/>
              </a:rPr>
              <a:t>mes</a:t>
            </a:r>
            <a:r>
              <a:rPr sz="2300" spc="220" dirty="0">
                <a:solidFill>
                  <a:srgbClr val="231F20"/>
                </a:solidFill>
                <a:latin typeface="Calibri"/>
                <a:cs typeface="Calibri"/>
              </a:rPr>
              <a:t> </a:t>
            </a:r>
            <a:r>
              <a:rPr sz="2300" spc="125" dirty="0">
                <a:solidFill>
                  <a:srgbClr val="231F20"/>
                </a:solidFill>
                <a:latin typeface="Calibri"/>
                <a:cs typeface="Calibri"/>
              </a:rPr>
              <a:t>SMS</a:t>
            </a:r>
            <a:r>
              <a:rPr sz="2300" spc="215" dirty="0">
                <a:solidFill>
                  <a:srgbClr val="231F20"/>
                </a:solidFill>
                <a:latin typeface="Calibri"/>
                <a:cs typeface="Calibri"/>
              </a:rPr>
              <a:t> </a:t>
            </a:r>
            <a:r>
              <a:rPr sz="2300" spc="55" dirty="0">
                <a:solidFill>
                  <a:srgbClr val="231F20"/>
                </a:solidFill>
                <a:latin typeface="Calibri"/>
                <a:cs typeface="Calibri"/>
              </a:rPr>
              <a:t>ma</a:t>
            </a:r>
            <a:r>
              <a:rPr sz="2300" spc="220" dirty="0">
                <a:solidFill>
                  <a:srgbClr val="231F20"/>
                </a:solidFill>
                <a:latin typeface="Calibri"/>
                <a:cs typeface="Calibri"/>
              </a:rPr>
              <a:t> </a:t>
            </a:r>
            <a:r>
              <a:rPr sz="2300" spc="55" dirty="0">
                <a:solidFill>
                  <a:srgbClr val="231F20"/>
                </a:solidFill>
                <a:latin typeface="Calibri"/>
                <a:cs typeface="Calibri"/>
              </a:rPr>
              <a:t>banque</a:t>
            </a:r>
            <a:r>
              <a:rPr sz="2300" spc="220" dirty="0">
                <a:solidFill>
                  <a:srgbClr val="231F20"/>
                </a:solidFill>
                <a:latin typeface="Calibri"/>
                <a:cs typeface="Calibri"/>
              </a:rPr>
              <a:t> </a:t>
            </a:r>
            <a:r>
              <a:rPr sz="2300" spc="40" dirty="0">
                <a:solidFill>
                  <a:srgbClr val="231F20"/>
                </a:solidFill>
                <a:latin typeface="Calibri"/>
                <a:cs typeface="Calibri"/>
              </a:rPr>
              <a:t>me</a:t>
            </a:r>
            <a:r>
              <a:rPr sz="2300" spc="35" dirty="0">
                <a:solidFill>
                  <a:srgbClr val="231F20"/>
                </a:solidFill>
                <a:latin typeface="Calibri"/>
                <a:cs typeface="Calibri"/>
              </a:rPr>
              <a:t> </a:t>
            </a:r>
            <a:r>
              <a:rPr sz="2300" spc="130" dirty="0">
                <a:solidFill>
                  <a:srgbClr val="231F20"/>
                </a:solidFill>
                <a:latin typeface="Calibri"/>
                <a:cs typeface="Calibri"/>
              </a:rPr>
              <a:t>dit</a:t>
            </a:r>
            <a:r>
              <a:rPr sz="2300" spc="420" dirty="0">
                <a:solidFill>
                  <a:srgbClr val="231F20"/>
                </a:solidFill>
                <a:latin typeface="Calibri"/>
                <a:cs typeface="Calibri"/>
              </a:rPr>
              <a:t> </a:t>
            </a:r>
            <a:r>
              <a:rPr sz="2300" spc="110" dirty="0">
                <a:solidFill>
                  <a:srgbClr val="231F20"/>
                </a:solidFill>
                <a:latin typeface="Calibri"/>
                <a:cs typeface="Calibri"/>
              </a:rPr>
              <a:t>que</a:t>
            </a:r>
            <a:r>
              <a:rPr sz="2300" spc="420" dirty="0">
                <a:solidFill>
                  <a:srgbClr val="231F20"/>
                </a:solidFill>
                <a:latin typeface="Calibri"/>
                <a:cs typeface="Calibri"/>
              </a:rPr>
              <a:t> </a:t>
            </a:r>
            <a:r>
              <a:rPr sz="2300" spc="135" dirty="0">
                <a:solidFill>
                  <a:srgbClr val="231F20"/>
                </a:solidFill>
                <a:latin typeface="Calibri"/>
                <a:cs typeface="Calibri"/>
              </a:rPr>
              <a:t>le</a:t>
            </a:r>
            <a:r>
              <a:rPr sz="2300" spc="420" dirty="0">
                <a:solidFill>
                  <a:srgbClr val="231F20"/>
                </a:solidFill>
                <a:latin typeface="Calibri"/>
                <a:cs typeface="Calibri"/>
              </a:rPr>
              <a:t> </a:t>
            </a:r>
            <a:r>
              <a:rPr sz="2300" spc="120" dirty="0">
                <a:solidFill>
                  <a:srgbClr val="231F20"/>
                </a:solidFill>
                <a:latin typeface="Calibri"/>
                <a:cs typeface="Calibri"/>
              </a:rPr>
              <a:t>code</a:t>
            </a:r>
            <a:r>
              <a:rPr sz="2300" spc="415" dirty="0">
                <a:solidFill>
                  <a:srgbClr val="231F20"/>
                </a:solidFill>
                <a:latin typeface="Calibri"/>
                <a:cs typeface="Calibri"/>
              </a:rPr>
              <a:t> </a:t>
            </a:r>
            <a:r>
              <a:rPr sz="2300" spc="100" dirty="0">
                <a:solidFill>
                  <a:srgbClr val="231F20"/>
                </a:solidFill>
                <a:latin typeface="Calibri"/>
                <a:cs typeface="Calibri"/>
              </a:rPr>
              <a:t>en</a:t>
            </a:r>
            <a:r>
              <a:rPr sz="2300" spc="420" dirty="0">
                <a:solidFill>
                  <a:srgbClr val="231F20"/>
                </a:solidFill>
                <a:latin typeface="Calibri"/>
                <a:cs typeface="Calibri"/>
              </a:rPr>
              <a:t> </a:t>
            </a:r>
            <a:r>
              <a:rPr sz="2300" spc="175" dirty="0">
                <a:solidFill>
                  <a:srgbClr val="231F20"/>
                </a:solidFill>
                <a:latin typeface="Calibri"/>
                <a:cs typeface="Calibri"/>
              </a:rPr>
              <a:t>question</a:t>
            </a:r>
            <a:r>
              <a:rPr sz="2300" spc="155" dirty="0">
                <a:solidFill>
                  <a:srgbClr val="231F20"/>
                </a:solidFill>
                <a:latin typeface="Calibri"/>
                <a:cs typeface="Calibri"/>
              </a:rPr>
              <a:t> </a:t>
            </a:r>
            <a:r>
              <a:rPr sz="2300" spc="35" dirty="0">
                <a:solidFill>
                  <a:srgbClr val="231F20"/>
                </a:solidFill>
                <a:latin typeface="Calibri"/>
                <a:cs typeface="Calibri"/>
              </a:rPr>
              <a:t>correspond</a:t>
            </a:r>
            <a:r>
              <a:rPr sz="2300" spc="-10" dirty="0">
                <a:solidFill>
                  <a:srgbClr val="231F20"/>
                </a:solidFill>
                <a:latin typeface="Calibri"/>
                <a:cs typeface="Calibri"/>
              </a:rPr>
              <a:t> </a:t>
            </a:r>
            <a:r>
              <a:rPr sz="2300" spc="40" dirty="0">
                <a:solidFill>
                  <a:srgbClr val="231F20"/>
                </a:solidFill>
                <a:latin typeface="Calibri"/>
                <a:cs typeface="Calibri"/>
              </a:rPr>
              <a:t>à...</a:t>
            </a:r>
            <a:endParaRPr sz="2300">
              <a:latin typeface="Calibri"/>
              <a:cs typeface="Calibri"/>
            </a:endParaRPr>
          </a:p>
          <a:p>
            <a:pPr marL="12700" marR="43815" algn="just">
              <a:lnSpc>
                <a:spcPct val="120200"/>
              </a:lnSpc>
            </a:pPr>
            <a:r>
              <a:rPr sz="2300" dirty="0">
                <a:solidFill>
                  <a:srgbClr val="231F20"/>
                </a:solidFill>
                <a:latin typeface="Calibri"/>
                <a:cs typeface="Calibri"/>
              </a:rPr>
              <a:t>...</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dirty="0">
                <a:solidFill>
                  <a:srgbClr val="231F20"/>
                </a:solidFill>
                <a:latin typeface="Calibri"/>
                <a:cs typeface="Calibri"/>
              </a:rPr>
              <a:t>paiement</a:t>
            </a:r>
            <a:r>
              <a:rPr sz="2300" spc="225"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70" dirty="0">
                <a:solidFill>
                  <a:srgbClr val="231F20"/>
                </a:solidFill>
                <a:latin typeface="Calibri"/>
                <a:cs typeface="Calibri"/>
              </a:rPr>
              <a:t>900,89</a:t>
            </a:r>
            <a:r>
              <a:rPr sz="2300" spc="225" dirty="0">
                <a:solidFill>
                  <a:srgbClr val="231F20"/>
                </a:solidFill>
                <a:latin typeface="Calibri"/>
                <a:cs typeface="Calibri"/>
              </a:rPr>
              <a:t> </a:t>
            </a:r>
            <a:r>
              <a:rPr sz="2300" spc="55" dirty="0">
                <a:solidFill>
                  <a:srgbClr val="231F20"/>
                </a:solidFill>
                <a:latin typeface="Calibri"/>
                <a:cs typeface="Calibri"/>
              </a:rPr>
              <a:t>BYN </a:t>
            </a:r>
            <a:r>
              <a:rPr sz="2300" dirty="0">
                <a:solidFill>
                  <a:srgbClr val="231F20"/>
                </a:solidFill>
                <a:latin typeface="Calibri"/>
                <a:cs typeface="Calibri"/>
              </a:rPr>
              <a:t>(roubles</a:t>
            </a:r>
            <a:r>
              <a:rPr sz="2300" spc="295" dirty="0">
                <a:solidFill>
                  <a:srgbClr val="231F20"/>
                </a:solidFill>
                <a:latin typeface="Calibri"/>
                <a:cs typeface="Calibri"/>
              </a:rPr>
              <a:t> </a:t>
            </a:r>
            <a:r>
              <a:rPr sz="2300" spc="60" dirty="0">
                <a:solidFill>
                  <a:srgbClr val="231F20"/>
                </a:solidFill>
                <a:latin typeface="Calibri"/>
                <a:cs typeface="Calibri"/>
              </a:rPr>
              <a:t>biélorusses).</a:t>
            </a:r>
            <a:r>
              <a:rPr sz="2300" spc="295" dirty="0">
                <a:solidFill>
                  <a:srgbClr val="231F20"/>
                </a:solidFill>
                <a:latin typeface="Calibri"/>
                <a:cs typeface="Calibri"/>
              </a:rPr>
              <a:t> </a:t>
            </a:r>
            <a:r>
              <a:rPr sz="2300" dirty="0">
                <a:solidFill>
                  <a:srgbClr val="231F20"/>
                </a:solidFill>
                <a:latin typeface="Calibri"/>
                <a:cs typeface="Calibri"/>
              </a:rPr>
              <a:t>Très</a:t>
            </a:r>
            <a:r>
              <a:rPr sz="2300" spc="300" dirty="0">
                <a:solidFill>
                  <a:srgbClr val="231F20"/>
                </a:solidFill>
                <a:latin typeface="Calibri"/>
                <a:cs typeface="Calibri"/>
              </a:rPr>
              <a:t> </a:t>
            </a:r>
            <a:r>
              <a:rPr sz="2300" spc="-20" dirty="0">
                <a:solidFill>
                  <a:srgbClr val="231F20"/>
                </a:solidFill>
                <a:latin typeface="Calibri"/>
                <a:cs typeface="Calibri"/>
              </a:rPr>
              <a:t>très </a:t>
            </a:r>
            <a:r>
              <a:rPr sz="2300" spc="40" dirty="0">
                <a:solidFill>
                  <a:srgbClr val="231F20"/>
                </a:solidFill>
                <a:latin typeface="Calibri"/>
                <a:cs typeface="Calibri"/>
              </a:rPr>
              <a:t>chelou.</a:t>
            </a:r>
            <a:endParaRPr sz="2300">
              <a:latin typeface="Calibri"/>
              <a:cs typeface="Calibri"/>
            </a:endParaRPr>
          </a:p>
        </p:txBody>
      </p:sp>
      <p:sp>
        <p:nvSpPr>
          <p:cNvPr id="3" name="object 3"/>
          <p:cNvSpPr txBox="1"/>
          <p:nvPr/>
        </p:nvSpPr>
        <p:spPr>
          <a:xfrm>
            <a:off x="5729884" y="1821843"/>
            <a:ext cx="4193540" cy="2553970"/>
          </a:xfrm>
          <a:prstGeom prst="rect">
            <a:avLst/>
          </a:prstGeom>
        </p:spPr>
        <p:txBody>
          <a:bodyPr vert="horz" wrap="square" lIns="0" tIns="12065" rIns="0" bIns="0" rtlCol="0">
            <a:spAutoFit/>
          </a:bodyPr>
          <a:lstStyle/>
          <a:p>
            <a:pPr marL="12700" marR="5080" algn="just">
              <a:lnSpc>
                <a:spcPct val="120200"/>
              </a:lnSpc>
              <a:spcBef>
                <a:spcPts val="95"/>
              </a:spcBef>
            </a:pPr>
            <a:r>
              <a:rPr sz="2300" spc="150" dirty="0">
                <a:solidFill>
                  <a:srgbClr val="231F20"/>
                </a:solidFill>
                <a:latin typeface="Calibri"/>
                <a:cs typeface="Calibri"/>
              </a:rPr>
              <a:t>Je</a:t>
            </a:r>
            <a:r>
              <a:rPr sz="2300" spc="45" dirty="0">
                <a:solidFill>
                  <a:srgbClr val="231F20"/>
                </a:solidFill>
                <a:latin typeface="Calibri"/>
                <a:cs typeface="Calibri"/>
              </a:rPr>
              <a:t> </a:t>
            </a:r>
            <a:r>
              <a:rPr sz="2300" dirty="0">
                <a:solidFill>
                  <a:srgbClr val="231F20"/>
                </a:solidFill>
                <a:latin typeface="Calibri"/>
                <a:cs typeface="Calibri"/>
              </a:rPr>
              <a:t>recontacte</a:t>
            </a:r>
            <a:r>
              <a:rPr sz="2300" spc="55" dirty="0">
                <a:solidFill>
                  <a:srgbClr val="231F20"/>
                </a:solidFill>
                <a:latin typeface="Calibri"/>
                <a:cs typeface="Calibri"/>
              </a:rPr>
              <a:t> </a:t>
            </a:r>
            <a:r>
              <a:rPr sz="2300" spc="65" dirty="0">
                <a:solidFill>
                  <a:srgbClr val="231F20"/>
                </a:solidFill>
                <a:latin typeface="Calibri"/>
                <a:cs typeface="Calibri"/>
              </a:rPr>
              <a:t>Sophia</a:t>
            </a:r>
            <a:r>
              <a:rPr sz="2300" spc="55" dirty="0">
                <a:solidFill>
                  <a:srgbClr val="231F20"/>
                </a:solidFill>
                <a:latin typeface="Calibri"/>
                <a:cs typeface="Calibri"/>
              </a:rPr>
              <a:t> </a:t>
            </a:r>
            <a:r>
              <a:rPr sz="2300" dirty="0">
                <a:solidFill>
                  <a:srgbClr val="231F20"/>
                </a:solidFill>
                <a:latin typeface="Calibri"/>
                <a:cs typeface="Calibri"/>
              </a:rPr>
              <a:t>pour</a:t>
            </a:r>
            <a:r>
              <a:rPr sz="2300" spc="45" dirty="0">
                <a:solidFill>
                  <a:srgbClr val="231F20"/>
                </a:solidFill>
                <a:latin typeface="Calibri"/>
                <a:cs typeface="Calibri"/>
              </a:rPr>
              <a:t> </a:t>
            </a:r>
            <a:r>
              <a:rPr sz="2300" spc="85" dirty="0">
                <a:solidFill>
                  <a:srgbClr val="231F20"/>
                </a:solidFill>
                <a:latin typeface="Calibri"/>
                <a:cs typeface="Calibri"/>
              </a:rPr>
              <a:t>lui</a:t>
            </a:r>
            <a:r>
              <a:rPr sz="2300" spc="55" dirty="0">
                <a:solidFill>
                  <a:srgbClr val="231F20"/>
                </a:solidFill>
                <a:latin typeface="Calibri"/>
                <a:cs typeface="Calibri"/>
              </a:rPr>
              <a:t> </a:t>
            </a:r>
            <a:r>
              <a:rPr sz="2300" spc="-20" dirty="0">
                <a:solidFill>
                  <a:srgbClr val="231F20"/>
                </a:solidFill>
                <a:latin typeface="Calibri"/>
                <a:cs typeface="Calibri"/>
              </a:rPr>
              <a:t>dire </a:t>
            </a:r>
            <a:r>
              <a:rPr sz="2300" dirty="0">
                <a:solidFill>
                  <a:srgbClr val="231F20"/>
                </a:solidFill>
                <a:latin typeface="Calibri"/>
                <a:cs typeface="Calibri"/>
              </a:rPr>
              <a:t>que</a:t>
            </a:r>
            <a:r>
              <a:rPr sz="2300" spc="155" dirty="0">
                <a:solidFill>
                  <a:srgbClr val="231F20"/>
                </a:solidFill>
                <a:latin typeface="Calibri"/>
                <a:cs typeface="Calibri"/>
              </a:rPr>
              <a:t> </a:t>
            </a:r>
            <a:r>
              <a:rPr sz="2300" dirty="0">
                <a:solidFill>
                  <a:srgbClr val="231F20"/>
                </a:solidFill>
                <a:latin typeface="Calibri"/>
                <a:cs typeface="Calibri"/>
              </a:rPr>
              <a:t>je</a:t>
            </a:r>
            <a:r>
              <a:rPr sz="2300" spc="155" dirty="0">
                <a:solidFill>
                  <a:srgbClr val="231F20"/>
                </a:solidFill>
                <a:latin typeface="Calibri"/>
                <a:cs typeface="Calibri"/>
              </a:rPr>
              <a:t> </a:t>
            </a:r>
            <a:r>
              <a:rPr sz="2300" dirty="0">
                <a:solidFill>
                  <a:srgbClr val="231F20"/>
                </a:solidFill>
                <a:latin typeface="Calibri"/>
                <a:cs typeface="Calibri"/>
              </a:rPr>
              <a:t>préfère</a:t>
            </a:r>
            <a:r>
              <a:rPr sz="2300" spc="16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payer</a:t>
            </a:r>
            <a:r>
              <a:rPr sz="2300" spc="160" dirty="0">
                <a:solidFill>
                  <a:srgbClr val="231F20"/>
                </a:solidFill>
                <a:latin typeface="Calibri"/>
                <a:cs typeface="Calibri"/>
              </a:rPr>
              <a:t> </a:t>
            </a:r>
            <a:r>
              <a:rPr sz="2300" dirty="0">
                <a:solidFill>
                  <a:srgbClr val="231F20"/>
                </a:solidFill>
                <a:latin typeface="Calibri"/>
                <a:cs typeface="Calibri"/>
              </a:rPr>
              <a:t>en</a:t>
            </a:r>
            <a:r>
              <a:rPr sz="2300" spc="160" dirty="0">
                <a:solidFill>
                  <a:srgbClr val="231F20"/>
                </a:solidFill>
                <a:latin typeface="Calibri"/>
                <a:cs typeface="Calibri"/>
              </a:rPr>
              <a:t> </a:t>
            </a:r>
            <a:r>
              <a:rPr sz="2300" spc="50" dirty="0">
                <a:solidFill>
                  <a:srgbClr val="231F20"/>
                </a:solidFill>
                <a:latin typeface="Calibri"/>
                <a:cs typeface="Calibri"/>
              </a:rPr>
              <a:t>liquide </a:t>
            </a:r>
            <a:r>
              <a:rPr sz="2300" spc="105" dirty="0">
                <a:solidFill>
                  <a:srgbClr val="231F20"/>
                </a:solidFill>
                <a:latin typeface="Calibri"/>
                <a:cs typeface="Calibri"/>
              </a:rPr>
              <a:t>car</a:t>
            </a:r>
            <a:r>
              <a:rPr sz="2300" spc="240" dirty="0">
                <a:solidFill>
                  <a:srgbClr val="231F20"/>
                </a:solidFill>
                <a:latin typeface="Calibri"/>
                <a:cs typeface="Calibri"/>
              </a:rPr>
              <a:t> </a:t>
            </a:r>
            <a:r>
              <a:rPr sz="2300" spc="70" dirty="0">
                <a:solidFill>
                  <a:srgbClr val="231F20"/>
                </a:solidFill>
                <a:latin typeface="Calibri"/>
                <a:cs typeface="Calibri"/>
              </a:rPr>
              <a:t>je</a:t>
            </a:r>
            <a:r>
              <a:rPr sz="2300" spc="235" dirty="0">
                <a:solidFill>
                  <a:srgbClr val="231F20"/>
                </a:solidFill>
                <a:latin typeface="Calibri"/>
                <a:cs typeface="Calibri"/>
              </a:rPr>
              <a:t> </a:t>
            </a:r>
            <a:r>
              <a:rPr sz="2300" spc="50" dirty="0">
                <a:solidFill>
                  <a:srgbClr val="231F20"/>
                </a:solidFill>
                <a:latin typeface="Calibri"/>
                <a:cs typeface="Calibri"/>
              </a:rPr>
              <a:t>ne</a:t>
            </a:r>
            <a:r>
              <a:rPr sz="2300" spc="235" dirty="0">
                <a:solidFill>
                  <a:srgbClr val="231F20"/>
                </a:solidFill>
                <a:latin typeface="Calibri"/>
                <a:cs typeface="Calibri"/>
              </a:rPr>
              <a:t> </a:t>
            </a:r>
            <a:r>
              <a:rPr sz="2300" spc="120" dirty="0">
                <a:solidFill>
                  <a:srgbClr val="231F20"/>
                </a:solidFill>
                <a:latin typeface="Calibri"/>
                <a:cs typeface="Calibri"/>
              </a:rPr>
              <a:t>suis</a:t>
            </a:r>
            <a:r>
              <a:rPr sz="2300" spc="240" dirty="0">
                <a:solidFill>
                  <a:srgbClr val="231F20"/>
                </a:solidFill>
                <a:latin typeface="Calibri"/>
                <a:cs typeface="Calibri"/>
              </a:rPr>
              <a:t> </a:t>
            </a:r>
            <a:r>
              <a:rPr sz="2300" spc="85" dirty="0">
                <a:solidFill>
                  <a:srgbClr val="231F20"/>
                </a:solidFill>
                <a:latin typeface="Calibri"/>
                <a:cs typeface="Calibri"/>
              </a:rPr>
              <a:t>pas</a:t>
            </a:r>
            <a:r>
              <a:rPr sz="2300" spc="240" dirty="0">
                <a:solidFill>
                  <a:srgbClr val="231F20"/>
                </a:solidFill>
                <a:latin typeface="Calibri"/>
                <a:cs typeface="Calibri"/>
              </a:rPr>
              <a:t> </a:t>
            </a:r>
            <a:r>
              <a:rPr sz="2300" spc="50" dirty="0">
                <a:solidFill>
                  <a:srgbClr val="231F20"/>
                </a:solidFill>
                <a:latin typeface="Calibri"/>
                <a:cs typeface="Calibri"/>
              </a:rPr>
              <a:t>en</a:t>
            </a:r>
            <a:r>
              <a:rPr sz="2300" spc="240" dirty="0">
                <a:solidFill>
                  <a:srgbClr val="231F20"/>
                </a:solidFill>
                <a:latin typeface="Calibri"/>
                <a:cs typeface="Calibri"/>
              </a:rPr>
              <a:t> </a:t>
            </a:r>
            <a:r>
              <a:rPr sz="2300" spc="95" dirty="0">
                <a:solidFill>
                  <a:srgbClr val="231F20"/>
                </a:solidFill>
                <a:latin typeface="Calibri"/>
                <a:cs typeface="Calibri"/>
              </a:rPr>
              <a:t>confiance, </a:t>
            </a:r>
            <a:r>
              <a:rPr sz="2300" dirty="0">
                <a:solidFill>
                  <a:srgbClr val="231F20"/>
                </a:solidFill>
                <a:latin typeface="Calibri"/>
                <a:cs typeface="Calibri"/>
              </a:rPr>
              <a:t>en</a:t>
            </a:r>
            <a:r>
              <a:rPr sz="2300" spc="425" dirty="0">
                <a:solidFill>
                  <a:srgbClr val="231F20"/>
                </a:solidFill>
                <a:latin typeface="Calibri"/>
                <a:cs typeface="Calibri"/>
              </a:rPr>
              <a:t> </a:t>
            </a:r>
            <a:r>
              <a:rPr sz="2300" dirty="0">
                <a:solidFill>
                  <a:srgbClr val="231F20"/>
                </a:solidFill>
                <a:latin typeface="Calibri"/>
                <a:cs typeface="Calibri"/>
              </a:rPr>
              <a:t>mentionnant</a:t>
            </a:r>
            <a:r>
              <a:rPr sz="2300" spc="415" dirty="0">
                <a:solidFill>
                  <a:srgbClr val="231F20"/>
                </a:solidFill>
                <a:latin typeface="Calibri"/>
                <a:cs typeface="Calibri"/>
              </a:rPr>
              <a:t> </a:t>
            </a:r>
            <a:r>
              <a:rPr sz="2300" spc="90" dirty="0">
                <a:solidFill>
                  <a:srgbClr val="231F20"/>
                </a:solidFill>
                <a:latin typeface="Calibri"/>
                <a:cs typeface="Calibri"/>
              </a:rPr>
              <a:t>les</a:t>
            </a:r>
            <a:r>
              <a:rPr sz="2300" spc="425" dirty="0">
                <a:solidFill>
                  <a:srgbClr val="231F20"/>
                </a:solidFill>
                <a:latin typeface="Calibri"/>
                <a:cs typeface="Calibri"/>
              </a:rPr>
              <a:t> </a:t>
            </a:r>
            <a:r>
              <a:rPr sz="2300" dirty="0">
                <a:solidFill>
                  <a:srgbClr val="231F20"/>
                </a:solidFill>
                <a:latin typeface="Calibri"/>
                <a:cs typeface="Calibri"/>
              </a:rPr>
              <a:t>roubles.</a:t>
            </a:r>
            <a:r>
              <a:rPr sz="2300" spc="425" dirty="0">
                <a:solidFill>
                  <a:srgbClr val="231F20"/>
                </a:solidFill>
                <a:latin typeface="Calibri"/>
                <a:cs typeface="Calibri"/>
              </a:rPr>
              <a:t> </a:t>
            </a:r>
            <a:r>
              <a:rPr sz="2300" spc="100" dirty="0">
                <a:solidFill>
                  <a:srgbClr val="231F20"/>
                </a:solidFill>
                <a:latin typeface="Calibri"/>
                <a:cs typeface="Calibri"/>
              </a:rPr>
              <a:t>Elle </a:t>
            </a:r>
            <a:r>
              <a:rPr sz="2300" dirty="0">
                <a:solidFill>
                  <a:srgbClr val="231F20"/>
                </a:solidFill>
                <a:latin typeface="Calibri"/>
                <a:cs typeface="Calibri"/>
              </a:rPr>
              <a:t>me</a:t>
            </a:r>
            <a:r>
              <a:rPr sz="2300" spc="290" dirty="0">
                <a:solidFill>
                  <a:srgbClr val="231F20"/>
                </a:solidFill>
                <a:latin typeface="Calibri"/>
                <a:cs typeface="Calibri"/>
              </a:rPr>
              <a:t> </a:t>
            </a:r>
            <a:r>
              <a:rPr sz="2300" dirty="0">
                <a:solidFill>
                  <a:srgbClr val="231F20"/>
                </a:solidFill>
                <a:latin typeface="Calibri"/>
                <a:cs typeface="Calibri"/>
              </a:rPr>
              <a:t>demande</a:t>
            </a:r>
            <a:r>
              <a:rPr sz="2300" spc="290" dirty="0">
                <a:solidFill>
                  <a:srgbClr val="231F20"/>
                </a:solidFill>
                <a:latin typeface="Calibri"/>
                <a:cs typeface="Calibri"/>
              </a:rPr>
              <a:t> </a:t>
            </a:r>
            <a:r>
              <a:rPr sz="2300" spc="80" dirty="0">
                <a:solidFill>
                  <a:srgbClr val="231F20"/>
                </a:solidFill>
                <a:latin typeface="Calibri"/>
                <a:cs typeface="Calibri"/>
              </a:rPr>
              <a:t>le</a:t>
            </a:r>
            <a:r>
              <a:rPr sz="2300" spc="290" dirty="0">
                <a:solidFill>
                  <a:srgbClr val="231F20"/>
                </a:solidFill>
                <a:latin typeface="Calibri"/>
                <a:cs typeface="Calibri"/>
              </a:rPr>
              <a:t> </a:t>
            </a:r>
            <a:r>
              <a:rPr sz="2300" dirty="0">
                <a:solidFill>
                  <a:srgbClr val="231F20"/>
                </a:solidFill>
                <a:latin typeface="Calibri"/>
                <a:cs typeface="Calibri"/>
              </a:rPr>
              <a:t>code,</a:t>
            </a:r>
            <a:r>
              <a:rPr sz="2300" spc="290" dirty="0">
                <a:solidFill>
                  <a:srgbClr val="231F20"/>
                </a:solidFill>
                <a:latin typeface="Calibri"/>
                <a:cs typeface="Calibri"/>
              </a:rPr>
              <a:t> </a:t>
            </a:r>
            <a:r>
              <a:rPr sz="2300" spc="85" dirty="0">
                <a:solidFill>
                  <a:srgbClr val="231F20"/>
                </a:solidFill>
                <a:latin typeface="Calibri"/>
                <a:cs typeface="Calibri"/>
              </a:rPr>
              <a:t>mais</a:t>
            </a:r>
            <a:r>
              <a:rPr sz="2300" spc="290" dirty="0">
                <a:solidFill>
                  <a:srgbClr val="231F20"/>
                </a:solidFill>
                <a:latin typeface="Calibri"/>
                <a:cs typeface="Calibri"/>
              </a:rPr>
              <a:t> </a:t>
            </a:r>
            <a:r>
              <a:rPr sz="2300" spc="60" dirty="0">
                <a:solidFill>
                  <a:srgbClr val="231F20"/>
                </a:solidFill>
                <a:latin typeface="Calibri"/>
                <a:cs typeface="Calibri"/>
              </a:rPr>
              <a:t>je</a:t>
            </a:r>
            <a:r>
              <a:rPr sz="2300" spc="290" dirty="0">
                <a:solidFill>
                  <a:srgbClr val="231F20"/>
                </a:solidFill>
                <a:latin typeface="Calibri"/>
                <a:cs typeface="Calibri"/>
              </a:rPr>
              <a:t> </a:t>
            </a:r>
            <a:r>
              <a:rPr sz="2300" spc="25" dirty="0">
                <a:solidFill>
                  <a:srgbClr val="231F20"/>
                </a:solidFill>
                <a:latin typeface="Calibri"/>
                <a:cs typeface="Calibri"/>
              </a:rPr>
              <a:t>ne </a:t>
            </a:r>
            <a:r>
              <a:rPr sz="2300" spc="90" dirty="0">
                <a:solidFill>
                  <a:srgbClr val="231F20"/>
                </a:solidFill>
                <a:latin typeface="Calibri"/>
                <a:cs typeface="Calibri"/>
              </a:rPr>
              <a:t>suis</a:t>
            </a:r>
            <a:r>
              <a:rPr sz="2300" spc="-5" dirty="0">
                <a:solidFill>
                  <a:srgbClr val="231F20"/>
                </a:solidFill>
                <a:latin typeface="Calibri"/>
                <a:cs typeface="Calibri"/>
              </a:rPr>
              <a:t> </a:t>
            </a:r>
            <a:r>
              <a:rPr sz="2300" spc="60" dirty="0">
                <a:solidFill>
                  <a:srgbClr val="231F20"/>
                </a:solidFill>
                <a:latin typeface="Calibri"/>
                <a:cs typeface="Calibri"/>
              </a:rPr>
              <a:t>pas</a:t>
            </a:r>
            <a:r>
              <a:rPr sz="2300" spc="-10" dirty="0">
                <a:solidFill>
                  <a:srgbClr val="231F20"/>
                </a:solidFill>
                <a:latin typeface="Calibri"/>
                <a:cs typeface="Calibri"/>
              </a:rPr>
              <a:t> </a:t>
            </a:r>
            <a:r>
              <a:rPr sz="2300" spc="50" dirty="0">
                <a:solidFill>
                  <a:srgbClr val="231F20"/>
                </a:solidFill>
                <a:latin typeface="Calibri"/>
                <a:cs typeface="Calibri"/>
              </a:rPr>
              <a:t>crédule</a:t>
            </a:r>
            <a:r>
              <a:rPr sz="2300" spc="-5" dirty="0">
                <a:solidFill>
                  <a:srgbClr val="231F20"/>
                </a:solidFill>
                <a:latin typeface="Calibri"/>
                <a:cs typeface="Calibri"/>
              </a:rPr>
              <a:t> </a:t>
            </a:r>
            <a:r>
              <a:rPr sz="2300" spc="65" dirty="0">
                <a:solidFill>
                  <a:srgbClr val="231F20"/>
                </a:solidFill>
                <a:latin typeface="Calibri"/>
                <a:cs typeface="Calibri"/>
              </a:rPr>
              <a:t>à</a:t>
            </a:r>
            <a:r>
              <a:rPr sz="2300" spc="-5" dirty="0">
                <a:solidFill>
                  <a:srgbClr val="231F20"/>
                </a:solidFill>
                <a:latin typeface="Calibri"/>
                <a:cs typeface="Calibri"/>
              </a:rPr>
              <a:t> </a:t>
            </a:r>
            <a:r>
              <a:rPr sz="2300" spc="50" dirty="0">
                <a:solidFill>
                  <a:srgbClr val="231F20"/>
                </a:solidFill>
                <a:latin typeface="Calibri"/>
                <a:cs typeface="Calibri"/>
              </a:rPr>
              <a:t>ce</a:t>
            </a:r>
            <a:r>
              <a:rPr sz="2300" spc="-5" dirty="0">
                <a:solidFill>
                  <a:srgbClr val="231F20"/>
                </a:solidFill>
                <a:latin typeface="Calibri"/>
                <a:cs typeface="Calibri"/>
              </a:rPr>
              <a:t> </a:t>
            </a:r>
            <a:r>
              <a:rPr sz="2300" spc="-20" dirty="0">
                <a:solidFill>
                  <a:srgbClr val="231F20"/>
                </a:solidFill>
                <a:latin typeface="Calibri"/>
                <a:cs typeface="Calibri"/>
              </a:rPr>
              <a:t>point</a:t>
            </a:r>
            <a:endParaRPr sz="2300">
              <a:latin typeface="Calibri"/>
              <a:cs typeface="Calibri"/>
            </a:endParaRPr>
          </a:p>
        </p:txBody>
      </p:sp>
      <p:pic>
        <p:nvPicPr>
          <p:cNvPr id="4" name="object 4"/>
          <p:cNvPicPr/>
          <p:nvPr/>
        </p:nvPicPr>
        <p:blipFill>
          <a:blip r:embed="rId2" cstate="print"/>
          <a:stretch>
            <a:fillRect/>
          </a:stretch>
        </p:blipFill>
        <p:spPr>
          <a:xfrm>
            <a:off x="10399400" y="1894329"/>
            <a:ext cx="4162868" cy="7683095"/>
          </a:xfrm>
          <a:prstGeom prst="rect">
            <a:avLst/>
          </a:prstGeom>
        </p:spPr>
      </p:pic>
      <p:pic>
        <p:nvPicPr>
          <p:cNvPr id="5" name="object 5"/>
          <p:cNvPicPr/>
          <p:nvPr/>
        </p:nvPicPr>
        <p:blipFill>
          <a:blip r:embed="rId3" cstate="print"/>
          <a:stretch>
            <a:fillRect/>
          </a:stretch>
        </p:blipFill>
        <p:spPr>
          <a:xfrm>
            <a:off x="14742864" y="1894329"/>
            <a:ext cx="4162873" cy="7683095"/>
          </a:xfrm>
          <a:prstGeom prst="rect">
            <a:avLst/>
          </a:prstGeom>
        </p:spPr>
      </p:pic>
      <p:grpSp>
        <p:nvGrpSpPr>
          <p:cNvPr id="6" name="object 6"/>
          <p:cNvGrpSpPr/>
          <p:nvPr/>
        </p:nvGrpSpPr>
        <p:grpSpPr>
          <a:xfrm>
            <a:off x="4391344" y="5143543"/>
            <a:ext cx="4872355" cy="5427980"/>
            <a:chOff x="4391344" y="5143543"/>
            <a:chExt cx="4872355" cy="5427980"/>
          </a:xfrm>
        </p:grpSpPr>
        <p:sp>
          <p:nvSpPr>
            <p:cNvPr id="7" name="object 7"/>
            <p:cNvSpPr/>
            <p:nvPr/>
          </p:nvSpPr>
          <p:spPr>
            <a:xfrm>
              <a:off x="4391344" y="9544619"/>
              <a:ext cx="2538095" cy="1026794"/>
            </a:xfrm>
            <a:custGeom>
              <a:avLst/>
              <a:gdLst/>
              <a:ahLst/>
              <a:cxnLst/>
              <a:rect l="l" t="t" r="r" b="b"/>
              <a:pathLst>
                <a:path w="2538095" h="1026795">
                  <a:moveTo>
                    <a:pt x="1268799" y="0"/>
                  </a:moveTo>
                  <a:lnTo>
                    <a:pt x="1201414" y="711"/>
                  </a:lnTo>
                  <a:lnTo>
                    <a:pt x="1134945" y="2823"/>
                  </a:lnTo>
                  <a:lnTo>
                    <a:pt x="1069480" y="6298"/>
                  </a:lnTo>
                  <a:lnTo>
                    <a:pt x="1005106" y="11102"/>
                  </a:lnTo>
                  <a:lnTo>
                    <a:pt x="941911" y="17200"/>
                  </a:lnTo>
                  <a:lnTo>
                    <a:pt x="879984" y="24555"/>
                  </a:lnTo>
                  <a:lnTo>
                    <a:pt x="819411" y="33132"/>
                  </a:lnTo>
                  <a:lnTo>
                    <a:pt x="760280" y="42896"/>
                  </a:lnTo>
                  <a:lnTo>
                    <a:pt x="702679" y="53811"/>
                  </a:lnTo>
                  <a:lnTo>
                    <a:pt x="646696" y="65841"/>
                  </a:lnTo>
                  <a:lnTo>
                    <a:pt x="592418" y="78952"/>
                  </a:lnTo>
                  <a:lnTo>
                    <a:pt x="539933" y="93107"/>
                  </a:lnTo>
                  <a:lnTo>
                    <a:pt x="489328" y="108272"/>
                  </a:lnTo>
                  <a:lnTo>
                    <a:pt x="440692" y="124410"/>
                  </a:lnTo>
                  <a:lnTo>
                    <a:pt x="394112" y="141486"/>
                  </a:lnTo>
                  <a:lnTo>
                    <a:pt x="349676" y="159465"/>
                  </a:lnTo>
                  <a:lnTo>
                    <a:pt x="307471" y="178312"/>
                  </a:lnTo>
                  <a:lnTo>
                    <a:pt x="267585" y="197989"/>
                  </a:lnTo>
                  <a:lnTo>
                    <a:pt x="230106" y="218463"/>
                  </a:lnTo>
                  <a:lnTo>
                    <a:pt x="195121" y="239698"/>
                  </a:lnTo>
                  <a:lnTo>
                    <a:pt x="162718" y="261657"/>
                  </a:lnTo>
                  <a:lnTo>
                    <a:pt x="106010" y="307610"/>
                  </a:lnTo>
                  <a:lnTo>
                    <a:pt x="60683" y="356037"/>
                  </a:lnTo>
                  <a:lnTo>
                    <a:pt x="27437" y="406654"/>
                  </a:lnTo>
                  <a:lnTo>
                    <a:pt x="6976" y="459178"/>
                  </a:lnTo>
                  <a:lnTo>
                    <a:pt x="0" y="513324"/>
                  </a:lnTo>
                  <a:lnTo>
                    <a:pt x="1758" y="540581"/>
                  </a:lnTo>
                  <a:lnTo>
                    <a:pt x="15565" y="593950"/>
                  </a:lnTo>
                  <a:lnTo>
                    <a:pt x="42506" y="645555"/>
                  </a:lnTo>
                  <a:lnTo>
                    <a:pt x="81880" y="695111"/>
                  </a:lnTo>
                  <a:lnTo>
                    <a:pt x="132985" y="742335"/>
                  </a:lnTo>
                  <a:lnTo>
                    <a:pt x="195121" y="786943"/>
                  </a:lnTo>
                  <a:lnTo>
                    <a:pt x="230106" y="808177"/>
                  </a:lnTo>
                  <a:lnTo>
                    <a:pt x="267585" y="828651"/>
                  </a:lnTo>
                  <a:lnTo>
                    <a:pt x="307471" y="848328"/>
                  </a:lnTo>
                  <a:lnTo>
                    <a:pt x="349676" y="867174"/>
                  </a:lnTo>
                  <a:lnTo>
                    <a:pt x="394112" y="885153"/>
                  </a:lnTo>
                  <a:lnTo>
                    <a:pt x="440692" y="902229"/>
                  </a:lnTo>
                  <a:lnTo>
                    <a:pt x="489328" y="918367"/>
                  </a:lnTo>
                  <a:lnTo>
                    <a:pt x="539933" y="933531"/>
                  </a:lnTo>
                  <a:lnTo>
                    <a:pt x="592418" y="947686"/>
                  </a:lnTo>
                  <a:lnTo>
                    <a:pt x="646696" y="960797"/>
                  </a:lnTo>
                  <a:lnTo>
                    <a:pt x="702679" y="972828"/>
                  </a:lnTo>
                  <a:lnTo>
                    <a:pt x="760280" y="983743"/>
                  </a:lnTo>
                  <a:lnTo>
                    <a:pt x="819411" y="993506"/>
                  </a:lnTo>
                  <a:lnTo>
                    <a:pt x="879984" y="1002083"/>
                  </a:lnTo>
                  <a:lnTo>
                    <a:pt x="941911" y="1009438"/>
                  </a:lnTo>
                  <a:lnTo>
                    <a:pt x="1005106" y="1015536"/>
                  </a:lnTo>
                  <a:lnTo>
                    <a:pt x="1069480" y="1020340"/>
                  </a:lnTo>
                  <a:lnTo>
                    <a:pt x="1134945" y="1023815"/>
                  </a:lnTo>
                  <a:lnTo>
                    <a:pt x="1201414" y="1025927"/>
                  </a:lnTo>
                  <a:lnTo>
                    <a:pt x="1268799" y="1026638"/>
                  </a:lnTo>
                  <a:lnTo>
                    <a:pt x="1336184" y="1025927"/>
                  </a:lnTo>
                  <a:lnTo>
                    <a:pt x="1402652" y="1023815"/>
                  </a:lnTo>
                  <a:lnTo>
                    <a:pt x="1468118" y="1020340"/>
                  </a:lnTo>
                  <a:lnTo>
                    <a:pt x="1532491" y="1015536"/>
                  </a:lnTo>
                  <a:lnTo>
                    <a:pt x="1595686" y="1009438"/>
                  </a:lnTo>
                  <a:lnTo>
                    <a:pt x="1657613" y="1002083"/>
                  </a:lnTo>
                  <a:lnTo>
                    <a:pt x="1718186" y="993506"/>
                  </a:lnTo>
                  <a:lnTo>
                    <a:pt x="1777317" y="983743"/>
                  </a:lnTo>
                  <a:lnTo>
                    <a:pt x="1834918" y="972828"/>
                  </a:lnTo>
                  <a:lnTo>
                    <a:pt x="1890901" y="960797"/>
                  </a:lnTo>
                  <a:lnTo>
                    <a:pt x="1945179" y="947686"/>
                  </a:lnTo>
                  <a:lnTo>
                    <a:pt x="1997664" y="933531"/>
                  </a:lnTo>
                  <a:lnTo>
                    <a:pt x="2048269" y="918367"/>
                  </a:lnTo>
                  <a:lnTo>
                    <a:pt x="2096905" y="902229"/>
                  </a:lnTo>
                  <a:lnTo>
                    <a:pt x="2143485" y="885153"/>
                  </a:lnTo>
                  <a:lnTo>
                    <a:pt x="2187921" y="867174"/>
                  </a:lnTo>
                  <a:lnTo>
                    <a:pt x="2230126" y="848328"/>
                  </a:lnTo>
                  <a:lnTo>
                    <a:pt x="2270012" y="828651"/>
                  </a:lnTo>
                  <a:lnTo>
                    <a:pt x="2307492" y="808177"/>
                  </a:lnTo>
                  <a:lnTo>
                    <a:pt x="2342476" y="786943"/>
                  </a:lnTo>
                  <a:lnTo>
                    <a:pt x="2374879" y="764984"/>
                  </a:lnTo>
                  <a:lnTo>
                    <a:pt x="2431587" y="719032"/>
                  </a:lnTo>
                  <a:lnTo>
                    <a:pt x="2476914" y="670607"/>
                  </a:lnTo>
                  <a:lnTo>
                    <a:pt x="2510160" y="619991"/>
                  </a:lnTo>
                  <a:lnTo>
                    <a:pt x="2530621" y="567468"/>
                  </a:lnTo>
                  <a:lnTo>
                    <a:pt x="2537598" y="513324"/>
                  </a:lnTo>
                  <a:lnTo>
                    <a:pt x="2535839" y="486066"/>
                  </a:lnTo>
                  <a:lnTo>
                    <a:pt x="2522032" y="432696"/>
                  </a:lnTo>
                  <a:lnTo>
                    <a:pt x="2495091" y="381089"/>
                  </a:lnTo>
                  <a:lnTo>
                    <a:pt x="2455717" y="331532"/>
                  </a:lnTo>
                  <a:lnTo>
                    <a:pt x="2404612" y="284306"/>
                  </a:lnTo>
                  <a:lnTo>
                    <a:pt x="2342476" y="239698"/>
                  </a:lnTo>
                  <a:lnTo>
                    <a:pt x="2307492" y="218463"/>
                  </a:lnTo>
                  <a:lnTo>
                    <a:pt x="2270012" y="197989"/>
                  </a:lnTo>
                  <a:lnTo>
                    <a:pt x="2230126" y="178312"/>
                  </a:lnTo>
                  <a:lnTo>
                    <a:pt x="2187921" y="159465"/>
                  </a:lnTo>
                  <a:lnTo>
                    <a:pt x="2143485" y="141486"/>
                  </a:lnTo>
                  <a:lnTo>
                    <a:pt x="2096905" y="124410"/>
                  </a:lnTo>
                  <a:lnTo>
                    <a:pt x="2048269" y="108272"/>
                  </a:lnTo>
                  <a:lnTo>
                    <a:pt x="1997664" y="93107"/>
                  </a:lnTo>
                  <a:lnTo>
                    <a:pt x="1945179" y="78952"/>
                  </a:lnTo>
                  <a:lnTo>
                    <a:pt x="1890901" y="65841"/>
                  </a:lnTo>
                  <a:lnTo>
                    <a:pt x="1834918" y="53811"/>
                  </a:lnTo>
                  <a:lnTo>
                    <a:pt x="1777317" y="42896"/>
                  </a:lnTo>
                  <a:lnTo>
                    <a:pt x="1718186" y="33132"/>
                  </a:lnTo>
                  <a:lnTo>
                    <a:pt x="1657613" y="24555"/>
                  </a:lnTo>
                  <a:lnTo>
                    <a:pt x="1595686" y="17200"/>
                  </a:lnTo>
                  <a:lnTo>
                    <a:pt x="1532491" y="11102"/>
                  </a:lnTo>
                  <a:lnTo>
                    <a:pt x="1468118" y="6298"/>
                  </a:lnTo>
                  <a:lnTo>
                    <a:pt x="1402652" y="2823"/>
                  </a:lnTo>
                  <a:lnTo>
                    <a:pt x="1336184" y="711"/>
                  </a:lnTo>
                  <a:lnTo>
                    <a:pt x="1268799" y="0"/>
                  </a:lnTo>
                  <a:close/>
                </a:path>
              </a:pathLst>
            </a:custGeom>
            <a:solidFill>
              <a:srgbClr val="EFE0F7"/>
            </a:solidFill>
          </p:spPr>
          <p:txBody>
            <a:bodyPr wrap="square" lIns="0" tIns="0" rIns="0" bIns="0" rtlCol="0"/>
            <a:lstStyle/>
            <a:p>
              <a:endParaRPr/>
            </a:p>
          </p:txBody>
        </p:sp>
        <p:sp>
          <p:nvSpPr>
            <p:cNvPr id="8" name="object 8"/>
            <p:cNvSpPr/>
            <p:nvPr/>
          </p:nvSpPr>
          <p:spPr>
            <a:xfrm>
              <a:off x="4601273" y="7433074"/>
              <a:ext cx="2454275" cy="2961005"/>
            </a:xfrm>
            <a:custGeom>
              <a:avLst/>
              <a:gdLst/>
              <a:ahLst/>
              <a:cxnLst/>
              <a:rect l="l" t="t" r="r" b="b"/>
              <a:pathLst>
                <a:path w="2454275" h="2961004">
                  <a:moveTo>
                    <a:pt x="2453652" y="493382"/>
                  </a:moveTo>
                  <a:lnTo>
                    <a:pt x="2446375" y="460565"/>
                  </a:lnTo>
                  <a:lnTo>
                    <a:pt x="2447277" y="457974"/>
                  </a:lnTo>
                  <a:lnTo>
                    <a:pt x="2425471" y="403390"/>
                  </a:lnTo>
                  <a:lnTo>
                    <a:pt x="2411222" y="399046"/>
                  </a:lnTo>
                  <a:lnTo>
                    <a:pt x="2414270" y="413296"/>
                  </a:lnTo>
                  <a:lnTo>
                    <a:pt x="2380234" y="394055"/>
                  </a:lnTo>
                  <a:lnTo>
                    <a:pt x="1102169" y="4495"/>
                  </a:lnTo>
                  <a:lnTo>
                    <a:pt x="1056868" y="0"/>
                  </a:lnTo>
                  <a:lnTo>
                    <a:pt x="1013764" y="13220"/>
                  </a:lnTo>
                  <a:lnTo>
                    <a:pt x="976503" y="41351"/>
                  </a:lnTo>
                  <a:lnTo>
                    <a:pt x="948702" y="81648"/>
                  </a:lnTo>
                  <a:lnTo>
                    <a:pt x="35687" y="2408936"/>
                  </a:lnTo>
                  <a:lnTo>
                    <a:pt x="13055" y="2350592"/>
                  </a:lnTo>
                  <a:lnTo>
                    <a:pt x="0" y="2418308"/>
                  </a:lnTo>
                  <a:lnTo>
                    <a:pt x="26733" y="2487206"/>
                  </a:lnTo>
                  <a:lnTo>
                    <a:pt x="31051" y="2507716"/>
                  </a:lnTo>
                  <a:lnTo>
                    <a:pt x="56286" y="2542476"/>
                  </a:lnTo>
                  <a:lnTo>
                    <a:pt x="96748" y="2566809"/>
                  </a:lnTo>
                  <a:lnTo>
                    <a:pt x="1374787" y="2956382"/>
                  </a:lnTo>
                  <a:lnTo>
                    <a:pt x="1420787" y="2960992"/>
                  </a:lnTo>
                  <a:lnTo>
                    <a:pt x="1465059" y="2947974"/>
                  </a:lnTo>
                  <a:lnTo>
                    <a:pt x="1502549" y="2919869"/>
                  </a:lnTo>
                  <a:lnTo>
                    <a:pt x="1528254" y="2879217"/>
                  </a:lnTo>
                  <a:lnTo>
                    <a:pt x="2445829" y="540334"/>
                  </a:lnTo>
                  <a:lnTo>
                    <a:pt x="2453652" y="493382"/>
                  </a:lnTo>
                  <a:close/>
                </a:path>
              </a:pathLst>
            </a:custGeom>
            <a:solidFill>
              <a:srgbClr val="1C0F21"/>
            </a:solidFill>
          </p:spPr>
          <p:txBody>
            <a:bodyPr wrap="square" lIns="0" tIns="0" rIns="0" bIns="0" rtlCol="0"/>
            <a:lstStyle/>
            <a:p>
              <a:endParaRPr/>
            </a:p>
          </p:txBody>
        </p:sp>
        <p:sp>
          <p:nvSpPr>
            <p:cNvPr id="9" name="object 9"/>
            <p:cNvSpPr/>
            <p:nvPr/>
          </p:nvSpPr>
          <p:spPr>
            <a:xfrm>
              <a:off x="4594283" y="7348543"/>
              <a:ext cx="2431415" cy="2961005"/>
            </a:xfrm>
            <a:custGeom>
              <a:avLst/>
              <a:gdLst/>
              <a:ahLst/>
              <a:cxnLst/>
              <a:rect l="l" t="t" r="r" b="b"/>
              <a:pathLst>
                <a:path w="2431415" h="2961004">
                  <a:moveTo>
                    <a:pt x="1034232" y="0"/>
                  </a:moveTo>
                  <a:lnTo>
                    <a:pt x="991129" y="13217"/>
                  </a:lnTo>
                  <a:lnTo>
                    <a:pt x="953853" y="41357"/>
                  </a:lnTo>
                  <a:lnTo>
                    <a:pt x="926047" y="81638"/>
                  </a:lnTo>
                  <a:lnTo>
                    <a:pt x="8494" y="2420519"/>
                  </a:lnTo>
                  <a:lnTo>
                    <a:pt x="0" y="2466197"/>
                  </a:lnTo>
                  <a:lnTo>
                    <a:pt x="9426" y="2508438"/>
                  </a:lnTo>
                  <a:lnTo>
                    <a:pt x="34786" y="2543297"/>
                  </a:lnTo>
                  <a:lnTo>
                    <a:pt x="74094" y="2566829"/>
                  </a:lnTo>
                  <a:lnTo>
                    <a:pt x="1352160" y="2956367"/>
                  </a:lnTo>
                  <a:lnTo>
                    <a:pt x="1398150" y="2960977"/>
                  </a:lnTo>
                  <a:lnTo>
                    <a:pt x="1442415" y="2947970"/>
                  </a:lnTo>
                  <a:lnTo>
                    <a:pt x="1479913" y="2919872"/>
                  </a:lnTo>
                  <a:lnTo>
                    <a:pt x="1505600" y="2879207"/>
                  </a:lnTo>
                  <a:lnTo>
                    <a:pt x="2423185" y="540357"/>
                  </a:lnTo>
                  <a:lnTo>
                    <a:pt x="2430999" y="493380"/>
                  </a:lnTo>
                  <a:lnTo>
                    <a:pt x="2421499" y="450522"/>
                  </a:lnTo>
                  <a:lnTo>
                    <a:pt x="2396442" y="416004"/>
                  </a:lnTo>
                  <a:lnTo>
                    <a:pt x="2357585" y="394047"/>
                  </a:lnTo>
                  <a:lnTo>
                    <a:pt x="1079519" y="4488"/>
                  </a:lnTo>
                  <a:lnTo>
                    <a:pt x="1034232" y="0"/>
                  </a:lnTo>
                  <a:close/>
                </a:path>
              </a:pathLst>
            </a:custGeom>
            <a:solidFill>
              <a:srgbClr val="C9CEE2"/>
            </a:solidFill>
          </p:spPr>
          <p:txBody>
            <a:bodyPr wrap="square" lIns="0" tIns="0" rIns="0" bIns="0" rtlCol="0"/>
            <a:lstStyle/>
            <a:p>
              <a:endParaRPr/>
            </a:p>
          </p:txBody>
        </p:sp>
        <p:sp>
          <p:nvSpPr>
            <p:cNvPr id="10" name="object 10"/>
            <p:cNvSpPr/>
            <p:nvPr/>
          </p:nvSpPr>
          <p:spPr>
            <a:xfrm>
              <a:off x="6183717" y="7652338"/>
              <a:ext cx="33020" cy="35560"/>
            </a:xfrm>
            <a:custGeom>
              <a:avLst/>
              <a:gdLst/>
              <a:ahLst/>
              <a:cxnLst/>
              <a:rect l="l" t="t" r="r" b="b"/>
              <a:pathLst>
                <a:path w="33020" h="35559">
                  <a:moveTo>
                    <a:pt x="18575" y="0"/>
                  </a:moveTo>
                  <a:lnTo>
                    <a:pt x="3727" y="8565"/>
                  </a:lnTo>
                  <a:lnTo>
                    <a:pt x="0" y="17957"/>
                  </a:lnTo>
                  <a:lnTo>
                    <a:pt x="2816" y="25266"/>
                  </a:lnTo>
                  <a:lnTo>
                    <a:pt x="5643" y="32574"/>
                  </a:lnTo>
                  <a:lnTo>
                    <a:pt x="13936" y="35025"/>
                  </a:lnTo>
                  <a:lnTo>
                    <a:pt x="28773" y="26449"/>
                  </a:lnTo>
                  <a:lnTo>
                    <a:pt x="32512" y="17057"/>
                  </a:lnTo>
                  <a:lnTo>
                    <a:pt x="26878" y="2450"/>
                  </a:lnTo>
                  <a:lnTo>
                    <a:pt x="18575" y="0"/>
                  </a:lnTo>
                  <a:close/>
                </a:path>
              </a:pathLst>
            </a:custGeom>
            <a:solidFill>
              <a:srgbClr val="8C96B5"/>
            </a:solidFill>
          </p:spPr>
          <p:txBody>
            <a:bodyPr wrap="square" lIns="0" tIns="0" rIns="0" bIns="0" rtlCol="0"/>
            <a:lstStyle/>
            <a:p>
              <a:endParaRPr/>
            </a:p>
          </p:txBody>
        </p:sp>
        <p:sp>
          <p:nvSpPr>
            <p:cNvPr id="11" name="object 11"/>
            <p:cNvSpPr/>
            <p:nvPr/>
          </p:nvSpPr>
          <p:spPr>
            <a:xfrm>
              <a:off x="4746498" y="7611966"/>
              <a:ext cx="2098040" cy="2416175"/>
            </a:xfrm>
            <a:custGeom>
              <a:avLst/>
              <a:gdLst/>
              <a:ahLst/>
              <a:cxnLst/>
              <a:rect l="l" t="t" r="r" b="b"/>
              <a:pathLst>
                <a:path w="2098040" h="2416175">
                  <a:moveTo>
                    <a:pt x="2089429" y="452310"/>
                  </a:moveTo>
                  <a:lnTo>
                    <a:pt x="164388" y="1563662"/>
                  </a:lnTo>
                  <a:lnTo>
                    <a:pt x="1714" y="1975802"/>
                  </a:lnTo>
                  <a:lnTo>
                    <a:pt x="0" y="1987753"/>
                  </a:lnTo>
                  <a:lnTo>
                    <a:pt x="2717" y="2000288"/>
                  </a:lnTo>
                  <a:lnTo>
                    <a:pt x="8877" y="2010867"/>
                  </a:lnTo>
                  <a:lnTo>
                    <a:pt x="17487" y="2016899"/>
                  </a:lnTo>
                  <a:lnTo>
                    <a:pt x="1318806" y="2415921"/>
                  </a:lnTo>
                  <a:lnTo>
                    <a:pt x="1324089" y="2412898"/>
                  </a:lnTo>
                  <a:lnTo>
                    <a:pt x="2089429" y="452310"/>
                  </a:lnTo>
                  <a:close/>
                </a:path>
                <a:path w="2098040" h="2416175">
                  <a:moveTo>
                    <a:pt x="2097697" y="423494"/>
                  </a:moveTo>
                  <a:lnTo>
                    <a:pt x="2094953" y="410972"/>
                  </a:lnTo>
                  <a:lnTo>
                    <a:pt x="2088794" y="400431"/>
                  </a:lnTo>
                  <a:lnTo>
                    <a:pt x="2080183" y="394423"/>
                  </a:lnTo>
                  <a:lnTo>
                    <a:pt x="785583" y="0"/>
                  </a:lnTo>
                  <a:lnTo>
                    <a:pt x="780338" y="2997"/>
                  </a:lnTo>
                  <a:lnTo>
                    <a:pt x="777709" y="9702"/>
                  </a:lnTo>
                  <a:lnTo>
                    <a:pt x="164388" y="1563649"/>
                  </a:lnTo>
                  <a:lnTo>
                    <a:pt x="2089429" y="452310"/>
                  </a:lnTo>
                  <a:lnTo>
                    <a:pt x="2096008" y="435432"/>
                  </a:lnTo>
                  <a:lnTo>
                    <a:pt x="2097697" y="423494"/>
                  </a:lnTo>
                  <a:close/>
                </a:path>
              </a:pathLst>
            </a:custGeom>
            <a:solidFill>
              <a:srgbClr val="602177"/>
            </a:solidFill>
          </p:spPr>
          <p:txBody>
            <a:bodyPr wrap="square" lIns="0" tIns="0" rIns="0" bIns="0" rtlCol="0"/>
            <a:lstStyle/>
            <a:p>
              <a:endParaRPr/>
            </a:p>
          </p:txBody>
        </p:sp>
        <p:pic>
          <p:nvPicPr>
            <p:cNvPr id="12" name="object 12"/>
            <p:cNvPicPr/>
            <p:nvPr/>
          </p:nvPicPr>
          <p:blipFill>
            <a:blip r:embed="rId4" cstate="print"/>
            <a:stretch>
              <a:fillRect/>
            </a:stretch>
          </p:blipFill>
          <p:spPr>
            <a:xfrm>
              <a:off x="5250115" y="9878215"/>
              <a:ext cx="149475" cy="166913"/>
            </a:xfrm>
            <a:prstGeom prst="rect">
              <a:avLst/>
            </a:prstGeom>
          </p:spPr>
        </p:pic>
        <p:pic>
          <p:nvPicPr>
            <p:cNvPr id="13" name="object 13"/>
            <p:cNvPicPr/>
            <p:nvPr/>
          </p:nvPicPr>
          <p:blipFill>
            <a:blip r:embed="rId5" cstate="print"/>
            <a:stretch>
              <a:fillRect/>
            </a:stretch>
          </p:blipFill>
          <p:spPr>
            <a:xfrm>
              <a:off x="5151075" y="5143543"/>
              <a:ext cx="4112557" cy="4539654"/>
            </a:xfrm>
            <a:prstGeom prst="rect">
              <a:avLst/>
            </a:prstGeom>
          </p:spPr>
        </p:pic>
      </p:grpSp>
      <p:sp>
        <p:nvSpPr>
          <p:cNvPr id="34" name="object 13">
            <a:extLst>
              <a:ext uri="{FF2B5EF4-FFF2-40B4-BE49-F238E27FC236}">
                <a16:creationId xmlns:a16="http://schemas.microsoft.com/office/drawing/2014/main" id="{18643090-CA5A-DB64-CE17-EA200930C32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5" name="object 15">
            <a:extLst>
              <a:ext uri="{FF2B5EF4-FFF2-40B4-BE49-F238E27FC236}">
                <a16:creationId xmlns:a16="http://schemas.microsoft.com/office/drawing/2014/main" id="{68CC495D-1DB9-04B7-8E0D-37438AB4D1D0}"/>
              </a:ext>
            </a:extLst>
          </p:cNvPr>
          <p:cNvGrpSpPr/>
          <p:nvPr/>
        </p:nvGrpSpPr>
        <p:grpSpPr>
          <a:xfrm>
            <a:off x="717524" y="611775"/>
            <a:ext cx="18580100" cy="436245"/>
            <a:chOff x="717524" y="611775"/>
            <a:chExt cx="18580100" cy="436245"/>
          </a:xfrm>
        </p:grpSpPr>
        <p:sp>
          <p:nvSpPr>
            <p:cNvPr id="36" name="object 16">
              <a:extLst>
                <a:ext uri="{FF2B5EF4-FFF2-40B4-BE49-F238E27FC236}">
                  <a16:creationId xmlns:a16="http://schemas.microsoft.com/office/drawing/2014/main" id="{BC3F1946-8302-4883-B546-F1CC40D2C11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7" name="object 17">
              <a:extLst>
                <a:ext uri="{FF2B5EF4-FFF2-40B4-BE49-F238E27FC236}">
                  <a16:creationId xmlns:a16="http://schemas.microsoft.com/office/drawing/2014/main" id="{307178C2-CE6E-5692-DDD7-561412BC72A2}"/>
                </a:ext>
              </a:extLst>
            </p:cNvPr>
            <p:cNvPicPr/>
            <p:nvPr/>
          </p:nvPicPr>
          <p:blipFill>
            <a:blip r:embed="rId6" cstate="print"/>
            <a:stretch>
              <a:fillRect/>
            </a:stretch>
          </p:blipFill>
          <p:spPr>
            <a:xfrm>
              <a:off x="10231913" y="804489"/>
              <a:ext cx="101850" cy="104708"/>
            </a:xfrm>
            <a:prstGeom prst="rect">
              <a:avLst/>
            </a:prstGeom>
          </p:spPr>
        </p:pic>
        <p:sp>
          <p:nvSpPr>
            <p:cNvPr id="38" name="object 18">
              <a:extLst>
                <a:ext uri="{FF2B5EF4-FFF2-40B4-BE49-F238E27FC236}">
                  <a16:creationId xmlns:a16="http://schemas.microsoft.com/office/drawing/2014/main" id="{F5D4198F-97AA-C54A-DF1F-39FA3A45E9E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9" name="object 19">
              <a:extLst>
                <a:ext uri="{FF2B5EF4-FFF2-40B4-BE49-F238E27FC236}">
                  <a16:creationId xmlns:a16="http://schemas.microsoft.com/office/drawing/2014/main" id="{B970B94F-17D1-CD74-8726-2C63D47A024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0" name="object 20">
              <a:extLst>
                <a:ext uri="{FF2B5EF4-FFF2-40B4-BE49-F238E27FC236}">
                  <a16:creationId xmlns:a16="http://schemas.microsoft.com/office/drawing/2014/main" id="{801E2373-D87E-2979-53BA-BEED89F6A6C7}"/>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1" name="object 21">
              <a:extLst>
                <a:ext uri="{FF2B5EF4-FFF2-40B4-BE49-F238E27FC236}">
                  <a16:creationId xmlns:a16="http://schemas.microsoft.com/office/drawing/2014/main" id="{F966D9D3-D177-F314-9B71-59242E7A0648}"/>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2" name="object 22">
              <a:extLst>
                <a:ext uri="{FF2B5EF4-FFF2-40B4-BE49-F238E27FC236}">
                  <a16:creationId xmlns:a16="http://schemas.microsoft.com/office/drawing/2014/main" id="{4A13E3C5-99CD-7533-4849-0B963966C33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3" name="object 23">
              <a:extLst>
                <a:ext uri="{FF2B5EF4-FFF2-40B4-BE49-F238E27FC236}">
                  <a16:creationId xmlns:a16="http://schemas.microsoft.com/office/drawing/2014/main" id="{481D1657-4DDA-679C-39DC-EA963B3539E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4" name="object 24">
              <a:extLst>
                <a:ext uri="{FF2B5EF4-FFF2-40B4-BE49-F238E27FC236}">
                  <a16:creationId xmlns:a16="http://schemas.microsoft.com/office/drawing/2014/main" id="{3C6232CA-EE89-FDFF-28C0-569EEB13CB74}"/>
                </a:ext>
              </a:extLst>
            </p:cNvPr>
            <p:cNvPicPr/>
            <p:nvPr/>
          </p:nvPicPr>
          <p:blipFill>
            <a:blip r:embed="rId7" cstate="print"/>
            <a:stretch>
              <a:fillRect/>
            </a:stretch>
          </p:blipFill>
          <p:spPr>
            <a:xfrm>
              <a:off x="908206" y="665402"/>
              <a:ext cx="90711" cy="160393"/>
            </a:xfrm>
            <a:prstGeom prst="rect">
              <a:avLst/>
            </a:prstGeom>
          </p:spPr>
        </p:pic>
        <p:sp>
          <p:nvSpPr>
            <p:cNvPr id="45" name="object 25">
              <a:extLst>
                <a:ext uri="{FF2B5EF4-FFF2-40B4-BE49-F238E27FC236}">
                  <a16:creationId xmlns:a16="http://schemas.microsoft.com/office/drawing/2014/main" id="{0DAC3D19-C02D-3AF4-E4F6-D5BA515D5B1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6" name="object 26">
              <a:extLst>
                <a:ext uri="{FF2B5EF4-FFF2-40B4-BE49-F238E27FC236}">
                  <a16:creationId xmlns:a16="http://schemas.microsoft.com/office/drawing/2014/main" id="{2CEA6C7A-6972-232E-7531-94B807C8DEB7}"/>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7" name="object 27">
              <a:extLst>
                <a:ext uri="{FF2B5EF4-FFF2-40B4-BE49-F238E27FC236}">
                  <a16:creationId xmlns:a16="http://schemas.microsoft.com/office/drawing/2014/main" id="{1452E3C7-1E2F-494B-755D-ADD5F23CE69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BF9BBE1-AC0D-9E54-5035-3897B6307481}"/>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9" name="object 29">
              <a:extLst>
                <a:ext uri="{FF2B5EF4-FFF2-40B4-BE49-F238E27FC236}">
                  <a16:creationId xmlns:a16="http://schemas.microsoft.com/office/drawing/2014/main" id="{55543956-993E-E8C6-D00D-64B41DC820B0}"/>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0" name="object 30">
              <a:extLst>
                <a:ext uri="{FF2B5EF4-FFF2-40B4-BE49-F238E27FC236}">
                  <a16:creationId xmlns:a16="http://schemas.microsoft.com/office/drawing/2014/main" id="{08A996A3-6F55-DCB6-3F95-52E53AFC3294}"/>
                </a:ext>
              </a:extLst>
            </p:cNvPr>
            <p:cNvPicPr/>
            <p:nvPr/>
          </p:nvPicPr>
          <p:blipFill>
            <a:blip r:embed="rId8" cstate="print"/>
            <a:stretch>
              <a:fillRect/>
            </a:stretch>
          </p:blipFill>
          <p:spPr>
            <a:xfrm>
              <a:off x="10152472" y="665402"/>
              <a:ext cx="90718" cy="160393"/>
            </a:xfrm>
            <a:prstGeom prst="rect">
              <a:avLst/>
            </a:prstGeom>
          </p:spPr>
        </p:pic>
      </p:grpSp>
      <p:sp>
        <p:nvSpPr>
          <p:cNvPr id="51" name="object 77">
            <a:extLst>
              <a:ext uri="{FF2B5EF4-FFF2-40B4-BE49-F238E27FC236}">
                <a16:creationId xmlns:a16="http://schemas.microsoft.com/office/drawing/2014/main" id="{3DCAEBC5-5374-2616-6205-EB2468091E94}"/>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3692" y="604475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grpSp>
        <p:nvGrpSpPr>
          <p:cNvPr id="3" name="object 3"/>
          <p:cNvGrpSpPr/>
          <p:nvPr/>
        </p:nvGrpSpPr>
        <p:grpSpPr>
          <a:xfrm>
            <a:off x="9353329" y="3444347"/>
            <a:ext cx="10751185" cy="7864475"/>
            <a:chOff x="9353329" y="3444347"/>
            <a:chExt cx="10751185" cy="7864475"/>
          </a:xfrm>
        </p:grpSpPr>
        <p:sp>
          <p:nvSpPr>
            <p:cNvPr id="4" name="object 4"/>
            <p:cNvSpPr/>
            <p:nvPr/>
          </p:nvSpPr>
          <p:spPr>
            <a:xfrm>
              <a:off x="9353329" y="344434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sp>
          <p:nvSpPr>
            <p:cNvPr id="5" name="object 5"/>
            <p:cNvSpPr/>
            <p:nvPr/>
          </p:nvSpPr>
          <p:spPr>
            <a:xfrm>
              <a:off x="9517846" y="3581943"/>
              <a:ext cx="7138670" cy="2844800"/>
            </a:xfrm>
            <a:custGeom>
              <a:avLst/>
              <a:gdLst/>
              <a:ahLst/>
              <a:cxnLst/>
              <a:rect l="l" t="t" r="r" b="b"/>
              <a:pathLst>
                <a:path w="7138669" h="2844800">
                  <a:moveTo>
                    <a:pt x="7138306" y="0"/>
                  </a:moveTo>
                  <a:lnTo>
                    <a:pt x="0" y="0"/>
                  </a:lnTo>
                  <a:lnTo>
                    <a:pt x="0" y="2844238"/>
                  </a:lnTo>
                  <a:lnTo>
                    <a:pt x="7138306" y="2844238"/>
                  </a:lnTo>
                  <a:lnTo>
                    <a:pt x="7138306"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9517846" y="3663568"/>
              <a:ext cx="7138306" cy="2762613"/>
            </a:xfrm>
            <a:prstGeom prst="rect">
              <a:avLst/>
            </a:prstGeom>
          </p:spPr>
        </p:pic>
        <p:sp>
          <p:nvSpPr>
            <p:cNvPr id="7" name="object 7"/>
            <p:cNvSpPr/>
            <p:nvPr/>
          </p:nvSpPr>
          <p:spPr>
            <a:xfrm>
              <a:off x="11078236" y="5187952"/>
              <a:ext cx="9025890" cy="6120765"/>
            </a:xfrm>
            <a:custGeom>
              <a:avLst/>
              <a:gdLst/>
              <a:ahLst/>
              <a:cxnLst/>
              <a:rect l="l" t="t" r="r" b="b"/>
              <a:pathLst>
                <a:path w="9025890" h="6120765">
                  <a:moveTo>
                    <a:pt x="6691527" y="0"/>
                  </a:moveTo>
                  <a:lnTo>
                    <a:pt x="120035" y="50088"/>
                  </a:lnTo>
                  <a:lnTo>
                    <a:pt x="70475" y="83071"/>
                  </a:lnTo>
                  <a:lnTo>
                    <a:pt x="50467" y="118939"/>
                  </a:lnTo>
                  <a:lnTo>
                    <a:pt x="34813" y="165034"/>
                  </a:lnTo>
                  <a:lnTo>
                    <a:pt x="24391" y="219337"/>
                  </a:lnTo>
                  <a:lnTo>
                    <a:pt x="20079" y="279829"/>
                  </a:lnTo>
                  <a:lnTo>
                    <a:pt x="19492" y="319022"/>
                  </a:lnTo>
                  <a:lnTo>
                    <a:pt x="18343" y="399281"/>
                  </a:lnTo>
                  <a:lnTo>
                    <a:pt x="17229" y="481960"/>
                  </a:lnTo>
                  <a:lnTo>
                    <a:pt x="16150" y="566970"/>
                  </a:lnTo>
                  <a:lnTo>
                    <a:pt x="15106" y="654219"/>
                  </a:lnTo>
                  <a:lnTo>
                    <a:pt x="14096" y="743614"/>
                  </a:lnTo>
                  <a:lnTo>
                    <a:pt x="13122" y="835066"/>
                  </a:lnTo>
                  <a:lnTo>
                    <a:pt x="12182" y="928481"/>
                  </a:lnTo>
                  <a:lnTo>
                    <a:pt x="11277" y="1023771"/>
                  </a:lnTo>
                  <a:lnTo>
                    <a:pt x="9984" y="1170017"/>
                  </a:lnTo>
                  <a:lnTo>
                    <a:pt x="8771" y="1319964"/>
                  </a:lnTo>
                  <a:lnTo>
                    <a:pt x="7635" y="1473303"/>
                  </a:lnTo>
                  <a:lnTo>
                    <a:pt x="6578" y="1629727"/>
                  </a:lnTo>
                  <a:lnTo>
                    <a:pt x="5599" y="1788926"/>
                  </a:lnTo>
                  <a:lnTo>
                    <a:pt x="4698" y="1950594"/>
                  </a:lnTo>
                  <a:lnTo>
                    <a:pt x="3876" y="2114420"/>
                  </a:lnTo>
                  <a:lnTo>
                    <a:pt x="3132" y="2280097"/>
                  </a:lnTo>
                  <a:lnTo>
                    <a:pt x="2466" y="2447318"/>
                  </a:lnTo>
                  <a:lnTo>
                    <a:pt x="1879" y="2615772"/>
                  </a:lnTo>
                  <a:lnTo>
                    <a:pt x="1370" y="2785153"/>
                  </a:lnTo>
                  <a:lnTo>
                    <a:pt x="939" y="2955151"/>
                  </a:lnTo>
                  <a:lnTo>
                    <a:pt x="587" y="3125459"/>
                  </a:lnTo>
                  <a:lnTo>
                    <a:pt x="313" y="3295768"/>
                  </a:lnTo>
                  <a:lnTo>
                    <a:pt x="117" y="3465769"/>
                  </a:lnTo>
                  <a:lnTo>
                    <a:pt x="0" y="3970849"/>
                  </a:lnTo>
                  <a:lnTo>
                    <a:pt x="117" y="4136539"/>
                  </a:lnTo>
                  <a:lnTo>
                    <a:pt x="313" y="4300380"/>
                  </a:lnTo>
                  <a:lnTo>
                    <a:pt x="587" y="4462065"/>
                  </a:lnTo>
                  <a:lnTo>
                    <a:pt x="939" y="4621284"/>
                  </a:lnTo>
                  <a:lnTo>
                    <a:pt x="1370" y="4777729"/>
                  </a:lnTo>
                  <a:lnTo>
                    <a:pt x="1879" y="4931093"/>
                  </a:lnTo>
                  <a:lnTo>
                    <a:pt x="2467" y="5081066"/>
                  </a:lnTo>
                  <a:lnTo>
                    <a:pt x="3132" y="5227341"/>
                  </a:lnTo>
                  <a:lnTo>
                    <a:pt x="3876" y="5369609"/>
                  </a:lnTo>
                  <a:lnTo>
                    <a:pt x="4699" y="5507562"/>
                  </a:lnTo>
                  <a:lnTo>
                    <a:pt x="5599" y="5640892"/>
                  </a:lnTo>
                  <a:lnTo>
                    <a:pt x="6243" y="5727057"/>
                  </a:lnTo>
                  <a:lnTo>
                    <a:pt x="6922" y="5810939"/>
                  </a:lnTo>
                  <a:lnTo>
                    <a:pt x="7635" y="5892447"/>
                  </a:lnTo>
                  <a:lnTo>
                    <a:pt x="8383" y="5971489"/>
                  </a:lnTo>
                  <a:lnTo>
                    <a:pt x="12807" y="6022429"/>
                  </a:lnTo>
                  <a:lnTo>
                    <a:pt x="24457" y="6073566"/>
                  </a:lnTo>
                  <a:lnTo>
                    <a:pt x="41092" y="6120603"/>
                  </a:lnTo>
                  <a:lnTo>
                    <a:pt x="9025863" y="6120603"/>
                  </a:lnTo>
                  <a:lnTo>
                    <a:pt x="9025863" y="68787"/>
                  </a:lnTo>
                  <a:lnTo>
                    <a:pt x="9000769" y="62289"/>
                  </a:lnTo>
                  <a:lnTo>
                    <a:pt x="8937227" y="50511"/>
                  </a:lnTo>
                  <a:lnTo>
                    <a:pt x="8867485" y="42098"/>
                  </a:lnTo>
                  <a:lnTo>
                    <a:pt x="8756944" y="34257"/>
                  </a:lnTo>
                  <a:lnTo>
                    <a:pt x="8542502" y="23621"/>
                  </a:lnTo>
                  <a:lnTo>
                    <a:pt x="7988118" y="8789"/>
                  </a:lnTo>
                  <a:lnTo>
                    <a:pt x="6691527" y="0"/>
                  </a:lnTo>
                  <a:close/>
                </a:path>
              </a:pathLst>
            </a:custGeom>
            <a:solidFill>
              <a:srgbClr val="E0C1F2"/>
            </a:solidFill>
          </p:spPr>
          <p:txBody>
            <a:bodyPr wrap="square" lIns="0" tIns="0" rIns="0" bIns="0" rtlCol="0"/>
            <a:lstStyle/>
            <a:p>
              <a:endParaRPr/>
            </a:p>
          </p:txBody>
        </p:sp>
      </p:grpSp>
      <p:sp>
        <p:nvSpPr>
          <p:cNvPr id="8" name="object 8"/>
          <p:cNvSpPr txBox="1"/>
          <p:nvPr/>
        </p:nvSpPr>
        <p:spPr>
          <a:xfrm>
            <a:off x="1180980" y="1571340"/>
            <a:ext cx="7490459" cy="4239895"/>
          </a:xfrm>
          <a:prstGeom prst="rect">
            <a:avLst/>
          </a:prstGeom>
        </p:spPr>
        <p:txBody>
          <a:bodyPr vert="horz" wrap="square" lIns="0" tIns="12065" rIns="0" bIns="0" rtlCol="0">
            <a:spAutoFit/>
          </a:bodyPr>
          <a:lstStyle/>
          <a:p>
            <a:pPr marL="12700" marR="5080" algn="just">
              <a:lnSpc>
                <a:spcPct val="120200"/>
              </a:lnSpc>
              <a:spcBef>
                <a:spcPts val="95"/>
              </a:spcBef>
            </a:pPr>
            <a:r>
              <a:rPr sz="2300" spc="80" dirty="0">
                <a:solidFill>
                  <a:srgbClr val="231F20"/>
                </a:solidFill>
                <a:latin typeface="Calibri"/>
                <a:cs typeface="Calibri"/>
              </a:rPr>
              <a:t>Entre</a:t>
            </a:r>
            <a:r>
              <a:rPr sz="2300" spc="220" dirty="0">
                <a:solidFill>
                  <a:srgbClr val="231F20"/>
                </a:solidFill>
                <a:latin typeface="Calibri"/>
                <a:cs typeface="Calibri"/>
              </a:rPr>
              <a:t> </a:t>
            </a:r>
            <a:r>
              <a:rPr sz="2300" spc="55" dirty="0">
                <a:solidFill>
                  <a:srgbClr val="231F20"/>
                </a:solidFill>
                <a:latin typeface="Calibri"/>
                <a:cs typeface="Calibri"/>
              </a:rPr>
              <a:t>temps,</a:t>
            </a:r>
            <a:r>
              <a:rPr sz="2300" spc="220" dirty="0">
                <a:solidFill>
                  <a:srgbClr val="231F20"/>
                </a:solidFill>
                <a:latin typeface="Calibri"/>
                <a:cs typeface="Calibri"/>
              </a:rPr>
              <a:t> </a:t>
            </a:r>
            <a:r>
              <a:rPr sz="2300" spc="65" dirty="0">
                <a:solidFill>
                  <a:srgbClr val="231F20"/>
                </a:solidFill>
                <a:latin typeface="Calibri"/>
                <a:cs typeface="Calibri"/>
              </a:rPr>
              <a:t>je</a:t>
            </a:r>
            <a:r>
              <a:rPr sz="2300" spc="220" dirty="0">
                <a:solidFill>
                  <a:srgbClr val="231F20"/>
                </a:solidFill>
                <a:latin typeface="Calibri"/>
                <a:cs typeface="Calibri"/>
              </a:rPr>
              <a:t> </a:t>
            </a:r>
            <a:r>
              <a:rPr sz="2300" spc="65" dirty="0">
                <a:solidFill>
                  <a:srgbClr val="231F20"/>
                </a:solidFill>
                <a:latin typeface="Calibri"/>
                <a:cs typeface="Calibri"/>
              </a:rPr>
              <a:t>décide</a:t>
            </a:r>
            <a:r>
              <a:rPr sz="2300" spc="220"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65" dirty="0">
                <a:solidFill>
                  <a:srgbClr val="231F20"/>
                </a:solidFill>
                <a:latin typeface="Calibri"/>
                <a:cs typeface="Calibri"/>
              </a:rPr>
              <a:t>chercher</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spc="55" dirty="0">
                <a:solidFill>
                  <a:srgbClr val="231F20"/>
                </a:solidFill>
                <a:latin typeface="Calibri"/>
                <a:cs typeface="Calibri"/>
              </a:rPr>
              <a:t>autre</a:t>
            </a:r>
            <a:r>
              <a:rPr sz="2300" spc="220" dirty="0">
                <a:solidFill>
                  <a:srgbClr val="231F20"/>
                </a:solidFill>
                <a:latin typeface="Calibri"/>
                <a:cs typeface="Calibri"/>
              </a:rPr>
              <a:t> </a:t>
            </a:r>
            <a:r>
              <a:rPr sz="2300" spc="90" dirty="0">
                <a:solidFill>
                  <a:srgbClr val="231F20"/>
                </a:solidFill>
                <a:latin typeface="Calibri"/>
                <a:cs typeface="Calibri"/>
              </a:rPr>
              <a:t>Blablacar,</a:t>
            </a:r>
            <a:r>
              <a:rPr sz="2300" spc="220" dirty="0">
                <a:solidFill>
                  <a:srgbClr val="231F20"/>
                </a:solidFill>
                <a:latin typeface="Calibri"/>
                <a:cs typeface="Calibri"/>
              </a:rPr>
              <a:t> </a:t>
            </a:r>
            <a:r>
              <a:rPr sz="2300" spc="-25" dirty="0">
                <a:solidFill>
                  <a:srgbClr val="231F20"/>
                </a:solidFill>
                <a:latin typeface="Calibri"/>
                <a:cs typeface="Calibri"/>
              </a:rPr>
              <a:t>et </a:t>
            </a:r>
            <a:r>
              <a:rPr sz="2300" spc="65"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60" dirty="0">
                <a:solidFill>
                  <a:srgbClr val="231F20"/>
                </a:solidFill>
                <a:latin typeface="Calibri"/>
                <a:cs typeface="Calibri"/>
              </a:rPr>
              <a:t> </a:t>
            </a:r>
            <a:r>
              <a:rPr sz="2300" spc="100" dirty="0">
                <a:solidFill>
                  <a:srgbClr val="231F20"/>
                </a:solidFill>
                <a:latin typeface="Calibri"/>
                <a:cs typeface="Calibri"/>
              </a:rPr>
              <a:t>sur</a:t>
            </a:r>
            <a:r>
              <a:rPr sz="2300" spc="265" dirty="0">
                <a:solidFill>
                  <a:srgbClr val="231F20"/>
                </a:solidFill>
                <a:latin typeface="Calibri"/>
                <a:cs typeface="Calibri"/>
              </a:rPr>
              <a:t> </a:t>
            </a:r>
            <a:r>
              <a:rPr sz="2300" spc="70" dirty="0">
                <a:solidFill>
                  <a:srgbClr val="231F20"/>
                </a:solidFill>
                <a:latin typeface="Calibri"/>
                <a:cs typeface="Calibri"/>
              </a:rPr>
              <a:t>des</a:t>
            </a:r>
            <a:r>
              <a:rPr sz="2300" spc="265" dirty="0">
                <a:solidFill>
                  <a:srgbClr val="231F20"/>
                </a:solidFill>
                <a:latin typeface="Calibri"/>
                <a:cs typeface="Calibri"/>
              </a:rPr>
              <a:t> </a:t>
            </a:r>
            <a:r>
              <a:rPr sz="2300" spc="105" dirty="0">
                <a:solidFill>
                  <a:srgbClr val="231F20"/>
                </a:solidFill>
                <a:latin typeface="Calibri"/>
                <a:cs typeface="Calibri"/>
              </a:rPr>
              <a:t>détails</a:t>
            </a:r>
            <a:r>
              <a:rPr sz="2300" spc="270" dirty="0">
                <a:solidFill>
                  <a:srgbClr val="231F20"/>
                </a:solidFill>
                <a:latin typeface="Calibri"/>
                <a:cs typeface="Calibri"/>
              </a:rPr>
              <a:t> </a:t>
            </a:r>
            <a:r>
              <a:rPr sz="2300" spc="75" dirty="0">
                <a:solidFill>
                  <a:srgbClr val="231F20"/>
                </a:solidFill>
                <a:latin typeface="Calibri"/>
                <a:cs typeface="Calibri"/>
              </a:rPr>
              <a:t>très</a:t>
            </a:r>
            <a:r>
              <a:rPr sz="2300" spc="265" dirty="0">
                <a:solidFill>
                  <a:srgbClr val="231F20"/>
                </a:solidFill>
                <a:latin typeface="Calibri"/>
                <a:cs typeface="Calibri"/>
              </a:rPr>
              <a:t> </a:t>
            </a:r>
            <a:r>
              <a:rPr sz="2300" spc="90" dirty="0">
                <a:solidFill>
                  <a:srgbClr val="231F20"/>
                </a:solidFill>
                <a:latin typeface="Calibri"/>
                <a:cs typeface="Calibri"/>
              </a:rPr>
              <a:t>troublants.</a:t>
            </a:r>
            <a:r>
              <a:rPr sz="2300" spc="270" dirty="0">
                <a:solidFill>
                  <a:srgbClr val="231F20"/>
                </a:solidFill>
                <a:latin typeface="Calibri"/>
                <a:cs typeface="Calibri"/>
              </a:rPr>
              <a:t> </a:t>
            </a:r>
            <a:r>
              <a:rPr sz="2300" dirty="0">
                <a:solidFill>
                  <a:srgbClr val="231F20"/>
                </a:solidFill>
                <a:latin typeface="Calibri"/>
                <a:cs typeface="Calibri"/>
              </a:rPr>
              <a:t>Tout</a:t>
            </a:r>
            <a:r>
              <a:rPr sz="2300" spc="260" dirty="0">
                <a:solidFill>
                  <a:srgbClr val="231F20"/>
                </a:solidFill>
                <a:latin typeface="Calibri"/>
                <a:cs typeface="Calibri"/>
              </a:rPr>
              <a:t> </a:t>
            </a:r>
            <a:r>
              <a:rPr sz="2300" spc="55" dirty="0">
                <a:solidFill>
                  <a:srgbClr val="231F20"/>
                </a:solidFill>
                <a:latin typeface="Calibri"/>
                <a:cs typeface="Calibri"/>
              </a:rPr>
              <a:t>d’abord,</a:t>
            </a:r>
            <a:r>
              <a:rPr sz="2300" spc="270" dirty="0">
                <a:solidFill>
                  <a:srgbClr val="231F20"/>
                </a:solidFill>
                <a:latin typeface="Calibri"/>
                <a:cs typeface="Calibri"/>
              </a:rPr>
              <a:t> </a:t>
            </a:r>
            <a:r>
              <a:rPr sz="2300" spc="65" dirty="0">
                <a:solidFill>
                  <a:srgbClr val="231F20"/>
                </a:solidFill>
                <a:latin typeface="Calibri"/>
                <a:cs typeface="Calibri"/>
              </a:rPr>
              <a:t>je remarque</a:t>
            </a:r>
            <a:r>
              <a:rPr sz="2300" spc="265" dirty="0">
                <a:solidFill>
                  <a:srgbClr val="231F20"/>
                </a:solidFill>
                <a:latin typeface="Calibri"/>
                <a:cs typeface="Calibri"/>
              </a:rPr>
              <a:t> </a:t>
            </a:r>
            <a:r>
              <a:rPr sz="2300" spc="95" dirty="0">
                <a:solidFill>
                  <a:srgbClr val="231F20"/>
                </a:solidFill>
                <a:latin typeface="Calibri"/>
                <a:cs typeface="Calibri"/>
              </a:rPr>
              <a:t>le</a:t>
            </a:r>
            <a:r>
              <a:rPr sz="2300" spc="265" dirty="0">
                <a:solidFill>
                  <a:srgbClr val="231F20"/>
                </a:solidFill>
                <a:latin typeface="Calibri"/>
                <a:cs typeface="Calibri"/>
              </a:rPr>
              <a:t> </a:t>
            </a:r>
            <a:r>
              <a:rPr sz="2300" spc="90" dirty="0">
                <a:solidFill>
                  <a:srgbClr val="231F20"/>
                </a:solidFill>
                <a:latin typeface="Calibri"/>
                <a:cs typeface="Calibri"/>
              </a:rPr>
              <a:t>trajet</a:t>
            </a:r>
            <a:r>
              <a:rPr sz="2300" spc="270" dirty="0">
                <a:solidFill>
                  <a:srgbClr val="231F20"/>
                </a:solidFill>
                <a:latin typeface="Calibri"/>
                <a:cs typeface="Calibri"/>
              </a:rPr>
              <a:t> </a:t>
            </a:r>
            <a:r>
              <a:rPr sz="2300" spc="60" dirty="0">
                <a:solidFill>
                  <a:srgbClr val="231F20"/>
                </a:solidFill>
                <a:latin typeface="Calibri"/>
                <a:cs typeface="Calibri"/>
              </a:rPr>
              <a:t>proposé</a:t>
            </a:r>
            <a:r>
              <a:rPr sz="2300" spc="265" dirty="0">
                <a:solidFill>
                  <a:srgbClr val="231F20"/>
                </a:solidFill>
                <a:latin typeface="Calibri"/>
                <a:cs typeface="Calibri"/>
              </a:rPr>
              <a:t> </a:t>
            </a:r>
            <a:r>
              <a:rPr sz="2300" spc="75" dirty="0">
                <a:solidFill>
                  <a:srgbClr val="231F20"/>
                </a:solidFill>
                <a:latin typeface="Calibri"/>
                <a:cs typeface="Calibri"/>
              </a:rPr>
              <a:t>par</a:t>
            </a:r>
            <a:r>
              <a:rPr sz="2300" spc="270" dirty="0">
                <a:solidFill>
                  <a:srgbClr val="231F20"/>
                </a:solidFill>
                <a:latin typeface="Calibri"/>
                <a:cs typeface="Calibri"/>
              </a:rPr>
              <a:t> </a:t>
            </a:r>
            <a:r>
              <a:rPr sz="2300" spc="130" dirty="0">
                <a:solidFill>
                  <a:srgbClr val="231F20"/>
                </a:solidFill>
                <a:latin typeface="Calibri"/>
                <a:cs typeface="Calibri"/>
              </a:rPr>
              <a:t>Karina,</a:t>
            </a:r>
            <a:r>
              <a:rPr sz="2300" spc="265" dirty="0">
                <a:solidFill>
                  <a:srgbClr val="231F20"/>
                </a:solidFill>
                <a:latin typeface="Calibri"/>
                <a:cs typeface="Calibri"/>
              </a:rPr>
              <a:t> </a:t>
            </a:r>
            <a:r>
              <a:rPr sz="2300" spc="85" dirty="0">
                <a:solidFill>
                  <a:srgbClr val="231F20"/>
                </a:solidFill>
                <a:latin typeface="Calibri"/>
                <a:cs typeface="Calibri"/>
              </a:rPr>
              <a:t>qui</a:t>
            </a:r>
            <a:r>
              <a:rPr sz="2300" spc="270" dirty="0">
                <a:solidFill>
                  <a:srgbClr val="231F20"/>
                </a:solidFill>
                <a:latin typeface="Calibri"/>
                <a:cs typeface="Calibri"/>
              </a:rPr>
              <a:t> </a:t>
            </a:r>
            <a:r>
              <a:rPr sz="2300" spc="105" dirty="0">
                <a:solidFill>
                  <a:srgbClr val="231F20"/>
                </a:solidFill>
                <a:latin typeface="Calibri"/>
                <a:cs typeface="Calibri"/>
              </a:rPr>
              <a:t>elle</a:t>
            </a:r>
            <a:r>
              <a:rPr sz="2300" spc="265" dirty="0">
                <a:solidFill>
                  <a:srgbClr val="231F20"/>
                </a:solidFill>
                <a:latin typeface="Calibri"/>
                <a:cs typeface="Calibri"/>
              </a:rPr>
              <a:t> </a:t>
            </a:r>
            <a:r>
              <a:rPr sz="2300" spc="65" dirty="0">
                <a:solidFill>
                  <a:srgbClr val="231F20"/>
                </a:solidFill>
                <a:latin typeface="Calibri"/>
                <a:cs typeface="Calibri"/>
              </a:rPr>
              <a:t>non</a:t>
            </a:r>
            <a:r>
              <a:rPr sz="2300" spc="265" dirty="0">
                <a:solidFill>
                  <a:srgbClr val="231F20"/>
                </a:solidFill>
                <a:latin typeface="Calibri"/>
                <a:cs typeface="Calibri"/>
              </a:rPr>
              <a:t> </a:t>
            </a:r>
            <a:r>
              <a:rPr sz="2300" spc="100" dirty="0">
                <a:solidFill>
                  <a:srgbClr val="231F20"/>
                </a:solidFill>
                <a:latin typeface="Calibri"/>
                <a:cs typeface="Calibri"/>
              </a:rPr>
              <a:t>plus </a:t>
            </a:r>
            <a:r>
              <a:rPr sz="2300" spc="75" dirty="0">
                <a:solidFill>
                  <a:srgbClr val="231F20"/>
                </a:solidFill>
                <a:latin typeface="Calibri"/>
                <a:cs typeface="Calibri"/>
              </a:rPr>
              <a:t>n’a</a:t>
            </a:r>
            <a:r>
              <a:rPr sz="2300" spc="315" dirty="0">
                <a:solidFill>
                  <a:srgbClr val="231F20"/>
                </a:solidFill>
                <a:latin typeface="Calibri"/>
                <a:cs typeface="Calibri"/>
              </a:rPr>
              <a:t> </a:t>
            </a:r>
            <a:r>
              <a:rPr sz="2300" spc="130" dirty="0">
                <a:solidFill>
                  <a:srgbClr val="231F20"/>
                </a:solidFill>
                <a:latin typeface="Calibri"/>
                <a:cs typeface="Calibri"/>
              </a:rPr>
              <a:t>jamais</a:t>
            </a:r>
            <a:r>
              <a:rPr sz="2300" spc="315" dirty="0">
                <a:solidFill>
                  <a:srgbClr val="231F20"/>
                </a:solidFill>
                <a:latin typeface="Calibri"/>
                <a:cs typeface="Calibri"/>
              </a:rPr>
              <a:t> </a:t>
            </a:r>
            <a:r>
              <a:rPr sz="2300" spc="60" dirty="0">
                <a:solidFill>
                  <a:srgbClr val="231F20"/>
                </a:solidFill>
                <a:latin typeface="Calibri"/>
                <a:cs typeface="Calibri"/>
              </a:rPr>
              <a:t>été</a:t>
            </a:r>
            <a:r>
              <a:rPr sz="2300" spc="315" dirty="0">
                <a:solidFill>
                  <a:srgbClr val="231F20"/>
                </a:solidFill>
                <a:latin typeface="Calibri"/>
                <a:cs typeface="Calibri"/>
              </a:rPr>
              <a:t> </a:t>
            </a:r>
            <a:r>
              <a:rPr sz="2300" spc="75" dirty="0">
                <a:solidFill>
                  <a:srgbClr val="231F20"/>
                </a:solidFill>
                <a:latin typeface="Calibri"/>
                <a:cs typeface="Calibri"/>
              </a:rPr>
              <a:t>notée.</a:t>
            </a:r>
            <a:r>
              <a:rPr sz="2300" spc="315" dirty="0">
                <a:solidFill>
                  <a:srgbClr val="231F20"/>
                </a:solidFill>
                <a:latin typeface="Calibri"/>
                <a:cs typeface="Calibri"/>
              </a:rPr>
              <a:t> </a:t>
            </a:r>
            <a:r>
              <a:rPr sz="2300" spc="190" dirty="0">
                <a:solidFill>
                  <a:srgbClr val="231F20"/>
                </a:solidFill>
                <a:latin typeface="Calibri"/>
                <a:cs typeface="Calibri"/>
              </a:rPr>
              <a:t>Je</a:t>
            </a:r>
            <a:r>
              <a:rPr sz="2300" spc="315" dirty="0">
                <a:solidFill>
                  <a:srgbClr val="231F20"/>
                </a:solidFill>
                <a:latin typeface="Calibri"/>
                <a:cs typeface="Calibri"/>
              </a:rPr>
              <a:t> </a:t>
            </a:r>
            <a:r>
              <a:rPr sz="2300" spc="145" dirty="0">
                <a:solidFill>
                  <a:srgbClr val="231F20"/>
                </a:solidFill>
                <a:latin typeface="Calibri"/>
                <a:cs typeface="Calibri"/>
              </a:rPr>
              <a:t>suis</a:t>
            </a:r>
            <a:r>
              <a:rPr sz="2300" spc="315" dirty="0">
                <a:solidFill>
                  <a:srgbClr val="231F20"/>
                </a:solidFill>
                <a:latin typeface="Calibri"/>
                <a:cs typeface="Calibri"/>
              </a:rPr>
              <a:t> </a:t>
            </a:r>
            <a:r>
              <a:rPr sz="2300" spc="120" dirty="0">
                <a:solidFill>
                  <a:srgbClr val="231F20"/>
                </a:solidFill>
                <a:latin typeface="Calibri"/>
                <a:cs typeface="Calibri"/>
              </a:rPr>
              <a:t>loin</a:t>
            </a:r>
            <a:r>
              <a:rPr sz="2300" spc="315" dirty="0">
                <a:solidFill>
                  <a:srgbClr val="231F20"/>
                </a:solidFill>
                <a:latin typeface="Calibri"/>
                <a:cs typeface="Calibri"/>
              </a:rPr>
              <a:t> </a:t>
            </a:r>
            <a:r>
              <a:rPr sz="2300" spc="55" dirty="0">
                <a:solidFill>
                  <a:srgbClr val="231F20"/>
                </a:solidFill>
                <a:latin typeface="Calibri"/>
                <a:cs typeface="Calibri"/>
              </a:rPr>
              <a:t>d’être</a:t>
            </a:r>
            <a:r>
              <a:rPr sz="2300" spc="315" dirty="0">
                <a:solidFill>
                  <a:srgbClr val="231F20"/>
                </a:solidFill>
                <a:latin typeface="Calibri"/>
                <a:cs typeface="Calibri"/>
              </a:rPr>
              <a:t> </a:t>
            </a:r>
            <a:r>
              <a:rPr sz="2300" spc="85" dirty="0">
                <a:solidFill>
                  <a:srgbClr val="231F20"/>
                </a:solidFill>
                <a:latin typeface="Calibri"/>
                <a:cs typeface="Calibri"/>
              </a:rPr>
              <a:t>un</a:t>
            </a:r>
            <a:r>
              <a:rPr sz="2300" spc="315" dirty="0">
                <a:solidFill>
                  <a:srgbClr val="231F20"/>
                </a:solidFill>
                <a:latin typeface="Calibri"/>
                <a:cs typeface="Calibri"/>
              </a:rPr>
              <a:t> </a:t>
            </a:r>
            <a:r>
              <a:rPr sz="2300" spc="100" dirty="0">
                <a:solidFill>
                  <a:srgbClr val="231F20"/>
                </a:solidFill>
                <a:latin typeface="Calibri"/>
                <a:cs typeface="Calibri"/>
              </a:rPr>
              <a:t>expert</a:t>
            </a:r>
            <a:r>
              <a:rPr sz="2300" spc="315" dirty="0">
                <a:solidFill>
                  <a:srgbClr val="231F20"/>
                </a:solidFill>
                <a:latin typeface="Calibri"/>
                <a:cs typeface="Calibri"/>
              </a:rPr>
              <a:t> </a:t>
            </a:r>
            <a:r>
              <a:rPr sz="2300" spc="60" dirty="0">
                <a:solidFill>
                  <a:srgbClr val="231F20"/>
                </a:solidFill>
                <a:latin typeface="Calibri"/>
                <a:cs typeface="Calibri"/>
              </a:rPr>
              <a:t>et</a:t>
            </a:r>
            <a:r>
              <a:rPr sz="2300" spc="315" dirty="0">
                <a:solidFill>
                  <a:srgbClr val="231F20"/>
                </a:solidFill>
                <a:latin typeface="Calibri"/>
                <a:cs typeface="Calibri"/>
              </a:rPr>
              <a:t> </a:t>
            </a:r>
            <a:r>
              <a:rPr sz="2300" spc="95" dirty="0">
                <a:solidFill>
                  <a:srgbClr val="231F20"/>
                </a:solidFill>
                <a:latin typeface="Calibri"/>
                <a:cs typeface="Calibri"/>
              </a:rPr>
              <a:t>je </a:t>
            </a:r>
            <a:r>
              <a:rPr sz="2300" spc="60" dirty="0">
                <a:solidFill>
                  <a:srgbClr val="231F20"/>
                </a:solidFill>
                <a:latin typeface="Calibri"/>
                <a:cs typeface="Calibri"/>
              </a:rPr>
              <a:t>peux</a:t>
            </a:r>
            <a:r>
              <a:rPr sz="2300" spc="290" dirty="0">
                <a:solidFill>
                  <a:srgbClr val="231F20"/>
                </a:solidFill>
                <a:latin typeface="Calibri"/>
                <a:cs typeface="Calibri"/>
              </a:rPr>
              <a:t> </a:t>
            </a:r>
            <a:r>
              <a:rPr sz="2300" dirty="0">
                <a:solidFill>
                  <a:srgbClr val="231F20"/>
                </a:solidFill>
                <a:latin typeface="Calibri"/>
                <a:cs typeface="Calibri"/>
              </a:rPr>
              <a:t>me</a:t>
            </a:r>
            <a:r>
              <a:rPr sz="2300" spc="295" dirty="0">
                <a:solidFill>
                  <a:srgbClr val="231F20"/>
                </a:solidFill>
                <a:latin typeface="Calibri"/>
                <a:cs typeface="Calibri"/>
              </a:rPr>
              <a:t> </a:t>
            </a:r>
            <a:r>
              <a:rPr sz="2300" dirty="0">
                <a:solidFill>
                  <a:srgbClr val="231F20"/>
                </a:solidFill>
                <a:latin typeface="Calibri"/>
                <a:cs typeface="Calibri"/>
              </a:rPr>
              <a:t>tromper,</a:t>
            </a:r>
            <a:r>
              <a:rPr sz="2300" spc="295" dirty="0">
                <a:solidFill>
                  <a:srgbClr val="231F20"/>
                </a:solidFill>
                <a:latin typeface="Calibri"/>
                <a:cs typeface="Calibri"/>
              </a:rPr>
              <a:t> </a:t>
            </a:r>
            <a:r>
              <a:rPr sz="2300" spc="110" dirty="0">
                <a:solidFill>
                  <a:srgbClr val="231F20"/>
                </a:solidFill>
                <a:latin typeface="Calibri"/>
                <a:cs typeface="Calibri"/>
              </a:rPr>
              <a:t>mais</a:t>
            </a:r>
            <a:r>
              <a:rPr sz="2300" spc="295" dirty="0">
                <a:solidFill>
                  <a:srgbClr val="231F20"/>
                </a:solidFill>
                <a:latin typeface="Calibri"/>
                <a:cs typeface="Calibri"/>
              </a:rPr>
              <a:t> </a:t>
            </a:r>
            <a:r>
              <a:rPr sz="2300" spc="50" dirty="0">
                <a:solidFill>
                  <a:srgbClr val="231F20"/>
                </a:solidFill>
                <a:latin typeface="Calibri"/>
                <a:cs typeface="Calibri"/>
              </a:rPr>
              <a:t>comme</a:t>
            </a:r>
            <a:r>
              <a:rPr sz="2300" spc="295" dirty="0">
                <a:solidFill>
                  <a:srgbClr val="231F20"/>
                </a:solidFill>
                <a:latin typeface="Calibri"/>
                <a:cs typeface="Calibri"/>
              </a:rPr>
              <a:t> </a:t>
            </a:r>
            <a:r>
              <a:rPr sz="2300" spc="95" dirty="0">
                <a:solidFill>
                  <a:srgbClr val="231F20"/>
                </a:solidFill>
                <a:latin typeface="Calibri"/>
                <a:cs typeface="Calibri"/>
              </a:rPr>
              <a:t>j’écris</a:t>
            </a:r>
            <a:r>
              <a:rPr sz="2300" spc="295" dirty="0">
                <a:solidFill>
                  <a:srgbClr val="231F20"/>
                </a:solidFill>
                <a:latin typeface="Calibri"/>
                <a:cs typeface="Calibri"/>
              </a:rPr>
              <a:t> </a:t>
            </a:r>
            <a:r>
              <a:rPr sz="2300" spc="65" dirty="0">
                <a:solidFill>
                  <a:srgbClr val="231F20"/>
                </a:solidFill>
                <a:latin typeface="Calibri"/>
                <a:cs typeface="Calibri"/>
              </a:rPr>
              <a:t>un</a:t>
            </a:r>
            <a:r>
              <a:rPr sz="2300" spc="295" dirty="0">
                <a:solidFill>
                  <a:srgbClr val="231F20"/>
                </a:solidFill>
                <a:latin typeface="Calibri"/>
                <a:cs typeface="Calibri"/>
              </a:rPr>
              <a:t> </a:t>
            </a:r>
            <a:r>
              <a:rPr sz="2300" spc="50" dirty="0">
                <a:solidFill>
                  <a:srgbClr val="231F20"/>
                </a:solidFill>
                <a:latin typeface="Calibri"/>
                <a:cs typeface="Calibri"/>
              </a:rPr>
              <a:t>peu</a:t>
            </a:r>
            <a:r>
              <a:rPr sz="2300" spc="295" dirty="0">
                <a:solidFill>
                  <a:srgbClr val="231F20"/>
                </a:solidFill>
                <a:latin typeface="Calibri"/>
                <a:cs typeface="Calibri"/>
              </a:rPr>
              <a:t> </a:t>
            </a:r>
            <a:r>
              <a:rPr sz="2300" spc="100" dirty="0">
                <a:solidFill>
                  <a:srgbClr val="231F20"/>
                </a:solidFill>
                <a:latin typeface="Calibri"/>
                <a:cs typeface="Calibri"/>
              </a:rPr>
              <a:t>sur</a:t>
            </a:r>
            <a:r>
              <a:rPr sz="2300" spc="295" dirty="0">
                <a:solidFill>
                  <a:srgbClr val="231F20"/>
                </a:solidFill>
                <a:latin typeface="Calibri"/>
                <a:cs typeface="Calibri"/>
              </a:rPr>
              <a:t> </a:t>
            </a:r>
            <a:r>
              <a:rPr sz="2300" spc="135"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tech </a:t>
            </a:r>
            <a:r>
              <a:rPr sz="2300" spc="55" dirty="0">
                <a:solidFill>
                  <a:srgbClr val="231F20"/>
                </a:solidFill>
                <a:latin typeface="Calibri"/>
                <a:cs typeface="Calibri"/>
              </a:rPr>
              <a:t>et</a:t>
            </a:r>
            <a:r>
              <a:rPr sz="2300" spc="290" dirty="0">
                <a:solidFill>
                  <a:srgbClr val="231F20"/>
                </a:solidFill>
                <a:latin typeface="Calibri"/>
                <a:cs typeface="Calibri"/>
              </a:rPr>
              <a:t> </a:t>
            </a:r>
            <a:r>
              <a:rPr sz="2300" spc="140"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cyber,</a:t>
            </a:r>
            <a:r>
              <a:rPr sz="2300" spc="295" dirty="0">
                <a:solidFill>
                  <a:srgbClr val="231F20"/>
                </a:solidFill>
                <a:latin typeface="Calibri"/>
                <a:cs typeface="Calibri"/>
              </a:rPr>
              <a:t> </a:t>
            </a:r>
            <a:r>
              <a:rPr sz="2300" spc="120" dirty="0">
                <a:solidFill>
                  <a:srgbClr val="231F20"/>
                </a:solidFill>
                <a:latin typeface="Calibri"/>
                <a:cs typeface="Calibri"/>
              </a:rPr>
              <a:t>sa</a:t>
            </a:r>
            <a:r>
              <a:rPr sz="2300" spc="295" dirty="0">
                <a:solidFill>
                  <a:srgbClr val="231F20"/>
                </a:solidFill>
                <a:latin typeface="Calibri"/>
                <a:cs typeface="Calibri"/>
              </a:rPr>
              <a:t> </a:t>
            </a:r>
            <a:r>
              <a:rPr sz="2300" spc="55" dirty="0">
                <a:solidFill>
                  <a:srgbClr val="231F20"/>
                </a:solidFill>
                <a:latin typeface="Calibri"/>
                <a:cs typeface="Calibri"/>
              </a:rPr>
              <a:t>photo</a:t>
            </a:r>
            <a:r>
              <a:rPr sz="2300" spc="290" dirty="0">
                <a:solidFill>
                  <a:srgbClr val="231F20"/>
                </a:solidFill>
                <a:latin typeface="Calibri"/>
                <a:cs typeface="Calibri"/>
              </a:rPr>
              <a:t> </a:t>
            </a:r>
            <a:r>
              <a:rPr sz="2300" spc="50" dirty="0">
                <a:solidFill>
                  <a:srgbClr val="231F20"/>
                </a:solidFill>
                <a:latin typeface="Calibri"/>
                <a:cs typeface="Calibri"/>
              </a:rPr>
              <a:t>m’a</a:t>
            </a:r>
            <a:r>
              <a:rPr sz="2300" spc="295" dirty="0">
                <a:solidFill>
                  <a:srgbClr val="231F20"/>
                </a:solidFill>
                <a:latin typeface="Calibri"/>
                <a:cs typeface="Calibri"/>
              </a:rPr>
              <a:t> </a:t>
            </a:r>
            <a:r>
              <a:rPr sz="2300" spc="114" dirty="0">
                <a:solidFill>
                  <a:srgbClr val="231F20"/>
                </a:solidFill>
                <a:latin typeface="Calibri"/>
                <a:cs typeface="Calibri"/>
              </a:rPr>
              <a:t>fait</a:t>
            </a:r>
            <a:r>
              <a:rPr sz="2300" spc="295" dirty="0">
                <a:solidFill>
                  <a:srgbClr val="231F20"/>
                </a:solidFill>
                <a:latin typeface="Calibri"/>
                <a:cs typeface="Calibri"/>
              </a:rPr>
              <a:t> </a:t>
            </a:r>
            <a:r>
              <a:rPr sz="2300" spc="85" dirty="0">
                <a:solidFill>
                  <a:srgbClr val="231F20"/>
                </a:solidFill>
                <a:latin typeface="Calibri"/>
                <a:cs typeface="Calibri"/>
              </a:rPr>
              <a:t>immédiatement</a:t>
            </a:r>
            <a:r>
              <a:rPr sz="2300" spc="295" dirty="0">
                <a:solidFill>
                  <a:srgbClr val="231F20"/>
                </a:solidFill>
                <a:latin typeface="Calibri"/>
                <a:cs typeface="Calibri"/>
              </a:rPr>
              <a:t> </a:t>
            </a:r>
            <a:r>
              <a:rPr sz="2300" spc="85" dirty="0">
                <a:solidFill>
                  <a:srgbClr val="231F20"/>
                </a:solidFill>
                <a:latin typeface="Calibri"/>
                <a:cs typeface="Calibri"/>
              </a:rPr>
              <a:t>penser</a:t>
            </a:r>
            <a:r>
              <a:rPr sz="2300" spc="295" dirty="0">
                <a:solidFill>
                  <a:srgbClr val="231F20"/>
                </a:solidFill>
                <a:latin typeface="Calibri"/>
                <a:cs typeface="Calibri"/>
              </a:rPr>
              <a:t> </a:t>
            </a:r>
            <a:r>
              <a:rPr sz="2300" spc="90" dirty="0">
                <a:solidFill>
                  <a:srgbClr val="231F20"/>
                </a:solidFill>
                <a:latin typeface="Calibri"/>
                <a:cs typeface="Calibri"/>
              </a:rPr>
              <a:t>au </a:t>
            </a:r>
            <a:r>
              <a:rPr sz="2300" spc="140" dirty="0">
                <a:solidFill>
                  <a:srgbClr val="231F20"/>
                </a:solidFill>
                <a:latin typeface="Calibri"/>
                <a:cs typeface="Calibri"/>
              </a:rPr>
              <a:t>site</a:t>
            </a:r>
            <a:r>
              <a:rPr sz="2300" spc="409" dirty="0">
                <a:solidFill>
                  <a:srgbClr val="231F20"/>
                </a:solidFill>
                <a:latin typeface="Calibri"/>
                <a:cs typeface="Calibri"/>
              </a:rPr>
              <a:t> </a:t>
            </a:r>
            <a:r>
              <a:rPr sz="2300" u="sng" spc="160" dirty="0">
                <a:solidFill>
                  <a:srgbClr val="7C2D9B"/>
                </a:solidFill>
                <a:uFill>
                  <a:solidFill>
                    <a:srgbClr val="7C2D9B"/>
                  </a:solidFill>
                </a:uFill>
                <a:latin typeface="Calibri"/>
                <a:cs typeface="Calibri"/>
                <a:hlinkClick r:id="rId3"/>
              </a:rPr>
              <a:t>thispersondoesnotexist.com</a:t>
            </a:r>
            <a:r>
              <a:rPr sz="2300" spc="160" dirty="0">
                <a:solidFill>
                  <a:srgbClr val="231F20"/>
                </a:solidFill>
                <a:latin typeface="Calibri"/>
                <a:cs typeface="Calibri"/>
              </a:rPr>
              <a:t>,</a:t>
            </a:r>
            <a:r>
              <a:rPr sz="2300" spc="409" dirty="0">
                <a:solidFill>
                  <a:srgbClr val="231F20"/>
                </a:solidFill>
                <a:latin typeface="Calibri"/>
                <a:cs typeface="Calibri"/>
              </a:rPr>
              <a:t> </a:t>
            </a:r>
            <a:r>
              <a:rPr sz="2300" spc="75" dirty="0">
                <a:solidFill>
                  <a:srgbClr val="231F20"/>
                </a:solidFill>
                <a:latin typeface="Calibri"/>
                <a:cs typeface="Calibri"/>
              </a:rPr>
              <a:t>où</a:t>
            </a:r>
            <a:r>
              <a:rPr sz="2300" spc="409" dirty="0">
                <a:solidFill>
                  <a:srgbClr val="231F20"/>
                </a:solidFill>
                <a:latin typeface="Calibri"/>
                <a:cs typeface="Calibri"/>
              </a:rPr>
              <a:t> </a:t>
            </a:r>
            <a:r>
              <a:rPr sz="2300" spc="110" dirty="0">
                <a:solidFill>
                  <a:srgbClr val="231F20"/>
                </a:solidFill>
                <a:latin typeface="Calibri"/>
                <a:cs typeface="Calibri"/>
              </a:rPr>
              <a:t>une</a:t>
            </a:r>
            <a:r>
              <a:rPr sz="2300" spc="409" dirty="0">
                <a:solidFill>
                  <a:srgbClr val="231F20"/>
                </a:solidFill>
                <a:latin typeface="Calibri"/>
                <a:cs typeface="Calibri"/>
              </a:rPr>
              <a:t> </a:t>
            </a:r>
            <a:r>
              <a:rPr sz="2300" spc="160" dirty="0">
                <a:solidFill>
                  <a:srgbClr val="231F20"/>
                </a:solidFill>
                <a:latin typeface="Calibri"/>
                <a:cs typeface="Calibri"/>
              </a:rPr>
              <a:t>intelligence </a:t>
            </a:r>
            <a:r>
              <a:rPr sz="2300" spc="165" dirty="0">
                <a:solidFill>
                  <a:srgbClr val="231F20"/>
                </a:solidFill>
                <a:latin typeface="Calibri"/>
                <a:cs typeface="Calibri"/>
              </a:rPr>
              <a:t>artificielle</a:t>
            </a:r>
            <a:r>
              <a:rPr sz="2300" spc="325" dirty="0">
                <a:solidFill>
                  <a:srgbClr val="231F20"/>
                </a:solidFill>
                <a:latin typeface="Calibri"/>
                <a:cs typeface="Calibri"/>
              </a:rPr>
              <a:t> </a:t>
            </a:r>
            <a:r>
              <a:rPr sz="2300" b="1" spc="105" dirty="0">
                <a:solidFill>
                  <a:srgbClr val="231F20"/>
                </a:solidFill>
                <a:latin typeface="Calibri"/>
                <a:cs typeface="Calibri"/>
              </a:rPr>
              <a:t>crée</a:t>
            </a:r>
            <a:r>
              <a:rPr sz="2300" b="1" spc="325" dirty="0">
                <a:solidFill>
                  <a:srgbClr val="231F20"/>
                </a:solidFill>
                <a:latin typeface="Calibri"/>
                <a:cs typeface="Calibri"/>
              </a:rPr>
              <a:t> </a:t>
            </a:r>
            <a:r>
              <a:rPr sz="2300" b="1" spc="100" dirty="0">
                <a:solidFill>
                  <a:srgbClr val="231F20"/>
                </a:solidFill>
                <a:latin typeface="Calibri"/>
                <a:cs typeface="Calibri"/>
              </a:rPr>
              <a:t>des</a:t>
            </a:r>
            <a:r>
              <a:rPr sz="2300" b="1" spc="325" dirty="0">
                <a:solidFill>
                  <a:srgbClr val="231F20"/>
                </a:solidFill>
                <a:latin typeface="Calibri"/>
                <a:cs typeface="Calibri"/>
              </a:rPr>
              <a:t> </a:t>
            </a:r>
            <a:r>
              <a:rPr sz="2300" b="1" spc="160" dirty="0">
                <a:solidFill>
                  <a:srgbClr val="231F20"/>
                </a:solidFill>
                <a:latin typeface="Calibri"/>
                <a:cs typeface="Calibri"/>
              </a:rPr>
              <a:t>visages</a:t>
            </a:r>
            <a:r>
              <a:rPr sz="2300" b="1" spc="325" dirty="0">
                <a:solidFill>
                  <a:srgbClr val="231F20"/>
                </a:solidFill>
                <a:latin typeface="Calibri"/>
                <a:cs typeface="Calibri"/>
              </a:rPr>
              <a:t> </a:t>
            </a:r>
            <a:r>
              <a:rPr sz="2300" b="1" spc="130" dirty="0">
                <a:solidFill>
                  <a:srgbClr val="231F20"/>
                </a:solidFill>
                <a:latin typeface="Calibri"/>
                <a:cs typeface="Calibri"/>
              </a:rPr>
              <a:t>qui</a:t>
            </a:r>
            <a:r>
              <a:rPr sz="2300" b="1" spc="325" dirty="0">
                <a:solidFill>
                  <a:srgbClr val="231F20"/>
                </a:solidFill>
                <a:latin typeface="Calibri"/>
                <a:cs typeface="Calibri"/>
              </a:rPr>
              <a:t> </a:t>
            </a:r>
            <a:r>
              <a:rPr sz="2300" b="1" spc="125" dirty="0">
                <a:solidFill>
                  <a:srgbClr val="231F20"/>
                </a:solidFill>
                <a:latin typeface="Calibri"/>
                <a:cs typeface="Calibri"/>
              </a:rPr>
              <a:t>n’existent</a:t>
            </a:r>
            <a:r>
              <a:rPr sz="2300" b="1" spc="325" dirty="0">
                <a:solidFill>
                  <a:srgbClr val="231F20"/>
                </a:solidFill>
                <a:latin typeface="Calibri"/>
                <a:cs typeface="Calibri"/>
              </a:rPr>
              <a:t> </a:t>
            </a:r>
            <a:r>
              <a:rPr sz="2300" b="1" spc="125" dirty="0">
                <a:solidFill>
                  <a:srgbClr val="231F20"/>
                </a:solidFill>
                <a:latin typeface="Calibri"/>
                <a:cs typeface="Calibri"/>
              </a:rPr>
              <a:t>pas</a:t>
            </a:r>
            <a:r>
              <a:rPr sz="2300" spc="125" dirty="0">
                <a:solidFill>
                  <a:srgbClr val="231F20"/>
                </a:solidFill>
                <a:latin typeface="Calibri"/>
                <a:cs typeface="Calibri"/>
              </a:rPr>
              <a:t>.</a:t>
            </a:r>
            <a:r>
              <a:rPr sz="2300" spc="325" dirty="0">
                <a:solidFill>
                  <a:srgbClr val="231F20"/>
                </a:solidFill>
                <a:latin typeface="Calibri"/>
                <a:cs typeface="Calibri"/>
              </a:rPr>
              <a:t> </a:t>
            </a:r>
            <a:r>
              <a:rPr sz="2300" spc="110" dirty="0">
                <a:solidFill>
                  <a:srgbClr val="231F20"/>
                </a:solidFill>
                <a:latin typeface="Calibri"/>
                <a:cs typeface="Calibri"/>
              </a:rPr>
              <a:t>Encore </a:t>
            </a:r>
            <a:r>
              <a:rPr sz="2300" spc="65" dirty="0">
                <a:solidFill>
                  <a:srgbClr val="231F20"/>
                </a:solidFill>
                <a:latin typeface="Calibri"/>
                <a:cs typeface="Calibri"/>
              </a:rPr>
              <a:t>une</a:t>
            </a:r>
            <a:r>
              <a:rPr sz="2300" spc="254" dirty="0">
                <a:solidFill>
                  <a:srgbClr val="231F20"/>
                </a:solidFill>
                <a:latin typeface="Calibri"/>
                <a:cs typeface="Calibri"/>
              </a:rPr>
              <a:t> </a:t>
            </a:r>
            <a:r>
              <a:rPr sz="2300" spc="100" dirty="0">
                <a:solidFill>
                  <a:srgbClr val="231F20"/>
                </a:solidFill>
                <a:latin typeface="Calibri"/>
                <a:cs typeface="Calibri"/>
              </a:rPr>
              <a:t>fois</a:t>
            </a:r>
            <a:r>
              <a:rPr sz="2300" spc="254" dirty="0">
                <a:solidFill>
                  <a:srgbClr val="231F20"/>
                </a:solidFill>
                <a:latin typeface="Calibri"/>
                <a:cs typeface="Calibri"/>
              </a:rPr>
              <a:t> </a:t>
            </a:r>
            <a:r>
              <a:rPr sz="2300" spc="70" dirty="0">
                <a:solidFill>
                  <a:srgbClr val="231F20"/>
                </a:solidFill>
                <a:latin typeface="Calibri"/>
                <a:cs typeface="Calibri"/>
              </a:rPr>
              <a:t>je</a:t>
            </a:r>
            <a:r>
              <a:rPr sz="2300" spc="254" dirty="0">
                <a:solidFill>
                  <a:srgbClr val="231F20"/>
                </a:solidFill>
                <a:latin typeface="Calibri"/>
                <a:cs typeface="Calibri"/>
              </a:rPr>
              <a:t> </a:t>
            </a:r>
            <a:r>
              <a:rPr sz="2300" spc="55" dirty="0">
                <a:solidFill>
                  <a:srgbClr val="231F20"/>
                </a:solidFill>
                <a:latin typeface="Calibri"/>
                <a:cs typeface="Calibri"/>
              </a:rPr>
              <a:t>ne</a:t>
            </a:r>
            <a:r>
              <a:rPr sz="2300" spc="260" dirty="0">
                <a:solidFill>
                  <a:srgbClr val="231F20"/>
                </a:solidFill>
                <a:latin typeface="Calibri"/>
                <a:cs typeface="Calibri"/>
              </a:rPr>
              <a:t> </a:t>
            </a:r>
            <a:r>
              <a:rPr sz="2300" spc="125" dirty="0">
                <a:solidFill>
                  <a:srgbClr val="231F20"/>
                </a:solidFill>
                <a:latin typeface="Calibri"/>
                <a:cs typeface="Calibri"/>
              </a:rPr>
              <a:t>suis</a:t>
            </a:r>
            <a:r>
              <a:rPr sz="2300" spc="260" dirty="0">
                <a:solidFill>
                  <a:srgbClr val="231F20"/>
                </a:solidFill>
                <a:latin typeface="Calibri"/>
                <a:cs typeface="Calibri"/>
              </a:rPr>
              <a:t> </a:t>
            </a:r>
            <a:r>
              <a:rPr sz="2300" spc="90" dirty="0">
                <a:solidFill>
                  <a:srgbClr val="231F20"/>
                </a:solidFill>
                <a:latin typeface="Calibri"/>
                <a:cs typeface="Calibri"/>
              </a:rPr>
              <a:t>pas</a:t>
            </a:r>
            <a:r>
              <a:rPr sz="2300" spc="254" dirty="0">
                <a:solidFill>
                  <a:srgbClr val="231F20"/>
                </a:solidFill>
                <a:latin typeface="Calibri"/>
                <a:cs typeface="Calibri"/>
              </a:rPr>
              <a:t> </a:t>
            </a:r>
            <a:r>
              <a:rPr sz="2300" spc="105" dirty="0">
                <a:solidFill>
                  <a:srgbClr val="231F20"/>
                </a:solidFill>
                <a:latin typeface="Calibri"/>
                <a:cs typeface="Calibri"/>
              </a:rPr>
              <a:t>sûr</a:t>
            </a:r>
            <a:r>
              <a:rPr sz="2300" spc="254" dirty="0">
                <a:solidFill>
                  <a:srgbClr val="231F20"/>
                </a:solidFill>
                <a:latin typeface="Calibri"/>
                <a:cs typeface="Calibri"/>
              </a:rPr>
              <a:t> </a:t>
            </a:r>
            <a:r>
              <a:rPr sz="2300" spc="65" dirty="0">
                <a:solidFill>
                  <a:srgbClr val="231F20"/>
                </a:solidFill>
                <a:latin typeface="Calibri"/>
                <a:cs typeface="Calibri"/>
              </a:rPr>
              <a:t>à</a:t>
            </a:r>
            <a:r>
              <a:rPr sz="2300" spc="260" dirty="0">
                <a:solidFill>
                  <a:srgbClr val="231F20"/>
                </a:solidFill>
                <a:latin typeface="Calibri"/>
                <a:cs typeface="Calibri"/>
              </a:rPr>
              <a:t> </a:t>
            </a:r>
            <a:r>
              <a:rPr sz="2300" spc="195" dirty="0">
                <a:solidFill>
                  <a:srgbClr val="231F20"/>
                </a:solidFill>
                <a:latin typeface="Calibri"/>
                <a:cs typeface="Calibri"/>
              </a:rPr>
              <a:t>100%,</a:t>
            </a:r>
            <a:r>
              <a:rPr sz="2300" spc="260" dirty="0">
                <a:solidFill>
                  <a:srgbClr val="231F20"/>
                </a:solidFill>
                <a:latin typeface="Calibri"/>
                <a:cs typeface="Calibri"/>
              </a:rPr>
              <a:t> </a:t>
            </a:r>
            <a:r>
              <a:rPr sz="2300" spc="110" dirty="0">
                <a:solidFill>
                  <a:srgbClr val="231F20"/>
                </a:solidFill>
                <a:latin typeface="Calibri"/>
                <a:cs typeface="Calibri"/>
              </a:rPr>
              <a:t>mais</a:t>
            </a:r>
            <a:r>
              <a:rPr sz="2300" spc="260" dirty="0">
                <a:solidFill>
                  <a:srgbClr val="231F20"/>
                </a:solidFill>
                <a:latin typeface="Calibri"/>
                <a:cs typeface="Calibri"/>
              </a:rPr>
              <a:t> </a:t>
            </a:r>
            <a:r>
              <a:rPr sz="2300" spc="150" dirty="0">
                <a:solidFill>
                  <a:srgbClr val="231F20"/>
                </a:solidFill>
                <a:latin typeface="Calibri"/>
                <a:cs typeface="Calibri"/>
              </a:rPr>
              <a:t>il</a:t>
            </a:r>
            <a:r>
              <a:rPr sz="2300" spc="265" dirty="0">
                <a:solidFill>
                  <a:srgbClr val="231F20"/>
                </a:solidFill>
                <a:latin typeface="Calibri"/>
                <a:cs typeface="Calibri"/>
              </a:rPr>
              <a:t> </a:t>
            </a:r>
            <a:r>
              <a:rPr sz="2300" spc="50" dirty="0">
                <a:solidFill>
                  <a:srgbClr val="231F20"/>
                </a:solidFill>
                <a:latin typeface="Calibri"/>
                <a:cs typeface="Calibri"/>
              </a:rPr>
              <a:t>y</a:t>
            </a:r>
            <a:r>
              <a:rPr sz="2300" spc="260" dirty="0">
                <a:solidFill>
                  <a:srgbClr val="231F20"/>
                </a:solidFill>
                <a:latin typeface="Calibri"/>
                <a:cs typeface="Calibri"/>
              </a:rPr>
              <a:t> </a:t>
            </a:r>
            <a:r>
              <a:rPr sz="2300" spc="65" dirty="0">
                <a:solidFill>
                  <a:srgbClr val="231F20"/>
                </a:solidFill>
                <a:latin typeface="Calibri"/>
                <a:cs typeface="Calibri"/>
              </a:rPr>
              <a:t>a</a:t>
            </a:r>
            <a:r>
              <a:rPr sz="2300" spc="260" dirty="0">
                <a:solidFill>
                  <a:srgbClr val="231F20"/>
                </a:solidFill>
                <a:latin typeface="Calibri"/>
                <a:cs typeface="Calibri"/>
              </a:rPr>
              <a:t> </a:t>
            </a:r>
            <a:r>
              <a:rPr sz="2300" spc="105" dirty="0">
                <a:solidFill>
                  <a:srgbClr val="231F20"/>
                </a:solidFill>
                <a:latin typeface="Calibri"/>
                <a:cs typeface="Calibri"/>
              </a:rPr>
              <a:t>plusieurs </a:t>
            </a:r>
            <a:r>
              <a:rPr sz="2300" dirty="0">
                <a:solidFill>
                  <a:srgbClr val="231F20"/>
                </a:solidFill>
                <a:latin typeface="Calibri"/>
                <a:cs typeface="Calibri"/>
              </a:rPr>
              <a:t>éléments</a:t>
            </a:r>
            <a:r>
              <a:rPr sz="2300" spc="340" dirty="0">
                <a:solidFill>
                  <a:srgbClr val="231F20"/>
                </a:solidFill>
                <a:latin typeface="Calibri"/>
                <a:cs typeface="Calibri"/>
              </a:rPr>
              <a:t> </a:t>
            </a:r>
            <a:r>
              <a:rPr sz="2300" spc="-10" dirty="0">
                <a:solidFill>
                  <a:srgbClr val="231F20"/>
                </a:solidFill>
                <a:latin typeface="Calibri"/>
                <a:cs typeface="Calibri"/>
              </a:rPr>
              <a:t>douteux...</a:t>
            </a:r>
            <a:endParaRPr sz="2300" dirty="0">
              <a:latin typeface="Calibri"/>
              <a:cs typeface="Calibri"/>
            </a:endParaRPr>
          </a:p>
        </p:txBody>
      </p:sp>
      <p:sp>
        <p:nvSpPr>
          <p:cNvPr id="9" name="object 9"/>
          <p:cNvSpPr txBox="1"/>
          <p:nvPr/>
        </p:nvSpPr>
        <p:spPr>
          <a:xfrm>
            <a:off x="9340615" y="1571340"/>
            <a:ext cx="7483475" cy="1711325"/>
          </a:xfrm>
          <a:prstGeom prst="rect">
            <a:avLst/>
          </a:prstGeom>
        </p:spPr>
        <p:txBody>
          <a:bodyPr vert="horz" wrap="square" lIns="0" tIns="12065" rIns="0" bIns="0" rtlCol="0">
            <a:spAutoFit/>
          </a:bodyPr>
          <a:lstStyle/>
          <a:p>
            <a:pPr marL="12700" marR="5080" algn="just">
              <a:lnSpc>
                <a:spcPct val="120200"/>
              </a:lnSpc>
              <a:spcBef>
                <a:spcPts val="95"/>
              </a:spcBef>
            </a:pPr>
            <a:r>
              <a:rPr sz="2300" spc="65" dirty="0">
                <a:solidFill>
                  <a:srgbClr val="231F20"/>
                </a:solidFill>
                <a:latin typeface="Calibri"/>
                <a:cs typeface="Calibri"/>
              </a:rPr>
              <a:t>Bye</a:t>
            </a:r>
            <a:r>
              <a:rPr sz="2300" spc="254" dirty="0">
                <a:solidFill>
                  <a:srgbClr val="231F20"/>
                </a:solidFill>
                <a:latin typeface="Calibri"/>
                <a:cs typeface="Calibri"/>
              </a:rPr>
              <a:t> </a:t>
            </a:r>
            <a:r>
              <a:rPr sz="2300" dirty="0">
                <a:solidFill>
                  <a:srgbClr val="231F20"/>
                </a:solidFill>
                <a:latin typeface="Calibri"/>
                <a:cs typeface="Calibri"/>
              </a:rPr>
              <a:t>bye</a:t>
            </a:r>
            <a:r>
              <a:rPr sz="2300" spc="260" dirty="0">
                <a:solidFill>
                  <a:srgbClr val="231F20"/>
                </a:solidFill>
                <a:latin typeface="Calibri"/>
                <a:cs typeface="Calibri"/>
              </a:rPr>
              <a:t> </a:t>
            </a:r>
            <a:r>
              <a:rPr sz="2300" spc="110" dirty="0">
                <a:solidFill>
                  <a:srgbClr val="231F20"/>
                </a:solidFill>
                <a:latin typeface="Calibri"/>
                <a:cs typeface="Calibri"/>
              </a:rPr>
              <a:t>Karina,</a:t>
            </a:r>
            <a:r>
              <a:rPr sz="2300" spc="254" dirty="0">
                <a:solidFill>
                  <a:srgbClr val="231F20"/>
                </a:solidFill>
                <a:latin typeface="Calibri"/>
                <a:cs typeface="Calibri"/>
              </a:rPr>
              <a:t> </a:t>
            </a:r>
            <a:r>
              <a:rPr sz="2300" spc="60"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54" dirty="0">
                <a:solidFill>
                  <a:srgbClr val="231F20"/>
                </a:solidFill>
                <a:latin typeface="Calibri"/>
                <a:cs typeface="Calibri"/>
              </a:rPr>
              <a:t> </a:t>
            </a:r>
            <a:r>
              <a:rPr sz="2300" spc="70" dirty="0">
                <a:solidFill>
                  <a:srgbClr val="231F20"/>
                </a:solidFill>
                <a:latin typeface="Calibri"/>
                <a:cs typeface="Calibri"/>
              </a:rPr>
              <a:t>ensuite</a:t>
            </a:r>
            <a:r>
              <a:rPr sz="2300" spc="260" dirty="0">
                <a:solidFill>
                  <a:srgbClr val="231F20"/>
                </a:solidFill>
                <a:latin typeface="Calibri"/>
                <a:cs typeface="Calibri"/>
              </a:rPr>
              <a:t> </a:t>
            </a:r>
            <a:r>
              <a:rPr sz="2300" spc="90" dirty="0">
                <a:solidFill>
                  <a:srgbClr val="231F20"/>
                </a:solidFill>
                <a:latin typeface="Calibri"/>
                <a:cs typeface="Calibri"/>
              </a:rPr>
              <a:t>sur</a:t>
            </a:r>
            <a:r>
              <a:rPr sz="2300" spc="254" dirty="0">
                <a:solidFill>
                  <a:srgbClr val="231F20"/>
                </a:solidFill>
                <a:latin typeface="Calibri"/>
                <a:cs typeface="Calibri"/>
              </a:rPr>
              <a:t> </a:t>
            </a:r>
            <a:r>
              <a:rPr sz="2300" b="1" spc="75" dirty="0">
                <a:solidFill>
                  <a:srgbClr val="231F20"/>
                </a:solidFill>
                <a:latin typeface="Calibri"/>
                <a:cs typeface="Calibri"/>
              </a:rPr>
              <a:t>Monica</a:t>
            </a:r>
            <a:r>
              <a:rPr sz="2300" spc="75" dirty="0">
                <a:solidFill>
                  <a:srgbClr val="231F20"/>
                </a:solidFill>
                <a:latin typeface="Calibri"/>
                <a:cs typeface="Calibri"/>
              </a:rPr>
              <a:t>.</a:t>
            </a:r>
            <a:r>
              <a:rPr sz="2300" spc="260" dirty="0">
                <a:solidFill>
                  <a:srgbClr val="231F20"/>
                </a:solidFill>
                <a:latin typeface="Calibri"/>
                <a:cs typeface="Calibri"/>
              </a:rPr>
              <a:t> </a:t>
            </a:r>
            <a:r>
              <a:rPr sz="2300" spc="80" dirty="0">
                <a:solidFill>
                  <a:srgbClr val="231F20"/>
                </a:solidFill>
                <a:latin typeface="Calibri"/>
                <a:cs typeface="Calibri"/>
              </a:rPr>
              <a:t>Image</a:t>
            </a:r>
            <a:r>
              <a:rPr sz="2300" spc="254" dirty="0">
                <a:solidFill>
                  <a:srgbClr val="231F20"/>
                </a:solidFill>
                <a:latin typeface="Calibri"/>
                <a:cs typeface="Calibri"/>
              </a:rPr>
              <a:t> </a:t>
            </a:r>
            <a:r>
              <a:rPr sz="2300" spc="80" dirty="0">
                <a:solidFill>
                  <a:srgbClr val="231F20"/>
                </a:solidFill>
                <a:latin typeface="Calibri"/>
                <a:cs typeface="Calibri"/>
              </a:rPr>
              <a:t>plus </a:t>
            </a:r>
            <a:r>
              <a:rPr sz="2300" spc="85" dirty="0">
                <a:solidFill>
                  <a:srgbClr val="231F20"/>
                </a:solidFill>
                <a:latin typeface="Calibri"/>
                <a:cs typeface="Calibri"/>
              </a:rPr>
              <a:t>floue</a:t>
            </a:r>
            <a:r>
              <a:rPr sz="2300" spc="254" dirty="0">
                <a:solidFill>
                  <a:srgbClr val="231F20"/>
                </a:solidFill>
                <a:latin typeface="Calibri"/>
                <a:cs typeface="Calibri"/>
              </a:rPr>
              <a:t> </a:t>
            </a:r>
            <a:r>
              <a:rPr sz="2300" spc="105" dirty="0">
                <a:solidFill>
                  <a:srgbClr val="231F20"/>
                </a:solidFill>
                <a:latin typeface="Calibri"/>
                <a:cs typeface="Calibri"/>
              </a:rPr>
              <a:t>mais</a:t>
            </a:r>
            <a:r>
              <a:rPr sz="2300" spc="260" dirty="0">
                <a:solidFill>
                  <a:srgbClr val="231F20"/>
                </a:solidFill>
                <a:latin typeface="Calibri"/>
                <a:cs typeface="Calibri"/>
              </a:rPr>
              <a:t> </a:t>
            </a:r>
            <a:r>
              <a:rPr sz="2300" spc="75" dirty="0">
                <a:solidFill>
                  <a:srgbClr val="231F20"/>
                </a:solidFill>
                <a:latin typeface="Calibri"/>
                <a:cs typeface="Calibri"/>
              </a:rPr>
              <a:t>très</a:t>
            </a:r>
            <a:r>
              <a:rPr sz="2300" spc="260" dirty="0">
                <a:solidFill>
                  <a:srgbClr val="231F20"/>
                </a:solidFill>
                <a:latin typeface="Calibri"/>
                <a:cs typeface="Calibri"/>
              </a:rPr>
              <a:t> </a:t>
            </a:r>
            <a:r>
              <a:rPr sz="2300" spc="95" dirty="0">
                <a:solidFill>
                  <a:srgbClr val="231F20"/>
                </a:solidFill>
                <a:latin typeface="Calibri"/>
                <a:cs typeface="Calibri"/>
              </a:rPr>
              <a:t>suspecte</a:t>
            </a:r>
            <a:r>
              <a:rPr sz="2300" spc="260" dirty="0">
                <a:solidFill>
                  <a:srgbClr val="231F20"/>
                </a:solidFill>
                <a:latin typeface="Calibri"/>
                <a:cs typeface="Calibri"/>
              </a:rPr>
              <a:t> </a:t>
            </a:r>
            <a:r>
              <a:rPr sz="2300" spc="100" dirty="0">
                <a:solidFill>
                  <a:srgbClr val="231F20"/>
                </a:solidFill>
                <a:latin typeface="Calibri"/>
                <a:cs typeface="Calibri"/>
              </a:rPr>
              <a:t>elle</a:t>
            </a:r>
            <a:r>
              <a:rPr sz="2300" spc="260" dirty="0">
                <a:solidFill>
                  <a:srgbClr val="231F20"/>
                </a:solidFill>
                <a:latin typeface="Calibri"/>
                <a:cs typeface="Calibri"/>
              </a:rPr>
              <a:t> </a:t>
            </a:r>
            <a:r>
              <a:rPr sz="2300" spc="114" dirty="0">
                <a:solidFill>
                  <a:srgbClr val="231F20"/>
                </a:solidFill>
                <a:latin typeface="Calibri"/>
                <a:cs typeface="Calibri"/>
              </a:rPr>
              <a:t>aussi.</a:t>
            </a:r>
            <a:r>
              <a:rPr sz="2300" spc="254" dirty="0">
                <a:solidFill>
                  <a:srgbClr val="231F20"/>
                </a:solidFill>
                <a:latin typeface="Calibri"/>
                <a:cs typeface="Calibri"/>
              </a:rPr>
              <a:t> </a:t>
            </a:r>
            <a:r>
              <a:rPr sz="2300" spc="105" dirty="0">
                <a:solidFill>
                  <a:srgbClr val="231F20"/>
                </a:solidFill>
                <a:latin typeface="Calibri"/>
                <a:cs typeface="Calibri"/>
              </a:rPr>
              <a:t>D’ailleurs,</a:t>
            </a:r>
            <a:r>
              <a:rPr sz="2300" spc="260" dirty="0">
                <a:solidFill>
                  <a:srgbClr val="231F20"/>
                </a:solidFill>
                <a:latin typeface="Calibri"/>
                <a:cs typeface="Calibri"/>
              </a:rPr>
              <a:t> </a:t>
            </a:r>
            <a:r>
              <a:rPr sz="2300" spc="70" dirty="0">
                <a:solidFill>
                  <a:srgbClr val="231F20"/>
                </a:solidFill>
                <a:latin typeface="Calibri"/>
                <a:cs typeface="Calibri"/>
              </a:rPr>
              <a:t>l’annonce </a:t>
            </a:r>
            <a:r>
              <a:rPr sz="2300" spc="65" dirty="0">
                <a:solidFill>
                  <a:srgbClr val="231F20"/>
                </a:solidFill>
                <a:latin typeface="Calibri"/>
                <a:cs typeface="Calibri"/>
              </a:rPr>
              <a:t>a</a:t>
            </a:r>
            <a:r>
              <a:rPr sz="2300" spc="275" dirty="0">
                <a:solidFill>
                  <a:srgbClr val="231F20"/>
                </a:solidFill>
                <a:latin typeface="Calibri"/>
                <a:cs typeface="Calibri"/>
              </a:rPr>
              <a:t> </a:t>
            </a:r>
            <a:r>
              <a:rPr sz="2300" spc="45" dirty="0">
                <a:solidFill>
                  <a:srgbClr val="231F20"/>
                </a:solidFill>
                <a:latin typeface="Calibri"/>
                <a:cs typeface="Calibri"/>
              </a:rPr>
              <a:t>rapidement</a:t>
            </a:r>
            <a:r>
              <a:rPr sz="2300" spc="280" dirty="0">
                <a:solidFill>
                  <a:srgbClr val="231F20"/>
                </a:solidFill>
                <a:latin typeface="Calibri"/>
                <a:cs typeface="Calibri"/>
              </a:rPr>
              <a:t> </a:t>
            </a:r>
            <a:r>
              <a:rPr sz="2300" dirty="0">
                <a:solidFill>
                  <a:srgbClr val="231F20"/>
                </a:solidFill>
                <a:latin typeface="Calibri"/>
                <a:cs typeface="Calibri"/>
              </a:rPr>
              <a:t>été</a:t>
            </a:r>
            <a:r>
              <a:rPr sz="2300" spc="275" dirty="0">
                <a:solidFill>
                  <a:srgbClr val="231F20"/>
                </a:solidFill>
                <a:latin typeface="Calibri"/>
                <a:cs typeface="Calibri"/>
              </a:rPr>
              <a:t> </a:t>
            </a:r>
            <a:r>
              <a:rPr sz="2300" spc="60" dirty="0">
                <a:solidFill>
                  <a:srgbClr val="231F20"/>
                </a:solidFill>
                <a:latin typeface="Calibri"/>
                <a:cs typeface="Calibri"/>
              </a:rPr>
              <a:t>supprimée</a:t>
            </a:r>
            <a:r>
              <a:rPr sz="2300" spc="280" dirty="0">
                <a:solidFill>
                  <a:srgbClr val="231F20"/>
                </a:solidFill>
                <a:latin typeface="Calibri"/>
                <a:cs typeface="Calibri"/>
              </a:rPr>
              <a:t> </a:t>
            </a:r>
            <a:r>
              <a:rPr sz="2300" spc="55" dirty="0">
                <a:solidFill>
                  <a:srgbClr val="231F20"/>
                </a:solidFill>
                <a:latin typeface="Calibri"/>
                <a:cs typeface="Calibri"/>
              </a:rPr>
              <a:t>après</a:t>
            </a:r>
            <a:r>
              <a:rPr sz="2300" spc="275" dirty="0">
                <a:solidFill>
                  <a:srgbClr val="231F20"/>
                </a:solidFill>
                <a:latin typeface="Calibri"/>
                <a:cs typeface="Calibri"/>
              </a:rPr>
              <a:t> </a:t>
            </a:r>
            <a:r>
              <a:rPr sz="2300" dirty="0">
                <a:solidFill>
                  <a:srgbClr val="231F20"/>
                </a:solidFill>
                <a:latin typeface="Calibri"/>
                <a:cs typeface="Calibri"/>
              </a:rPr>
              <a:t>que</a:t>
            </a:r>
            <a:r>
              <a:rPr sz="2300" spc="280" dirty="0">
                <a:solidFill>
                  <a:srgbClr val="231F20"/>
                </a:solidFill>
                <a:latin typeface="Calibri"/>
                <a:cs typeface="Calibri"/>
              </a:rPr>
              <a:t> </a:t>
            </a:r>
            <a:r>
              <a:rPr sz="2300" spc="70" dirty="0">
                <a:solidFill>
                  <a:srgbClr val="231F20"/>
                </a:solidFill>
                <a:latin typeface="Calibri"/>
                <a:cs typeface="Calibri"/>
              </a:rPr>
              <a:t>j’ai</a:t>
            </a:r>
            <a:r>
              <a:rPr sz="2300" spc="275" dirty="0">
                <a:solidFill>
                  <a:srgbClr val="231F20"/>
                </a:solidFill>
                <a:latin typeface="Calibri"/>
                <a:cs typeface="Calibri"/>
              </a:rPr>
              <a:t> </a:t>
            </a:r>
            <a:r>
              <a:rPr sz="2300" dirty="0">
                <a:solidFill>
                  <a:srgbClr val="231F20"/>
                </a:solidFill>
                <a:latin typeface="Calibri"/>
                <a:cs typeface="Calibri"/>
              </a:rPr>
              <a:t>mentionné</a:t>
            </a:r>
            <a:r>
              <a:rPr sz="2300" spc="280" dirty="0">
                <a:solidFill>
                  <a:srgbClr val="231F20"/>
                </a:solidFill>
                <a:latin typeface="Calibri"/>
                <a:cs typeface="Calibri"/>
              </a:rPr>
              <a:t> </a:t>
            </a:r>
            <a:r>
              <a:rPr sz="2300" spc="35" dirty="0">
                <a:solidFill>
                  <a:srgbClr val="231F20"/>
                </a:solidFill>
                <a:latin typeface="Calibri"/>
                <a:cs typeface="Calibri"/>
              </a:rPr>
              <a:t>son </a:t>
            </a:r>
            <a:r>
              <a:rPr sz="2300" dirty="0">
                <a:solidFill>
                  <a:srgbClr val="231F20"/>
                </a:solidFill>
                <a:latin typeface="Calibri"/>
                <a:cs typeface="Calibri"/>
              </a:rPr>
              <a:t>nom</a:t>
            </a:r>
            <a:r>
              <a:rPr sz="2300" spc="80" dirty="0">
                <a:solidFill>
                  <a:srgbClr val="231F20"/>
                </a:solidFill>
                <a:latin typeface="Calibri"/>
                <a:cs typeface="Calibri"/>
              </a:rPr>
              <a:t> </a:t>
            </a:r>
            <a:r>
              <a:rPr sz="2300" dirty="0">
                <a:solidFill>
                  <a:srgbClr val="231F20"/>
                </a:solidFill>
                <a:latin typeface="Calibri"/>
                <a:cs typeface="Calibri"/>
              </a:rPr>
              <a:t>auprès</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spc="65" dirty="0">
                <a:solidFill>
                  <a:srgbClr val="231F20"/>
                </a:solidFill>
                <a:latin typeface="Calibri"/>
                <a:cs typeface="Calibri"/>
              </a:rPr>
              <a:t>“Sophia”</a:t>
            </a:r>
            <a:r>
              <a:rPr sz="2300" spc="8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pic>
        <p:nvPicPr>
          <p:cNvPr id="10" name="object 10"/>
          <p:cNvPicPr/>
          <p:nvPr/>
        </p:nvPicPr>
        <p:blipFill>
          <a:blip r:embed="rId4" cstate="print"/>
          <a:stretch>
            <a:fillRect/>
          </a:stretch>
        </p:blipFill>
        <p:spPr>
          <a:xfrm>
            <a:off x="1358214" y="6182356"/>
            <a:ext cx="7138291" cy="2844238"/>
          </a:xfrm>
          <a:prstGeom prst="rect">
            <a:avLst/>
          </a:prstGeom>
        </p:spPr>
      </p:pic>
      <p:sp>
        <p:nvSpPr>
          <p:cNvPr id="11" name="object 11"/>
          <p:cNvSpPr txBox="1"/>
          <p:nvPr/>
        </p:nvSpPr>
        <p:spPr>
          <a:xfrm>
            <a:off x="11651866" y="5569190"/>
            <a:ext cx="7491095" cy="5082540"/>
          </a:xfrm>
          <a:prstGeom prst="rect">
            <a:avLst/>
          </a:prstGeom>
        </p:spPr>
        <p:txBody>
          <a:bodyPr vert="horz" wrap="square" lIns="0" tIns="12065" rIns="0" bIns="0" rtlCol="0">
            <a:spAutoFit/>
          </a:bodyPr>
          <a:lstStyle/>
          <a:p>
            <a:pPr marL="12700" marR="5080">
              <a:lnSpc>
                <a:spcPct val="120200"/>
              </a:lnSpc>
              <a:spcBef>
                <a:spcPts val="95"/>
              </a:spcBef>
            </a:pPr>
            <a:r>
              <a:rPr sz="2300" spc="55" dirty="0">
                <a:solidFill>
                  <a:srgbClr val="231F20"/>
                </a:solidFill>
                <a:latin typeface="Calibri"/>
                <a:cs typeface="Calibri"/>
              </a:rPr>
              <a:t>Quelques</a:t>
            </a:r>
            <a:r>
              <a:rPr sz="2300" spc="225" dirty="0">
                <a:solidFill>
                  <a:srgbClr val="231F20"/>
                </a:solidFill>
                <a:latin typeface="Calibri"/>
                <a:cs typeface="Calibri"/>
              </a:rPr>
              <a:t> </a:t>
            </a:r>
            <a:r>
              <a:rPr sz="2300" spc="80" dirty="0">
                <a:solidFill>
                  <a:srgbClr val="231F20"/>
                </a:solidFill>
                <a:latin typeface="Calibri"/>
                <a:cs typeface="Calibri"/>
              </a:rPr>
              <a:t>précisions</a:t>
            </a:r>
            <a:r>
              <a:rPr sz="2300" spc="229" dirty="0">
                <a:solidFill>
                  <a:srgbClr val="231F20"/>
                </a:solidFill>
                <a:latin typeface="Calibri"/>
                <a:cs typeface="Calibri"/>
              </a:rPr>
              <a:t> </a:t>
            </a:r>
            <a:r>
              <a:rPr sz="2300" dirty="0">
                <a:solidFill>
                  <a:srgbClr val="231F20"/>
                </a:solidFill>
                <a:latin typeface="Calibri"/>
                <a:cs typeface="Calibri"/>
              </a:rPr>
              <a:t>:</a:t>
            </a:r>
            <a:r>
              <a:rPr sz="2300" spc="229" dirty="0">
                <a:solidFill>
                  <a:srgbClr val="231F20"/>
                </a:solidFill>
                <a:latin typeface="Calibri"/>
                <a:cs typeface="Calibri"/>
              </a:rPr>
              <a:t> </a:t>
            </a:r>
            <a:r>
              <a:rPr sz="2300" spc="135" dirty="0">
                <a:solidFill>
                  <a:srgbClr val="231F20"/>
                </a:solidFill>
                <a:latin typeface="Calibri"/>
                <a:cs typeface="Calibri"/>
              </a:rPr>
              <a:t>il</a:t>
            </a:r>
            <a:r>
              <a:rPr sz="2300" spc="225" dirty="0">
                <a:solidFill>
                  <a:srgbClr val="231F20"/>
                </a:solidFill>
                <a:latin typeface="Calibri"/>
                <a:cs typeface="Calibri"/>
              </a:rPr>
              <a:t> </a:t>
            </a:r>
            <a:r>
              <a:rPr sz="2300" dirty="0">
                <a:solidFill>
                  <a:srgbClr val="231F20"/>
                </a:solidFill>
                <a:latin typeface="Calibri"/>
                <a:cs typeface="Calibri"/>
              </a:rPr>
              <a:t>ne</a:t>
            </a:r>
            <a:r>
              <a:rPr sz="2300" spc="229" dirty="0">
                <a:solidFill>
                  <a:srgbClr val="231F20"/>
                </a:solidFill>
                <a:latin typeface="Calibri"/>
                <a:cs typeface="Calibri"/>
              </a:rPr>
              <a:t> </a:t>
            </a:r>
            <a:r>
              <a:rPr sz="2300" spc="95" dirty="0">
                <a:solidFill>
                  <a:srgbClr val="231F20"/>
                </a:solidFill>
                <a:latin typeface="Calibri"/>
                <a:cs typeface="Calibri"/>
              </a:rPr>
              <a:t>s’agissait</a:t>
            </a:r>
            <a:r>
              <a:rPr sz="2300" spc="229" dirty="0">
                <a:solidFill>
                  <a:srgbClr val="231F20"/>
                </a:solidFill>
                <a:latin typeface="Calibri"/>
                <a:cs typeface="Calibri"/>
              </a:rPr>
              <a:t> </a:t>
            </a:r>
            <a:r>
              <a:rPr sz="2300" spc="75" dirty="0">
                <a:solidFill>
                  <a:srgbClr val="231F20"/>
                </a:solidFill>
                <a:latin typeface="Calibri"/>
                <a:cs typeface="Calibri"/>
              </a:rPr>
              <a:t>pas</a:t>
            </a:r>
            <a:r>
              <a:rPr sz="2300" spc="229" dirty="0">
                <a:solidFill>
                  <a:srgbClr val="231F20"/>
                </a:solidFill>
                <a:latin typeface="Calibri"/>
                <a:cs typeface="Calibri"/>
              </a:rPr>
              <a:t> </a:t>
            </a:r>
            <a:r>
              <a:rPr sz="2300" dirty="0">
                <a:solidFill>
                  <a:srgbClr val="231F20"/>
                </a:solidFill>
                <a:latin typeface="Calibri"/>
                <a:cs typeface="Calibri"/>
              </a:rPr>
              <a:t>d’un</a:t>
            </a:r>
            <a:r>
              <a:rPr sz="2300" spc="225" dirty="0">
                <a:solidFill>
                  <a:srgbClr val="231F20"/>
                </a:solidFill>
                <a:latin typeface="Calibri"/>
                <a:cs typeface="Calibri"/>
              </a:rPr>
              <a:t> </a:t>
            </a:r>
            <a:r>
              <a:rPr sz="2300" spc="70" dirty="0">
                <a:solidFill>
                  <a:srgbClr val="231F20"/>
                </a:solidFill>
                <a:latin typeface="Calibri"/>
                <a:cs typeface="Calibri"/>
              </a:rPr>
              <a:t>piratage</a:t>
            </a:r>
            <a:r>
              <a:rPr sz="2300" spc="229" dirty="0">
                <a:solidFill>
                  <a:srgbClr val="231F20"/>
                </a:solidFill>
                <a:latin typeface="Calibri"/>
                <a:cs typeface="Calibri"/>
              </a:rPr>
              <a:t> </a:t>
            </a:r>
            <a:r>
              <a:rPr sz="2300" spc="45" dirty="0">
                <a:solidFill>
                  <a:srgbClr val="231F20"/>
                </a:solidFill>
                <a:latin typeface="Calibri"/>
                <a:cs typeface="Calibri"/>
              </a:rPr>
              <a:t>au </a:t>
            </a:r>
            <a:r>
              <a:rPr sz="2300" spc="60" dirty="0">
                <a:solidFill>
                  <a:srgbClr val="231F20"/>
                </a:solidFill>
                <a:latin typeface="Calibri"/>
                <a:cs typeface="Calibri"/>
              </a:rPr>
              <a:t>sens</a:t>
            </a:r>
            <a:r>
              <a:rPr sz="2300" spc="-35" dirty="0">
                <a:solidFill>
                  <a:srgbClr val="231F20"/>
                </a:solidFill>
                <a:latin typeface="Calibri"/>
                <a:cs typeface="Calibri"/>
              </a:rPr>
              <a:t> </a:t>
            </a:r>
            <a:r>
              <a:rPr sz="2300" dirty="0">
                <a:solidFill>
                  <a:srgbClr val="231F20"/>
                </a:solidFill>
                <a:latin typeface="Calibri"/>
                <a:cs typeface="Calibri"/>
              </a:rPr>
              <a:t>propre</a:t>
            </a:r>
            <a:r>
              <a:rPr sz="2300" spc="-25" dirty="0">
                <a:solidFill>
                  <a:srgbClr val="231F20"/>
                </a:solidFill>
                <a:latin typeface="Calibri"/>
                <a:cs typeface="Calibri"/>
              </a:rPr>
              <a:t> </a:t>
            </a:r>
            <a:r>
              <a:rPr sz="2300" spc="65" dirty="0">
                <a:solidFill>
                  <a:srgbClr val="231F20"/>
                </a:solidFill>
                <a:latin typeface="Calibri"/>
                <a:cs typeface="Calibri"/>
              </a:rPr>
              <a:t>mais</a:t>
            </a:r>
            <a:r>
              <a:rPr sz="2300" spc="-25" dirty="0">
                <a:solidFill>
                  <a:srgbClr val="231F20"/>
                </a:solidFill>
                <a:latin typeface="Calibri"/>
                <a:cs typeface="Calibri"/>
              </a:rPr>
              <a:t> </a:t>
            </a:r>
            <a:r>
              <a:rPr sz="2300" dirty="0">
                <a:solidFill>
                  <a:srgbClr val="231F20"/>
                </a:solidFill>
                <a:latin typeface="Calibri"/>
                <a:cs typeface="Calibri"/>
              </a:rPr>
              <a:t>d’une</a:t>
            </a:r>
            <a:r>
              <a:rPr sz="2300" spc="-25" dirty="0">
                <a:solidFill>
                  <a:srgbClr val="231F20"/>
                </a:solidFill>
                <a:latin typeface="Calibri"/>
                <a:cs typeface="Calibri"/>
              </a:rPr>
              <a:t> </a:t>
            </a:r>
            <a:r>
              <a:rPr sz="2300" b="1" spc="45" dirty="0">
                <a:solidFill>
                  <a:srgbClr val="231F20"/>
                </a:solidFill>
                <a:latin typeface="Calibri"/>
                <a:cs typeface="Calibri"/>
              </a:rPr>
              <a:t>tentative</a:t>
            </a:r>
            <a:r>
              <a:rPr sz="2300" b="1" spc="-25" dirty="0">
                <a:solidFill>
                  <a:srgbClr val="231F20"/>
                </a:solidFill>
                <a:latin typeface="Calibri"/>
                <a:cs typeface="Calibri"/>
              </a:rPr>
              <a:t> </a:t>
            </a:r>
            <a:r>
              <a:rPr sz="2300" b="1" dirty="0">
                <a:solidFill>
                  <a:srgbClr val="231F20"/>
                </a:solidFill>
                <a:latin typeface="Calibri"/>
                <a:cs typeface="Calibri"/>
              </a:rPr>
              <a:t>de</a:t>
            </a:r>
            <a:r>
              <a:rPr sz="2300" b="1" spc="-35" dirty="0">
                <a:solidFill>
                  <a:srgbClr val="231F20"/>
                </a:solidFill>
                <a:latin typeface="Calibri"/>
                <a:cs typeface="Calibri"/>
              </a:rPr>
              <a:t> </a:t>
            </a:r>
            <a:r>
              <a:rPr sz="2300" b="1" spc="85" dirty="0">
                <a:solidFill>
                  <a:srgbClr val="231F20"/>
                </a:solidFill>
                <a:latin typeface="Calibri"/>
                <a:cs typeface="Calibri"/>
              </a:rPr>
              <a:t>phishing</a:t>
            </a:r>
            <a:r>
              <a:rPr sz="2300" b="1" spc="-30" dirty="0">
                <a:solidFill>
                  <a:srgbClr val="231F20"/>
                </a:solidFill>
                <a:latin typeface="Calibri"/>
                <a:cs typeface="Calibri"/>
              </a:rPr>
              <a:t> </a:t>
            </a:r>
            <a:r>
              <a:rPr sz="2300" spc="-10" dirty="0">
                <a:solidFill>
                  <a:srgbClr val="231F20"/>
                </a:solidFill>
                <a:latin typeface="Calibri"/>
                <a:cs typeface="Calibri"/>
              </a:rPr>
              <a:t>(hameçonnage </a:t>
            </a:r>
            <a:r>
              <a:rPr sz="2300" spc="75" dirty="0">
                <a:solidFill>
                  <a:srgbClr val="231F20"/>
                </a:solidFill>
                <a:latin typeface="Calibri"/>
                <a:cs typeface="Calibri"/>
              </a:rPr>
              <a:t>en</a:t>
            </a:r>
            <a:r>
              <a:rPr sz="2300" spc="365" dirty="0">
                <a:solidFill>
                  <a:srgbClr val="231F20"/>
                </a:solidFill>
                <a:latin typeface="Calibri"/>
                <a:cs typeface="Calibri"/>
              </a:rPr>
              <a:t> </a:t>
            </a:r>
            <a:r>
              <a:rPr sz="2300" spc="165" dirty="0">
                <a:solidFill>
                  <a:srgbClr val="231F20"/>
                </a:solidFill>
                <a:latin typeface="Calibri"/>
                <a:cs typeface="Calibri"/>
              </a:rPr>
              <a:t>français),</a:t>
            </a:r>
            <a:r>
              <a:rPr sz="2300" spc="360" dirty="0">
                <a:solidFill>
                  <a:srgbClr val="231F20"/>
                </a:solidFill>
                <a:latin typeface="Calibri"/>
                <a:cs typeface="Calibri"/>
              </a:rPr>
              <a:t> </a:t>
            </a:r>
            <a:r>
              <a:rPr sz="2300" spc="95" dirty="0">
                <a:solidFill>
                  <a:srgbClr val="231F20"/>
                </a:solidFill>
                <a:latin typeface="Calibri"/>
                <a:cs typeface="Calibri"/>
              </a:rPr>
              <a:t>une</a:t>
            </a:r>
            <a:r>
              <a:rPr sz="2300" spc="370" dirty="0">
                <a:solidFill>
                  <a:srgbClr val="231F20"/>
                </a:solidFill>
                <a:latin typeface="Calibri"/>
                <a:cs typeface="Calibri"/>
              </a:rPr>
              <a:t> </a:t>
            </a:r>
            <a:r>
              <a:rPr sz="2300" spc="125" dirty="0">
                <a:solidFill>
                  <a:srgbClr val="231F20"/>
                </a:solidFill>
                <a:latin typeface="Calibri"/>
                <a:cs typeface="Calibri"/>
              </a:rPr>
              <a:t>pratique</a:t>
            </a:r>
            <a:r>
              <a:rPr sz="2300" spc="365" dirty="0">
                <a:solidFill>
                  <a:srgbClr val="231F20"/>
                </a:solidFill>
                <a:latin typeface="Calibri"/>
                <a:cs typeface="Calibri"/>
              </a:rPr>
              <a:t> </a:t>
            </a:r>
            <a:r>
              <a:rPr sz="2300" spc="150" dirty="0">
                <a:solidFill>
                  <a:srgbClr val="231F20"/>
                </a:solidFill>
                <a:latin typeface="Calibri"/>
                <a:cs typeface="Calibri"/>
              </a:rPr>
              <a:t>malveillante</a:t>
            </a:r>
            <a:r>
              <a:rPr sz="2300" spc="365" dirty="0">
                <a:solidFill>
                  <a:srgbClr val="231F20"/>
                </a:solidFill>
                <a:latin typeface="Calibri"/>
                <a:cs typeface="Calibri"/>
              </a:rPr>
              <a:t> </a:t>
            </a:r>
            <a:r>
              <a:rPr sz="2300" spc="120" dirty="0">
                <a:solidFill>
                  <a:srgbClr val="231F20"/>
                </a:solidFill>
                <a:latin typeface="Calibri"/>
                <a:cs typeface="Calibri"/>
              </a:rPr>
              <a:t>qui</a:t>
            </a:r>
            <a:r>
              <a:rPr sz="2300" spc="370" dirty="0">
                <a:solidFill>
                  <a:srgbClr val="231F20"/>
                </a:solidFill>
                <a:latin typeface="Calibri"/>
                <a:cs typeface="Calibri"/>
              </a:rPr>
              <a:t> </a:t>
            </a:r>
            <a:r>
              <a:rPr sz="2300" spc="150" dirty="0">
                <a:solidFill>
                  <a:srgbClr val="231F20"/>
                </a:solidFill>
                <a:latin typeface="Calibri"/>
                <a:cs typeface="Calibri"/>
              </a:rPr>
              <a:t>consiste</a:t>
            </a:r>
            <a:r>
              <a:rPr sz="2300" spc="365" dirty="0">
                <a:solidFill>
                  <a:srgbClr val="231F20"/>
                </a:solidFill>
                <a:latin typeface="Calibri"/>
                <a:cs typeface="Calibri"/>
              </a:rPr>
              <a:t> </a:t>
            </a:r>
            <a:r>
              <a:rPr sz="2300" spc="15" dirty="0">
                <a:solidFill>
                  <a:srgbClr val="231F20"/>
                </a:solidFill>
                <a:latin typeface="Calibri"/>
                <a:cs typeface="Calibri"/>
              </a:rPr>
              <a:t>à </a:t>
            </a:r>
            <a:r>
              <a:rPr sz="2300" spc="90" dirty="0">
                <a:solidFill>
                  <a:srgbClr val="231F20"/>
                </a:solidFill>
                <a:latin typeface="Calibri"/>
                <a:cs typeface="Calibri"/>
              </a:rPr>
              <a:t>tromper</a:t>
            </a:r>
            <a:r>
              <a:rPr sz="2300" spc="335" dirty="0">
                <a:solidFill>
                  <a:srgbClr val="231F20"/>
                </a:solidFill>
                <a:latin typeface="Calibri"/>
                <a:cs typeface="Calibri"/>
              </a:rPr>
              <a:t> </a:t>
            </a:r>
            <a:r>
              <a:rPr sz="2300" spc="120" dirty="0">
                <a:solidFill>
                  <a:srgbClr val="231F20"/>
                </a:solidFill>
                <a:latin typeface="Calibri"/>
                <a:cs typeface="Calibri"/>
              </a:rPr>
              <a:t>l’internaute</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35" dirty="0">
                <a:solidFill>
                  <a:srgbClr val="231F20"/>
                </a:solidFill>
                <a:latin typeface="Calibri"/>
                <a:cs typeface="Calibri"/>
              </a:rPr>
              <a:t>l’inciter</a:t>
            </a:r>
            <a:r>
              <a:rPr sz="2300" spc="340" dirty="0">
                <a:solidFill>
                  <a:srgbClr val="231F20"/>
                </a:solidFill>
                <a:latin typeface="Calibri"/>
                <a:cs typeface="Calibri"/>
              </a:rPr>
              <a:t> </a:t>
            </a:r>
            <a:r>
              <a:rPr sz="2300" spc="65" dirty="0">
                <a:solidFill>
                  <a:srgbClr val="231F20"/>
                </a:solidFill>
                <a:latin typeface="Calibri"/>
                <a:cs typeface="Calibri"/>
              </a:rPr>
              <a:t>à</a:t>
            </a:r>
            <a:r>
              <a:rPr sz="2300" spc="335" dirty="0">
                <a:solidFill>
                  <a:srgbClr val="231F20"/>
                </a:solidFill>
                <a:latin typeface="Calibri"/>
                <a:cs typeface="Calibri"/>
              </a:rPr>
              <a:t> </a:t>
            </a:r>
            <a:r>
              <a:rPr sz="2300" b="1" spc="125" dirty="0">
                <a:solidFill>
                  <a:srgbClr val="231F20"/>
                </a:solidFill>
                <a:latin typeface="Calibri"/>
                <a:cs typeface="Calibri"/>
              </a:rPr>
              <a:t>communiquer</a:t>
            </a:r>
            <a:r>
              <a:rPr sz="2300" b="1" spc="335" dirty="0">
                <a:solidFill>
                  <a:srgbClr val="231F20"/>
                </a:solidFill>
                <a:latin typeface="Calibri"/>
                <a:cs typeface="Calibri"/>
              </a:rPr>
              <a:t> </a:t>
            </a:r>
            <a:r>
              <a:rPr sz="2300" b="1" spc="105" dirty="0">
                <a:solidFill>
                  <a:srgbClr val="231F20"/>
                </a:solidFill>
                <a:latin typeface="Calibri"/>
                <a:cs typeface="Calibri"/>
              </a:rPr>
              <a:t>des </a:t>
            </a:r>
            <a:r>
              <a:rPr sz="2300" b="1" dirty="0">
                <a:solidFill>
                  <a:srgbClr val="231F20"/>
                </a:solidFill>
                <a:latin typeface="Calibri"/>
                <a:cs typeface="Calibri"/>
              </a:rPr>
              <a:t>données</a:t>
            </a:r>
            <a:r>
              <a:rPr sz="2300" b="1" spc="260" dirty="0">
                <a:solidFill>
                  <a:srgbClr val="231F20"/>
                </a:solidFill>
                <a:latin typeface="Calibri"/>
                <a:cs typeface="Calibri"/>
              </a:rPr>
              <a:t> </a:t>
            </a:r>
            <a:r>
              <a:rPr sz="2300" b="1" spc="65" dirty="0">
                <a:solidFill>
                  <a:srgbClr val="231F20"/>
                </a:solidFill>
                <a:latin typeface="Calibri"/>
                <a:cs typeface="Calibri"/>
              </a:rPr>
              <a:t>personnelles</a:t>
            </a:r>
            <a:r>
              <a:rPr sz="2300" spc="270" dirty="0">
                <a:solidFill>
                  <a:srgbClr val="231F20"/>
                </a:solidFill>
                <a:latin typeface="Calibri"/>
                <a:cs typeface="Calibri"/>
              </a:rPr>
              <a:t> </a:t>
            </a:r>
            <a:r>
              <a:rPr sz="2300" spc="50" dirty="0">
                <a:solidFill>
                  <a:srgbClr val="231F20"/>
                </a:solidFill>
                <a:latin typeface="Calibri"/>
                <a:cs typeface="Calibri"/>
              </a:rPr>
              <a:t>(en</a:t>
            </a:r>
            <a:r>
              <a:rPr sz="2300" spc="270" dirty="0">
                <a:solidFill>
                  <a:srgbClr val="231F20"/>
                </a:solidFill>
                <a:latin typeface="Calibri"/>
                <a:cs typeface="Calibri"/>
              </a:rPr>
              <a:t> </a:t>
            </a:r>
            <a:r>
              <a:rPr sz="2300" spc="45" dirty="0">
                <a:solidFill>
                  <a:srgbClr val="231F20"/>
                </a:solidFill>
                <a:latin typeface="Calibri"/>
                <a:cs typeface="Calibri"/>
              </a:rPr>
              <a:t>l’occurrence,</a:t>
            </a:r>
            <a:r>
              <a:rPr sz="2300" spc="265" dirty="0">
                <a:solidFill>
                  <a:srgbClr val="231F20"/>
                </a:solidFill>
                <a:latin typeface="Calibri"/>
                <a:cs typeface="Calibri"/>
              </a:rPr>
              <a:t> </a:t>
            </a:r>
            <a:r>
              <a:rPr sz="2300" dirty="0">
                <a:solidFill>
                  <a:srgbClr val="231F20"/>
                </a:solidFill>
                <a:latin typeface="Calibri"/>
                <a:cs typeface="Calibri"/>
              </a:rPr>
              <a:t>des</a:t>
            </a:r>
            <a:r>
              <a:rPr sz="2300" spc="265" dirty="0">
                <a:solidFill>
                  <a:srgbClr val="231F20"/>
                </a:solidFill>
                <a:latin typeface="Calibri"/>
                <a:cs typeface="Calibri"/>
              </a:rPr>
              <a:t> </a:t>
            </a:r>
            <a:r>
              <a:rPr sz="2300" dirty="0">
                <a:solidFill>
                  <a:srgbClr val="231F20"/>
                </a:solidFill>
                <a:latin typeface="Calibri"/>
                <a:cs typeface="Calibri"/>
              </a:rPr>
              <a:t>codes</a:t>
            </a:r>
            <a:r>
              <a:rPr sz="2300" spc="265" dirty="0">
                <a:solidFill>
                  <a:srgbClr val="231F20"/>
                </a:solidFill>
                <a:latin typeface="Calibri"/>
                <a:cs typeface="Calibri"/>
              </a:rPr>
              <a:t> </a:t>
            </a:r>
            <a:r>
              <a:rPr sz="2300" dirty="0">
                <a:solidFill>
                  <a:srgbClr val="231F20"/>
                </a:solidFill>
                <a:latin typeface="Calibri"/>
                <a:cs typeface="Calibri"/>
              </a:rPr>
              <a:t>de</a:t>
            </a:r>
            <a:r>
              <a:rPr sz="2300" spc="265" dirty="0">
                <a:solidFill>
                  <a:srgbClr val="231F20"/>
                </a:solidFill>
                <a:latin typeface="Calibri"/>
                <a:cs typeface="Calibri"/>
              </a:rPr>
              <a:t> </a:t>
            </a:r>
            <a:r>
              <a:rPr sz="2300" spc="60" dirty="0">
                <a:solidFill>
                  <a:srgbClr val="231F20"/>
                </a:solidFill>
                <a:latin typeface="Calibri"/>
                <a:cs typeface="Calibri"/>
              </a:rPr>
              <a:t>carte </a:t>
            </a:r>
            <a:r>
              <a:rPr sz="2300" spc="45" dirty="0">
                <a:solidFill>
                  <a:srgbClr val="231F20"/>
                </a:solidFill>
                <a:latin typeface="Calibri"/>
                <a:cs typeface="Calibri"/>
              </a:rPr>
              <a:t>bleue).</a:t>
            </a:r>
            <a:r>
              <a:rPr sz="2300" spc="35" dirty="0">
                <a:solidFill>
                  <a:srgbClr val="231F20"/>
                </a:solidFill>
                <a:latin typeface="Calibri"/>
                <a:cs typeface="Calibri"/>
              </a:rPr>
              <a:t> </a:t>
            </a:r>
            <a:r>
              <a:rPr sz="2300" spc="70" dirty="0">
                <a:solidFill>
                  <a:srgbClr val="231F20"/>
                </a:solidFill>
                <a:latin typeface="Calibri"/>
                <a:cs typeface="Calibri"/>
              </a:rPr>
              <a:t>Dans</a:t>
            </a:r>
            <a:r>
              <a:rPr sz="2300" spc="40" dirty="0">
                <a:solidFill>
                  <a:srgbClr val="231F20"/>
                </a:solidFill>
                <a:latin typeface="Calibri"/>
                <a:cs typeface="Calibri"/>
              </a:rPr>
              <a:t> </a:t>
            </a:r>
            <a:r>
              <a:rPr sz="2300" spc="70" dirty="0">
                <a:solidFill>
                  <a:srgbClr val="231F20"/>
                </a:solidFill>
                <a:latin typeface="Calibri"/>
                <a:cs typeface="Calibri"/>
              </a:rPr>
              <a:t>le</a:t>
            </a:r>
            <a:r>
              <a:rPr sz="2300" spc="35" dirty="0">
                <a:solidFill>
                  <a:srgbClr val="231F20"/>
                </a:solidFill>
                <a:latin typeface="Calibri"/>
                <a:cs typeface="Calibri"/>
              </a:rPr>
              <a:t> </a:t>
            </a:r>
            <a:r>
              <a:rPr sz="2300" dirty="0">
                <a:solidFill>
                  <a:srgbClr val="231F20"/>
                </a:solidFill>
                <a:latin typeface="Calibri"/>
                <a:cs typeface="Calibri"/>
              </a:rPr>
              <a:t>doute,</a:t>
            </a:r>
            <a:r>
              <a:rPr sz="2300" spc="40" dirty="0">
                <a:solidFill>
                  <a:srgbClr val="231F20"/>
                </a:solidFill>
                <a:latin typeface="Calibri"/>
                <a:cs typeface="Calibri"/>
              </a:rPr>
              <a:t> </a:t>
            </a:r>
            <a:r>
              <a:rPr sz="2300" dirty="0">
                <a:solidFill>
                  <a:srgbClr val="231F20"/>
                </a:solidFill>
                <a:latin typeface="Calibri"/>
                <a:cs typeface="Calibri"/>
              </a:rPr>
              <a:t>une</a:t>
            </a:r>
            <a:r>
              <a:rPr sz="2300" spc="30" dirty="0">
                <a:solidFill>
                  <a:srgbClr val="231F20"/>
                </a:solidFill>
                <a:latin typeface="Calibri"/>
                <a:cs typeface="Calibri"/>
              </a:rPr>
              <a:t> </a:t>
            </a:r>
            <a:r>
              <a:rPr sz="2300" spc="60" dirty="0">
                <a:solidFill>
                  <a:srgbClr val="231F20"/>
                </a:solidFill>
                <a:latin typeface="Calibri"/>
                <a:cs typeface="Calibri"/>
              </a:rPr>
              <a:t>règle</a:t>
            </a:r>
            <a:r>
              <a:rPr sz="2300" spc="40" dirty="0">
                <a:solidFill>
                  <a:srgbClr val="231F20"/>
                </a:solidFill>
                <a:latin typeface="Calibri"/>
                <a:cs typeface="Calibri"/>
              </a:rPr>
              <a:t> </a:t>
            </a:r>
            <a:r>
              <a:rPr sz="2300" dirty="0">
                <a:solidFill>
                  <a:srgbClr val="231F20"/>
                </a:solidFill>
                <a:latin typeface="Calibri"/>
                <a:cs typeface="Calibri"/>
              </a:rPr>
              <a:t>d’or</a:t>
            </a:r>
            <a:r>
              <a:rPr sz="2300" spc="30"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dirty="0">
                <a:solidFill>
                  <a:srgbClr val="231F20"/>
                </a:solidFill>
                <a:latin typeface="Calibri"/>
                <a:cs typeface="Calibri"/>
              </a:rPr>
              <a:t>retenir</a:t>
            </a:r>
            <a:r>
              <a:rPr sz="2300" spc="40" dirty="0">
                <a:solidFill>
                  <a:srgbClr val="231F20"/>
                </a:solidFill>
                <a:latin typeface="Calibri"/>
                <a:cs typeface="Calibri"/>
              </a:rPr>
              <a:t> </a:t>
            </a:r>
            <a:r>
              <a:rPr sz="2300" dirty="0">
                <a:solidFill>
                  <a:srgbClr val="231F20"/>
                </a:solidFill>
                <a:latin typeface="Calibri"/>
                <a:cs typeface="Calibri"/>
              </a:rPr>
              <a:t>:</a:t>
            </a:r>
            <a:r>
              <a:rPr sz="2300" spc="40" dirty="0">
                <a:solidFill>
                  <a:srgbClr val="231F20"/>
                </a:solidFill>
                <a:latin typeface="Calibri"/>
                <a:cs typeface="Calibri"/>
              </a:rPr>
              <a:t> </a:t>
            </a:r>
            <a:r>
              <a:rPr sz="2300" b="1" dirty="0">
                <a:solidFill>
                  <a:srgbClr val="231F20"/>
                </a:solidFill>
                <a:latin typeface="Calibri"/>
                <a:cs typeface="Calibri"/>
              </a:rPr>
              <a:t>ne</a:t>
            </a:r>
            <a:r>
              <a:rPr sz="2300" b="1" spc="35" dirty="0">
                <a:solidFill>
                  <a:srgbClr val="231F20"/>
                </a:solidFill>
                <a:latin typeface="Calibri"/>
                <a:cs typeface="Calibri"/>
              </a:rPr>
              <a:t> </a:t>
            </a:r>
            <a:r>
              <a:rPr sz="2300" b="1" spc="85" dirty="0">
                <a:solidFill>
                  <a:srgbClr val="231F20"/>
                </a:solidFill>
                <a:latin typeface="Calibri"/>
                <a:cs typeface="Calibri"/>
              </a:rPr>
              <a:t>jamais cliquer</a:t>
            </a:r>
            <a:r>
              <a:rPr sz="2300" b="1" spc="25" dirty="0">
                <a:solidFill>
                  <a:srgbClr val="231F20"/>
                </a:solidFill>
                <a:latin typeface="Calibri"/>
                <a:cs typeface="Calibri"/>
              </a:rPr>
              <a:t> </a:t>
            </a:r>
            <a:r>
              <a:rPr sz="2300" b="1" spc="90" dirty="0">
                <a:solidFill>
                  <a:srgbClr val="231F20"/>
                </a:solidFill>
                <a:latin typeface="Calibri"/>
                <a:cs typeface="Calibri"/>
              </a:rPr>
              <a:t>sur</a:t>
            </a:r>
            <a:r>
              <a:rPr sz="2300" b="1" spc="20"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95" dirty="0">
                <a:solidFill>
                  <a:srgbClr val="231F20"/>
                </a:solidFill>
                <a:latin typeface="Calibri"/>
                <a:cs typeface="Calibri"/>
              </a:rPr>
              <a:t>liens</a:t>
            </a:r>
            <a:r>
              <a:rPr sz="2300" b="1" spc="20" dirty="0">
                <a:solidFill>
                  <a:srgbClr val="231F20"/>
                </a:solidFill>
                <a:latin typeface="Calibri"/>
                <a:cs typeface="Calibri"/>
              </a:rPr>
              <a:t> </a:t>
            </a:r>
            <a:r>
              <a:rPr sz="2300" b="1" dirty="0">
                <a:solidFill>
                  <a:srgbClr val="231F20"/>
                </a:solidFill>
                <a:latin typeface="Calibri"/>
                <a:cs typeface="Calibri"/>
              </a:rPr>
              <a:t>envoyés</a:t>
            </a:r>
            <a:r>
              <a:rPr sz="2300" b="1" spc="30" dirty="0">
                <a:solidFill>
                  <a:srgbClr val="231F20"/>
                </a:solidFill>
                <a:latin typeface="Calibri"/>
                <a:cs typeface="Calibri"/>
              </a:rPr>
              <a:t> </a:t>
            </a:r>
            <a:r>
              <a:rPr sz="2300" b="1" spc="70" dirty="0">
                <a:solidFill>
                  <a:srgbClr val="231F20"/>
                </a:solidFill>
                <a:latin typeface="Calibri"/>
                <a:cs typeface="Calibri"/>
              </a:rPr>
              <a:t>par</a:t>
            </a:r>
            <a:r>
              <a:rPr sz="2300" b="1" spc="25"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60" dirty="0">
                <a:solidFill>
                  <a:srgbClr val="231F20"/>
                </a:solidFill>
                <a:latin typeface="Calibri"/>
                <a:cs typeface="Calibri"/>
              </a:rPr>
              <a:t>inconnus</a:t>
            </a:r>
            <a:r>
              <a:rPr sz="2300" spc="60" dirty="0">
                <a:solidFill>
                  <a:srgbClr val="231F20"/>
                </a:solidFill>
                <a:latin typeface="Calibri"/>
                <a:cs typeface="Calibri"/>
              </a:rPr>
              <a:t>.</a:t>
            </a:r>
            <a:endParaRPr sz="2300" dirty="0">
              <a:latin typeface="Calibri"/>
              <a:cs typeface="Calibri"/>
            </a:endParaRPr>
          </a:p>
          <a:p>
            <a:pPr>
              <a:lnSpc>
                <a:spcPct val="100000"/>
              </a:lnSpc>
              <a:spcBef>
                <a:spcPts val="20"/>
              </a:spcBef>
            </a:pPr>
            <a:endParaRPr sz="2700" dirty="0">
              <a:latin typeface="Calibri"/>
              <a:cs typeface="Calibri"/>
            </a:endParaRPr>
          </a:p>
          <a:p>
            <a:pPr marL="12700" marR="15240" algn="just">
              <a:lnSpc>
                <a:spcPct val="120200"/>
              </a:lnSpc>
              <a:spcBef>
                <a:spcPts val="5"/>
              </a:spcBef>
            </a:pPr>
            <a:r>
              <a:rPr sz="2300" dirty="0">
                <a:solidFill>
                  <a:srgbClr val="231F20"/>
                </a:solidFill>
                <a:latin typeface="Calibri"/>
                <a:cs typeface="Calibri"/>
              </a:rPr>
              <a:t>Pourtant,</a:t>
            </a:r>
            <a:r>
              <a:rPr sz="2300" spc="185" dirty="0">
                <a:solidFill>
                  <a:srgbClr val="231F20"/>
                </a:solidFill>
                <a:latin typeface="Calibri"/>
                <a:cs typeface="Calibri"/>
              </a:rPr>
              <a:t> </a:t>
            </a:r>
            <a:r>
              <a:rPr sz="2300" dirty="0">
                <a:solidFill>
                  <a:srgbClr val="231F20"/>
                </a:solidFill>
                <a:latin typeface="Calibri"/>
                <a:cs typeface="Calibri"/>
              </a:rPr>
              <a:t>même</a:t>
            </a:r>
            <a:r>
              <a:rPr sz="2300" spc="185" dirty="0">
                <a:solidFill>
                  <a:srgbClr val="231F20"/>
                </a:solidFill>
                <a:latin typeface="Calibri"/>
                <a:cs typeface="Calibri"/>
              </a:rPr>
              <a:t> </a:t>
            </a:r>
            <a:r>
              <a:rPr sz="2300" spc="100" dirty="0">
                <a:solidFill>
                  <a:srgbClr val="231F20"/>
                </a:solidFill>
                <a:latin typeface="Calibri"/>
                <a:cs typeface="Calibri"/>
              </a:rPr>
              <a:t>si</a:t>
            </a:r>
            <a:r>
              <a:rPr sz="2300" spc="185" dirty="0">
                <a:solidFill>
                  <a:srgbClr val="231F20"/>
                </a:solidFill>
                <a:latin typeface="Calibri"/>
                <a:cs typeface="Calibri"/>
              </a:rPr>
              <a:t> </a:t>
            </a:r>
            <a:r>
              <a:rPr sz="2300" dirty="0">
                <a:solidFill>
                  <a:srgbClr val="231F20"/>
                </a:solidFill>
                <a:latin typeface="Calibri"/>
                <a:cs typeface="Calibri"/>
              </a:rPr>
              <a:t>je</a:t>
            </a:r>
            <a:r>
              <a:rPr sz="2300" spc="185" dirty="0">
                <a:solidFill>
                  <a:srgbClr val="231F20"/>
                </a:solidFill>
                <a:latin typeface="Calibri"/>
                <a:cs typeface="Calibri"/>
              </a:rPr>
              <a:t> </a:t>
            </a:r>
            <a:r>
              <a:rPr sz="2300" spc="55" dirty="0">
                <a:solidFill>
                  <a:srgbClr val="231F20"/>
                </a:solidFill>
                <a:latin typeface="Calibri"/>
                <a:cs typeface="Calibri"/>
              </a:rPr>
              <a:t>connaissais</a:t>
            </a:r>
            <a:r>
              <a:rPr sz="2300" spc="185" dirty="0">
                <a:solidFill>
                  <a:srgbClr val="231F20"/>
                </a:solidFill>
                <a:latin typeface="Calibri"/>
                <a:cs typeface="Calibri"/>
              </a:rPr>
              <a:t> </a:t>
            </a:r>
            <a:r>
              <a:rPr sz="2300" dirty="0">
                <a:solidFill>
                  <a:srgbClr val="231F20"/>
                </a:solidFill>
                <a:latin typeface="Calibri"/>
                <a:cs typeface="Calibri"/>
              </a:rPr>
              <a:t>déjà</a:t>
            </a:r>
            <a:r>
              <a:rPr sz="2300" spc="185" dirty="0">
                <a:solidFill>
                  <a:srgbClr val="231F20"/>
                </a:solidFill>
                <a:latin typeface="Calibri"/>
                <a:cs typeface="Calibri"/>
              </a:rPr>
              <a:t> </a:t>
            </a:r>
            <a:r>
              <a:rPr sz="2300" spc="65" dirty="0">
                <a:solidFill>
                  <a:srgbClr val="231F20"/>
                </a:solidFill>
                <a:latin typeface="Calibri"/>
                <a:cs typeface="Calibri"/>
              </a:rPr>
              <a:t>les</a:t>
            </a:r>
            <a:r>
              <a:rPr sz="2300" spc="190" dirty="0">
                <a:solidFill>
                  <a:srgbClr val="231F20"/>
                </a:solidFill>
                <a:latin typeface="Calibri"/>
                <a:cs typeface="Calibri"/>
              </a:rPr>
              <a:t> </a:t>
            </a:r>
            <a:r>
              <a:rPr sz="2300" dirty="0">
                <a:solidFill>
                  <a:srgbClr val="231F20"/>
                </a:solidFill>
                <a:latin typeface="Calibri"/>
                <a:cs typeface="Calibri"/>
              </a:rPr>
              <a:t>bonnes</a:t>
            </a:r>
            <a:r>
              <a:rPr sz="2300" spc="185" dirty="0">
                <a:solidFill>
                  <a:srgbClr val="231F20"/>
                </a:solidFill>
                <a:latin typeface="Calibri"/>
                <a:cs typeface="Calibri"/>
              </a:rPr>
              <a:t> </a:t>
            </a:r>
            <a:r>
              <a:rPr sz="2300" spc="-10" dirty="0">
                <a:solidFill>
                  <a:srgbClr val="231F20"/>
                </a:solidFill>
                <a:latin typeface="Calibri"/>
                <a:cs typeface="Calibri"/>
              </a:rPr>
              <a:t>pratiques, </a:t>
            </a:r>
            <a:r>
              <a:rPr sz="2300" dirty="0">
                <a:solidFill>
                  <a:srgbClr val="231F20"/>
                </a:solidFill>
                <a:latin typeface="Calibri"/>
                <a:cs typeface="Calibri"/>
              </a:rPr>
              <a:t>je</a:t>
            </a:r>
            <a:r>
              <a:rPr sz="2300" spc="50" dirty="0">
                <a:solidFill>
                  <a:srgbClr val="231F20"/>
                </a:solidFill>
                <a:latin typeface="Calibri"/>
                <a:cs typeface="Calibri"/>
              </a:rPr>
              <a:t> </a:t>
            </a:r>
            <a:r>
              <a:rPr sz="2300" dirty="0">
                <a:solidFill>
                  <a:srgbClr val="231F20"/>
                </a:solidFill>
                <a:latin typeface="Calibri"/>
                <a:cs typeface="Calibri"/>
              </a:rPr>
              <a:t>me</a:t>
            </a:r>
            <a:r>
              <a:rPr sz="2300" spc="50" dirty="0">
                <a:solidFill>
                  <a:srgbClr val="231F20"/>
                </a:solidFill>
                <a:latin typeface="Calibri"/>
                <a:cs typeface="Calibri"/>
              </a:rPr>
              <a:t> </a:t>
            </a:r>
            <a:r>
              <a:rPr sz="2300" spc="55" dirty="0">
                <a:solidFill>
                  <a:srgbClr val="231F20"/>
                </a:solidFill>
                <a:latin typeface="Calibri"/>
                <a:cs typeface="Calibri"/>
              </a:rPr>
              <a:t>suis </a:t>
            </a:r>
            <a:r>
              <a:rPr sz="2300" dirty="0">
                <a:solidFill>
                  <a:srgbClr val="231F20"/>
                </a:solidFill>
                <a:latin typeface="Calibri"/>
                <a:cs typeface="Calibri"/>
              </a:rPr>
              <a:t>fait</a:t>
            </a:r>
            <a:r>
              <a:rPr sz="2300" spc="50" dirty="0">
                <a:solidFill>
                  <a:srgbClr val="231F20"/>
                </a:solidFill>
                <a:latin typeface="Calibri"/>
                <a:cs typeface="Calibri"/>
              </a:rPr>
              <a:t> </a:t>
            </a:r>
            <a:r>
              <a:rPr sz="2300" spc="-25" dirty="0">
                <a:solidFill>
                  <a:srgbClr val="231F20"/>
                </a:solidFill>
                <a:latin typeface="Calibri"/>
                <a:cs typeface="Calibri"/>
              </a:rPr>
              <a:t>avoir.</a:t>
            </a:r>
            <a:r>
              <a:rPr sz="2300" spc="55" dirty="0">
                <a:solidFill>
                  <a:srgbClr val="231F20"/>
                </a:solidFill>
                <a:latin typeface="Calibri"/>
                <a:cs typeface="Calibri"/>
              </a:rPr>
              <a:t> </a:t>
            </a:r>
            <a:r>
              <a:rPr sz="2300" dirty="0">
                <a:solidFill>
                  <a:srgbClr val="231F20"/>
                </a:solidFill>
                <a:latin typeface="Calibri"/>
                <a:cs typeface="Calibri"/>
              </a:rPr>
              <a:t>Stress,</a:t>
            </a:r>
            <a:r>
              <a:rPr sz="2300" spc="50" dirty="0">
                <a:solidFill>
                  <a:srgbClr val="231F20"/>
                </a:solidFill>
                <a:latin typeface="Calibri"/>
                <a:cs typeface="Calibri"/>
              </a:rPr>
              <a:t> </a:t>
            </a:r>
            <a:r>
              <a:rPr sz="2300" dirty="0">
                <a:solidFill>
                  <a:srgbClr val="231F20"/>
                </a:solidFill>
                <a:latin typeface="Calibri"/>
                <a:cs typeface="Calibri"/>
              </a:rPr>
              <a:t>fatigue,</a:t>
            </a:r>
            <a:r>
              <a:rPr sz="2300" spc="55" dirty="0">
                <a:solidFill>
                  <a:srgbClr val="231F20"/>
                </a:solidFill>
                <a:latin typeface="Calibri"/>
                <a:cs typeface="Calibri"/>
              </a:rPr>
              <a:t> </a:t>
            </a:r>
            <a:r>
              <a:rPr sz="2300" dirty="0">
                <a:solidFill>
                  <a:srgbClr val="231F20"/>
                </a:solidFill>
                <a:latin typeface="Calibri"/>
                <a:cs typeface="Calibri"/>
              </a:rPr>
              <a:t>inattention...</a:t>
            </a:r>
            <a:r>
              <a:rPr sz="2300" spc="50" dirty="0">
                <a:solidFill>
                  <a:srgbClr val="231F20"/>
                </a:solidFill>
                <a:latin typeface="Calibri"/>
                <a:cs typeface="Calibri"/>
              </a:rPr>
              <a:t> </a:t>
            </a:r>
            <a:r>
              <a:rPr sz="2300" spc="105" dirty="0">
                <a:solidFill>
                  <a:srgbClr val="231F20"/>
                </a:solidFill>
                <a:latin typeface="Calibri"/>
                <a:cs typeface="Calibri"/>
              </a:rPr>
              <a:t>Il</a:t>
            </a:r>
            <a:r>
              <a:rPr sz="2300" spc="55" dirty="0">
                <a:solidFill>
                  <a:srgbClr val="231F20"/>
                </a:solidFill>
                <a:latin typeface="Calibri"/>
                <a:cs typeface="Calibri"/>
              </a:rPr>
              <a:t> </a:t>
            </a:r>
            <a:r>
              <a:rPr sz="2300" dirty="0">
                <a:solidFill>
                  <a:srgbClr val="231F20"/>
                </a:solidFill>
                <a:latin typeface="Calibri"/>
                <a:cs typeface="Calibri"/>
              </a:rPr>
              <a:t>existe</a:t>
            </a:r>
            <a:r>
              <a:rPr sz="2300" spc="50"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multitude</a:t>
            </a:r>
            <a:r>
              <a:rPr sz="2300" spc="175" dirty="0">
                <a:solidFill>
                  <a:srgbClr val="231F20"/>
                </a:solidFill>
                <a:latin typeface="Calibri"/>
                <a:cs typeface="Calibri"/>
              </a:rPr>
              <a:t> </a:t>
            </a:r>
            <a:r>
              <a:rPr sz="2300" dirty="0">
                <a:solidFill>
                  <a:srgbClr val="231F20"/>
                </a:solidFill>
                <a:latin typeface="Calibri"/>
                <a:cs typeface="Calibri"/>
              </a:rPr>
              <a:t>de</a:t>
            </a:r>
            <a:r>
              <a:rPr sz="2300" spc="180" dirty="0">
                <a:solidFill>
                  <a:srgbClr val="231F20"/>
                </a:solidFill>
                <a:latin typeface="Calibri"/>
                <a:cs typeface="Calibri"/>
              </a:rPr>
              <a:t> </a:t>
            </a:r>
            <a:r>
              <a:rPr sz="2300" dirty="0">
                <a:solidFill>
                  <a:srgbClr val="231F20"/>
                </a:solidFill>
                <a:latin typeface="Calibri"/>
                <a:cs typeface="Calibri"/>
              </a:rPr>
              <a:t>facteurs</a:t>
            </a:r>
            <a:r>
              <a:rPr sz="2300" spc="180" dirty="0">
                <a:solidFill>
                  <a:srgbClr val="231F20"/>
                </a:solidFill>
                <a:latin typeface="Calibri"/>
                <a:cs typeface="Calibri"/>
              </a:rPr>
              <a:t> </a:t>
            </a:r>
            <a:r>
              <a:rPr sz="2300" dirty="0">
                <a:solidFill>
                  <a:srgbClr val="231F20"/>
                </a:solidFill>
                <a:latin typeface="Calibri"/>
                <a:cs typeface="Calibri"/>
              </a:rPr>
              <a:t>qui</a:t>
            </a:r>
            <a:r>
              <a:rPr sz="2300" spc="180" dirty="0">
                <a:solidFill>
                  <a:srgbClr val="231F20"/>
                </a:solidFill>
                <a:latin typeface="Calibri"/>
                <a:cs typeface="Calibri"/>
              </a:rPr>
              <a:t> </a:t>
            </a:r>
            <a:r>
              <a:rPr sz="2300" dirty="0">
                <a:solidFill>
                  <a:srgbClr val="231F20"/>
                </a:solidFill>
                <a:latin typeface="Calibri"/>
                <a:cs typeface="Calibri"/>
              </a:rPr>
              <a:t>peuvent</a:t>
            </a:r>
            <a:r>
              <a:rPr sz="2300" spc="180" dirty="0">
                <a:solidFill>
                  <a:srgbClr val="231F20"/>
                </a:solidFill>
                <a:latin typeface="Calibri"/>
                <a:cs typeface="Calibri"/>
              </a:rPr>
              <a:t> </a:t>
            </a:r>
            <a:r>
              <a:rPr sz="2300" dirty="0">
                <a:solidFill>
                  <a:srgbClr val="231F20"/>
                </a:solidFill>
                <a:latin typeface="Calibri"/>
                <a:cs typeface="Calibri"/>
              </a:rPr>
              <a:t>nous</a:t>
            </a:r>
            <a:r>
              <a:rPr sz="2300" spc="175" dirty="0">
                <a:solidFill>
                  <a:srgbClr val="231F20"/>
                </a:solidFill>
                <a:latin typeface="Calibri"/>
                <a:cs typeface="Calibri"/>
              </a:rPr>
              <a:t> </a:t>
            </a:r>
            <a:r>
              <a:rPr sz="2300" dirty="0">
                <a:solidFill>
                  <a:srgbClr val="231F20"/>
                </a:solidFill>
                <a:latin typeface="Calibri"/>
                <a:cs typeface="Calibri"/>
              </a:rPr>
              <a:t>pousser</a:t>
            </a:r>
            <a:r>
              <a:rPr sz="2300" spc="180" dirty="0">
                <a:solidFill>
                  <a:srgbClr val="231F20"/>
                </a:solidFill>
                <a:latin typeface="Calibri"/>
                <a:cs typeface="Calibri"/>
              </a:rPr>
              <a:t> </a:t>
            </a:r>
            <a:r>
              <a:rPr sz="2300" spc="65" dirty="0">
                <a:solidFill>
                  <a:srgbClr val="231F20"/>
                </a:solidFill>
                <a:latin typeface="Calibri"/>
                <a:cs typeface="Calibri"/>
              </a:rPr>
              <a:t>à</a:t>
            </a:r>
            <a:r>
              <a:rPr sz="2300" spc="180" dirty="0">
                <a:solidFill>
                  <a:srgbClr val="231F20"/>
                </a:solidFill>
                <a:latin typeface="Calibri"/>
                <a:cs typeface="Calibri"/>
              </a:rPr>
              <a:t> </a:t>
            </a:r>
            <a:r>
              <a:rPr sz="2300" dirty="0">
                <a:solidFill>
                  <a:srgbClr val="231F20"/>
                </a:solidFill>
                <a:latin typeface="Calibri"/>
                <a:cs typeface="Calibri"/>
              </a:rPr>
              <a:t>fermer</a:t>
            </a:r>
            <a:r>
              <a:rPr sz="2300" spc="180" dirty="0">
                <a:solidFill>
                  <a:srgbClr val="231F20"/>
                </a:solidFill>
                <a:latin typeface="Calibri"/>
                <a:cs typeface="Calibri"/>
              </a:rPr>
              <a:t> </a:t>
            </a:r>
            <a:r>
              <a:rPr sz="2300" spc="35" dirty="0">
                <a:solidFill>
                  <a:srgbClr val="231F20"/>
                </a:solidFill>
                <a:latin typeface="Calibri"/>
                <a:cs typeface="Calibri"/>
              </a:rPr>
              <a:t>les </a:t>
            </a:r>
            <a:r>
              <a:rPr sz="2300" dirty="0">
                <a:solidFill>
                  <a:srgbClr val="231F20"/>
                </a:solidFill>
                <a:latin typeface="Calibri"/>
                <a:cs typeface="Calibri"/>
              </a:rPr>
              <a:t>yeux</a:t>
            </a:r>
            <a:r>
              <a:rPr sz="2300" spc="-85" dirty="0">
                <a:solidFill>
                  <a:srgbClr val="231F20"/>
                </a:solidFill>
                <a:latin typeface="Calibri"/>
                <a:cs typeface="Calibri"/>
              </a:rPr>
              <a:t> </a:t>
            </a:r>
            <a:r>
              <a:rPr sz="2300" dirty="0">
                <a:solidFill>
                  <a:srgbClr val="231F20"/>
                </a:solidFill>
                <a:latin typeface="Calibri"/>
                <a:cs typeface="Calibri"/>
              </a:rPr>
              <a:t>sur</a:t>
            </a:r>
            <a:r>
              <a:rPr sz="2300" spc="-80" dirty="0">
                <a:solidFill>
                  <a:srgbClr val="231F20"/>
                </a:solidFill>
                <a:latin typeface="Calibri"/>
                <a:cs typeface="Calibri"/>
              </a:rPr>
              <a:t> </a:t>
            </a:r>
            <a:r>
              <a:rPr sz="2300" spc="50" dirty="0">
                <a:solidFill>
                  <a:srgbClr val="231F20"/>
                </a:solidFill>
                <a:latin typeface="Calibri"/>
                <a:cs typeface="Calibri"/>
              </a:rPr>
              <a:t>les</a:t>
            </a:r>
            <a:r>
              <a:rPr sz="2300" spc="-80" dirty="0">
                <a:solidFill>
                  <a:srgbClr val="231F20"/>
                </a:solidFill>
                <a:latin typeface="Calibri"/>
                <a:cs typeface="Calibri"/>
              </a:rPr>
              <a:t> </a:t>
            </a:r>
            <a:r>
              <a:rPr sz="2300" spc="-10" dirty="0">
                <a:solidFill>
                  <a:srgbClr val="231F20"/>
                </a:solidFill>
                <a:latin typeface="Calibri"/>
                <a:cs typeface="Calibri"/>
              </a:rPr>
              <a:t>différentes</a:t>
            </a:r>
            <a:r>
              <a:rPr sz="2300" spc="-75" dirty="0">
                <a:solidFill>
                  <a:srgbClr val="231F20"/>
                </a:solidFill>
                <a:latin typeface="Calibri"/>
                <a:cs typeface="Calibri"/>
              </a:rPr>
              <a:t> </a:t>
            </a:r>
            <a:r>
              <a:rPr sz="2300" b="1" spc="90" dirty="0">
                <a:solidFill>
                  <a:srgbClr val="231F20"/>
                </a:solidFill>
                <a:latin typeface="Calibri"/>
                <a:cs typeface="Calibri"/>
              </a:rPr>
              <a:t>alertes</a:t>
            </a:r>
            <a:r>
              <a:rPr sz="2300" spc="20" dirty="0">
                <a:solidFill>
                  <a:srgbClr val="231F20"/>
                </a:solidFill>
                <a:latin typeface="Calibri"/>
                <a:cs typeface="Calibri"/>
              </a:rPr>
              <a:t> </a:t>
            </a:r>
            <a:r>
              <a:rPr sz="2300" dirty="0">
                <a:solidFill>
                  <a:srgbClr val="231F20"/>
                </a:solidFill>
                <a:latin typeface="Calibri"/>
                <a:cs typeface="Calibri"/>
              </a:rPr>
              <a:t>et</a:t>
            </a:r>
            <a:r>
              <a:rPr sz="2300" spc="-80" dirty="0">
                <a:solidFill>
                  <a:srgbClr val="231F20"/>
                </a:solidFill>
                <a:latin typeface="Calibri"/>
                <a:cs typeface="Calibri"/>
              </a:rPr>
              <a:t> </a:t>
            </a:r>
            <a:r>
              <a:rPr sz="2300" spc="65" dirty="0">
                <a:solidFill>
                  <a:srgbClr val="231F20"/>
                </a:solidFill>
                <a:latin typeface="Calibri"/>
                <a:cs typeface="Calibri"/>
              </a:rPr>
              <a:t>à</a:t>
            </a:r>
            <a:r>
              <a:rPr sz="2300" spc="-80" dirty="0">
                <a:solidFill>
                  <a:srgbClr val="231F20"/>
                </a:solidFill>
                <a:latin typeface="Calibri"/>
                <a:cs typeface="Calibri"/>
              </a:rPr>
              <a:t> </a:t>
            </a:r>
            <a:r>
              <a:rPr sz="2300" spc="-20" dirty="0">
                <a:solidFill>
                  <a:srgbClr val="231F20"/>
                </a:solidFill>
                <a:latin typeface="Calibri"/>
                <a:cs typeface="Calibri"/>
              </a:rPr>
              <a:t>commettre</a:t>
            </a:r>
            <a:r>
              <a:rPr sz="2300" spc="-80" dirty="0">
                <a:solidFill>
                  <a:srgbClr val="231F20"/>
                </a:solidFill>
                <a:latin typeface="Calibri"/>
                <a:cs typeface="Calibri"/>
              </a:rPr>
              <a:t> </a:t>
            </a:r>
            <a:r>
              <a:rPr sz="2300" dirty="0">
                <a:solidFill>
                  <a:srgbClr val="231F20"/>
                </a:solidFill>
                <a:latin typeface="Calibri"/>
                <a:cs typeface="Calibri"/>
              </a:rPr>
              <a:t>une</a:t>
            </a:r>
            <a:r>
              <a:rPr sz="2300" spc="-70" dirty="0">
                <a:solidFill>
                  <a:srgbClr val="231F20"/>
                </a:solidFill>
                <a:latin typeface="Calibri"/>
                <a:cs typeface="Calibri"/>
              </a:rPr>
              <a:t> </a:t>
            </a:r>
            <a:r>
              <a:rPr sz="2300" b="1" spc="40" dirty="0">
                <a:solidFill>
                  <a:srgbClr val="231F20"/>
                </a:solidFill>
                <a:latin typeface="Calibri"/>
                <a:cs typeface="Calibri"/>
              </a:rPr>
              <a:t>erreur</a:t>
            </a:r>
            <a:r>
              <a:rPr sz="2300" spc="40" dirty="0">
                <a:solidFill>
                  <a:srgbClr val="231F20"/>
                </a:solidFill>
                <a:latin typeface="Calibri"/>
                <a:cs typeface="Calibri"/>
              </a:rPr>
              <a:t>.</a:t>
            </a:r>
            <a:endParaRPr sz="2300" dirty="0">
              <a:latin typeface="Calibri"/>
              <a:cs typeface="Calibri"/>
            </a:endParaRPr>
          </a:p>
        </p:txBody>
      </p:sp>
      <p:sp>
        <p:nvSpPr>
          <p:cNvPr id="50" name="object 13">
            <a:extLst>
              <a:ext uri="{FF2B5EF4-FFF2-40B4-BE49-F238E27FC236}">
                <a16:creationId xmlns:a16="http://schemas.microsoft.com/office/drawing/2014/main" id="{5D3ACB92-B709-CFC1-5893-C7272C0CB06E}"/>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1" name="object 15">
            <a:extLst>
              <a:ext uri="{FF2B5EF4-FFF2-40B4-BE49-F238E27FC236}">
                <a16:creationId xmlns:a16="http://schemas.microsoft.com/office/drawing/2014/main" id="{7FEDF43E-359F-C9A4-B689-628F3F7144EC}"/>
              </a:ext>
            </a:extLst>
          </p:cNvPr>
          <p:cNvGrpSpPr/>
          <p:nvPr/>
        </p:nvGrpSpPr>
        <p:grpSpPr>
          <a:xfrm>
            <a:off x="717524" y="611775"/>
            <a:ext cx="18580100" cy="436245"/>
            <a:chOff x="717524" y="611775"/>
            <a:chExt cx="18580100" cy="436245"/>
          </a:xfrm>
        </p:grpSpPr>
        <p:sp>
          <p:nvSpPr>
            <p:cNvPr id="52" name="object 16">
              <a:extLst>
                <a:ext uri="{FF2B5EF4-FFF2-40B4-BE49-F238E27FC236}">
                  <a16:creationId xmlns:a16="http://schemas.microsoft.com/office/drawing/2014/main" id="{98712837-F33F-ABA2-6C3A-DE6ACA980E4A}"/>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3" name="object 17">
              <a:extLst>
                <a:ext uri="{FF2B5EF4-FFF2-40B4-BE49-F238E27FC236}">
                  <a16:creationId xmlns:a16="http://schemas.microsoft.com/office/drawing/2014/main" id="{1AD326F6-598D-DF20-34CD-71D79EF77768}"/>
                </a:ext>
              </a:extLst>
            </p:cNvPr>
            <p:cNvPicPr/>
            <p:nvPr/>
          </p:nvPicPr>
          <p:blipFill>
            <a:blip r:embed="rId5" cstate="print"/>
            <a:stretch>
              <a:fillRect/>
            </a:stretch>
          </p:blipFill>
          <p:spPr>
            <a:xfrm>
              <a:off x="10231913" y="804489"/>
              <a:ext cx="101850" cy="104708"/>
            </a:xfrm>
            <a:prstGeom prst="rect">
              <a:avLst/>
            </a:prstGeom>
          </p:spPr>
        </p:pic>
        <p:sp>
          <p:nvSpPr>
            <p:cNvPr id="54" name="object 18">
              <a:extLst>
                <a:ext uri="{FF2B5EF4-FFF2-40B4-BE49-F238E27FC236}">
                  <a16:creationId xmlns:a16="http://schemas.microsoft.com/office/drawing/2014/main" id="{63FE19E6-A6CD-1406-5685-8F908D6CF02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5" name="object 19">
              <a:extLst>
                <a:ext uri="{FF2B5EF4-FFF2-40B4-BE49-F238E27FC236}">
                  <a16:creationId xmlns:a16="http://schemas.microsoft.com/office/drawing/2014/main" id="{275EC6C9-1955-DFB6-5CC4-8CD5E77E109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6" name="object 20">
              <a:extLst>
                <a:ext uri="{FF2B5EF4-FFF2-40B4-BE49-F238E27FC236}">
                  <a16:creationId xmlns:a16="http://schemas.microsoft.com/office/drawing/2014/main" id="{D29E8BD9-3E38-9078-AAEF-787D1A183B3E}"/>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7" name="object 21">
              <a:extLst>
                <a:ext uri="{FF2B5EF4-FFF2-40B4-BE49-F238E27FC236}">
                  <a16:creationId xmlns:a16="http://schemas.microsoft.com/office/drawing/2014/main" id="{2BF513F0-9DF1-A085-8AD6-4446AC72D13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8" name="object 22">
              <a:extLst>
                <a:ext uri="{FF2B5EF4-FFF2-40B4-BE49-F238E27FC236}">
                  <a16:creationId xmlns:a16="http://schemas.microsoft.com/office/drawing/2014/main" id="{77E8FD45-6E3C-410F-00D5-8A522338D310}"/>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9" name="object 23">
              <a:extLst>
                <a:ext uri="{FF2B5EF4-FFF2-40B4-BE49-F238E27FC236}">
                  <a16:creationId xmlns:a16="http://schemas.microsoft.com/office/drawing/2014/main" id="{1E615DF2-39F6-2C2F-C33D-0CBB2AD2CA4F}"/>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0" name="object 24">
              <a:extLst>
                <a:ext uri="{FF2B5EF4-FFF2-40B4-BE49-F238E27FC236}">
                  <a16:creationId xmlns:a16="http://schemas.microsoft.com/office/drawing/2014/main" id="{F79CD436-324E-9E98-F275-23B77A31B138}"/>
                </a:ext>
              </a:extLst>
            </p:cNvPr>
            <p:cNvPicPr/>
            <p:nvPr/>
          </p:nvPicPr>
          <p:blipFill>
            <a:blip r:embed="rId6" cstate="print"/>
            <a:stretch>
              <a:fillRect/>
            </a:stretch>
          </p:blipFill>
          <p:spPr>
            <a:xfrm>
              <a:off x="908206" y="665402"/>
              <a:ext cx="90711" cy="160393"/>
            </a:xfrm>
            <a:prstGeom prst="rect">
              <a:avLst/>
            </a:prstGeom>
          </p:spPr>
        </p:pic>
        <p:sp>
          <p:nvSpPr>
            <p:cNvPr id="61" name="object 25">
              <a:extLst>
                <a:ext uri="{FF2B5EF4-FFF2-40B4-BE49-F238E27FC236}">
                  <a16:creationId xmlns:a16="http://schemas.microsoft.com/office/drawing/2014/main" id="{453FC2E7-2BB0-981B-A7A5-FB78EDBCC73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2" name="object 26">
              <a:extLst>
                <a:ext uri="{FF2B5EF4-FFF2-40B4-BE49-F238E27FC236}">
                  <a16:creationId xmlns:a16="http://schemas.microsoft.com/office/drawing/2014/main" id="{D18B96EE-615C-2D3C-BF84-FAE219F7DAE9}"/>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3" name="object 27">
              <a:extLst>
                <a:ext uri="{FF2B5EF4-FFF2-40B4-BE49-F238E27FC236}">
                  <a16:creationId xmlns:a16="http://schemas.microsoft.com/office/drawing/2014/main" id="{6E541289-A7E2-5AEE-51FA-47F96ABA0EF1}"/>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4" name="object 28">
              <a:extLst>
                <a:ext uri="{FF2B5EF4-FFF2-40B4-BE49-F238E27FC236}">
                  <a16:creationId xmlns:a16="http://schemas.microsoft.com/office/drawing/2014/main" id="{241052CC-2668-2029-88D8-73492777DA2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5" name="object 29">
              <a:extLst>
                <a:ext uri="{FF2B5EF4-FFF2-40B4-BE49-F238E27FC236}">
                  <a16:creationId xmlns:a16="http://schemas.microsoft.com/office/drawing/2014/main" id="{7011259D-DB47-4E8F-6934-9F8CABC8AF32}"/>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6" name="object 30">
              <a:extLst>
                <a:ext uri="{FF2B5EF4-FFF2-40B4-BE49-F238E27FC236}">
                  <a16:creationId xmlns:a16="http://schemas.microsoft.com/office/drawing/2014/main" id="{D68A778B-12B1-A45E-9A61-AFE1372A053B}"/>
                </a:ext>
              </a:extLst>
            </p:cNvPr>
            <p:cNvPicPr/>
            <p:nvPr/>
          </p:nvPicPr>
          <p:blipFill>
            <a:blip r:embed="rId7" cstate="print"/>
            <a:stretch>
              <a:fillRect/>
            </a:stretch>
          </p:blipFill>
          <p:spPr>
            <a:xfrm>
              <a:off x="10152472" y="665402"/>
              <a:ext cx="90718" cy="160393"/>
            </a:xfrm>
            <a:prstGeom prst="rect">
              <a:avLst/>
            </a:prstGeom>
          </p:spPr>
        </p:pic>
      </p:grpSp>
      <p:sp>
        <p:nvSpPr>
          <p:cNvPr id="67" name="object 77">
            <a:extLst>
              <a:ext uri="{FF2B5EF4-FFF2-40B4-BE49-F238E27FC236}">
                <a16:creationId xmlns:a16="http://schemas.microsoft.com/office/drawing/2014/main" id="{4B91069E-4911-3E11-CCDD-5C7043BF49BF}"/>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dirty="0">
                <a:solidFill>
                  <a:srgbClr val="1D1D1B"/>
                </a:solidFill>
                <a:latin typeface="Calibri"/>
                <a:cs typeface="Calibri"/>
              </a:rPr>
              <a:t>TO CLICK OR NOT TO CLICK ?</a:t>
            </a:r>
            <a:endParaRPr lang="en-US" sz="12200" b="1" spc="-30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a:p>
        </p:txBody>
      </p:sp>
      <p:sp>
        <p:nvSpPr>
          <p:cNvPr id="54" name="object 13">
            <a:extLst>
              <a:ext uri="{FF2B5EF4-FFF2-40B4-BE49-F238E27FC236}">
                <a16:creationId xmlns:a16="http://schemas.microsoft.com/office/drawing/2014/main" id="{1A24D130-02EB-7F78-87D3-F94AF2F16BC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5" name="object 15">
            <a:extLst>
              <a:ext uri="{FF2B5EF4-FFF2-40B4-BE49-F238E27FC236}">
                <a16:creationId xmlns:a16="http://schemas.microsoft.com/office/drawing/2014/main" id="{FA4A38DA-D11B-4666-4222-A3484BD5E7D7}"/>
              </a:ext>
            </a:extLst>
          </p:cNvPr>
          <p:cNvGrpSpPr/>
          <p:nvPr/>
        </p:nvGrpSpPr>
        <p:grpSpPr>
          <a:xfrm>
            <a:off x="717524" y="611775"/>
            <a:ext cx="18580100" cy="436245"/>
            <a:chOff x="717524" y="611775"/>
            <a:chExt cx="18580100" cy="436245"/>
          </a:xfrm>
        </p:grpSpPr>
        <p:sp>
          <p:nvSpPr>
            <p:cNvPr id="56" name="object 16">
              <a:extLst>
                <a:ext uri="{FF2B5EF4-FFF2-40B4-BE49-F238E27FC236}">
                  <a16:creationId xmlns:a16="http://schemas.microsoft.com/office/drawing/2014/main" id="{4FA97C4C-9560-ADF0-3D61-90E02EF825A6}"/>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7" name="object 17">
              <a:extLst>
                <a:ext uri="{FF2B5EF4-FFF2-40B4-BE49-F238E27FC236}">
                  <a16:creationId xmlns:a16="http://schemas.microsoft.com/office/drawing/2014/main" id="{6050898C-58E0-6CF3-BB44-903E01DDDEC0}"/>
                </a:ext>
              </a:extLst>
            </p:cNvPr>
            <p:cNvPicPr/>
            <p:nvPr/>
          </p:nvPicPr>
          <p:blipFill>
            <a:blip r:embed="rId4" cstate="print"/>
            <a:stretch>
              <a:fillRect/>
            </a:stretch>
          </p:blipFill>
          <p:spPr>
            <a:xfrm>
              <a:off x="10231913" y="804489"/>
              <a:ext cx="101850" cy="104708"/>
            </a:xfrm>
            <a:prstGeom prst="rect">
              <a:avLst/>
            </a:prstGeom>
          </p:spPr>
        </p:pic>
        <p:sp>
          <p:nvSpPr>
            <p:cNvPr id="58" name="object 18">
              <a:extLst>
                <a:ext uri="{FF2B5EF4-FFF2-40B4-BE49-F238E27FC236}">
                  <a16:creationId xmlns:a16="http://schemas.microsoft.com/office/drawing/2014/main" id="{3B3B6837-A241-9DE0-A9E7-C2B96890333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9" name="object 19">
              <a:extLst>
                <a:ext uri="{FF2B5EF4-FFF2-40B4-BE49-F238E27FC236}">
                  <a16:creationId xmlns:a16="http://schemas.microsoft.com/office/drawing/2014/main" id="{64045819-B883-4D54-4DA4-B295D38B7D9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60" name="object 20">
              <a:extLst>
                <a:ext uri="{FF2B5EF4-FFF2-40B4-BE49-F238E27FC236}">
                  <a16:creationId xmlns:a16="http://schemas.microsoft.com/office/drawing/2014/main" id="{410BE4A1-F347-4EB4-F564-7C416DCFB5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1">
              <a:extLst>
                <a:ext uri="{FF2B5EF4-FFF2-40B4-BE49-F238E27FC236}">
                  <a16:creationId xmlns:a16="http://schemas.microsoft.com/office/drawing/2014/main" id="{AEF4F2EC-D751-0FA1-1223-9F66FA7838F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2">
              <a:extLst>
                <a:ext uri="{FF2B5EF4-FFF2-40B4-BE49-F238E27FC236}">
                  <a16:creationId xmlns:a16="http://schemas.microsoft.com/office/drawing/2014/main" id="{D4C9B25D-4EC7-4656-12C9-169E04ED5F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63" name="object 23">
              <a:extLst>
                <a:ext uri="{FF2B5EF4-FFF2-40B4-BE49-F238E27FC236}">
                  <a16:creationId xmlns:a16="http://schemas.microsoft.com/office/drawing/2014/main" id="{06D9AAA4-F58C-274A-6287-C184476BEA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4" name="object 24">
              <a:extLst>
                <a:ext uri="{FF2B5EF4-FFF2-40B4-BE49-F238E27FC236}">
                  <a16:creationId xmlns:a16="http://schemas.microsoft.com/office/drawing/2014/main" id="{A33421F1-5F06-ECC5-5F71-3FB788A084CD}"/>
                </a:ext>
              </a:extLst>
            </p:cNvPr>
            <p:cNvPicPr/>
            <p:nvPr/>
          </p:nvPicPr>
          <p:blipFill>
            <a:blip r:embed="rId5" cstate="print"/>
            <a:stretch>
              <a:fillRect/>
            </a:stretch>
          </p:blipFill>
          <p:spPr>
            <a:xfrm>
              <a:off x="908206" y="665402"/>
              <a:ext cx="90711" cy="160393"/>
            </a:xfrm>
            <a:prstGeom prst="rect">
              <a:avLst/>
            </a:prstGeom>
          </p:spPr>
        </p:pic>
        <p:sp>
          <p:nvSpPr>
            <p:cNvPr id="65" name="object 25">
              <a:extLst>
                <a:ext uri="{FF2B5EF4-FFF2-40B4-BE49-F238E27FC236}">
                  <a16:creationId xmlns:a16="http://schemas.microsoft.com/office/drawing/2014/main" id="{25F734D4-3454-38F5-2E1F-2AAFA4CB394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6" name="object 26">
              <a:extLst>
                <a:ext uri="{FF2B5EF4-FFF2-40B4-BE49-F238E27FC236}">
                  <a16:creationId xmlns:a16="http://schemas.microsoft.com/office/drawing/2014/main" id="{D0EF648F-0907-981D-2E35-8FB7C1771D8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7" name="object 27">
              <a:extLst>
                <a:ext uri="{FF2B5EF4-FFF2-40B4-BE49-F238E27FC236}">
                  <a16:creationId xmlns:a16="http://schemas.microsoft.com/office/drawing/2014/main" id="{134B19D8-13EB-5163-D7F6-984E11FBA71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8" name="object 28">
              <a:extLst>
                <a:ext uri="{FF2B5EF4-FFF2-40B4-BE49-F238E27FC236}">
                  <a16:creationId xmlns:a16="http://schemas.microsoft.com/office/drawing/2014/main" id="{949F63AE-9527-3368-B64A-7B23A8892C6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9" name="object 29">
              <a:extLst>
                <a:ext uri="{FF2B5EF4-FFF2-40B4-BE49-F238E27FC236}">
                  <a16:creationId xmlns:a16="http://schemas.microsoft.com/office/drawing/2014/main" id="{7580DDBF-EECB-DE59-5ABD-5758A1E5835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70" name="object 30">
              <a:extLst>
                <a:ext uri="{FF2B5EF4-FFF2-40B4-BE49-F238E27FC236}">
                  <a16:creationId xmlns:a16="http://schemas.microsoft.com/office/drawing/2014/main" id="{7C00BAB2-848B-4D2B-C4A0-85AD89ED1739}"/>
                </a:ext>
              </a:extLst>
            </p:cNvPr>
            <p:cNvPicPr/>
            <p:nvPr/>
          </p:nvPicPr>
          <p:blipFill>
            <a:blip r:embed="rId6" cstate="print"/>
            <a:stretch>
              <a:fillRect/>
            </a:stretch>
          </p:blipFill>
          <p:spPr>
            <a:xfrm>
              <a:off x="10152472" y="665402"/>
              <a:ext cx="90718" cy="160393"/>
            </a:xfrm>
            <a:prstGeom prst="rect">
              <a:avLst/>
            </a:prstGeom>
          </p:spPr>
        </p:pic>
      </p:grpSp>
      <p:sp>
        <p:nvSpPr>
          <p:cNvPr id="71" name="object 77">
            <a:extLst>
              <a:ext uri="{FF2B5EF4-FFF2-40B4-BE49-F238E27FC236}">
                <a16:creationId xmlns:a16="http://schemas.microsoft.com/office/drawing/2014/main" id="{3C369771-1D95-FEEE-0E51-8C7353EC232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2"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dirty="0"/>
            </a:p>
          </p:txBody>
        </p:sp>
        <p:pic>
          <p:nvPicPr>
            <p:cNvPr id="14" name="object 14"/>
            <p:cNvPicPr/>
            <p:nvPr/>
          </p:nvPicPr>
          <p:blipFill>
            <a:blip r:embed="rId4" cstate="print"/>
            <a:stretch>
              <a:fillRect/>
            </a:stretch>
          </p:blipFill>
          <p:spPr>
            <a:xfrm>
              <a:off x="5971013" y="7412012"/>
              <a:ext cx="91190" cy="87568"/>
            </a:xfrm>
            <a:prstGeom prst="rect">
              <a:avLst/>
            </a:prstGeom>
          </p:spPr>
        </p:pic>
        <p:pic>
          <p:nvPicPr>
            <p:cNvPr id="15" name="object 15"/>
            <p:cNvPicPr/>
            <p:nvPr/>
          </p:nvPicPr>
          <p:blipFill>
            <a:blip r:embed="rId5" cstate="print"/>
            <a:stretch>
              <a:fillRect/>
            </a:stretch>
          </p:blipFill>
          <p:spPr>
            <a:xfrm>
              <a:off x="6135868" y="7396545"/>
              <a:ext cx="91190" cy="87568"/>
            </a:xfrm>
            <a:prstGeom prst="rect">
              <a:avLst/>
            </a:prstGeom>
          </p:spPr>
        </p:pic>
        <p:pic>
          <p:nvPicPr>
            <p:cNvPr id="16" name="object 16"/>
            <p:cNvPicPr/>
            <p:nvPr/>
          </p:nvPicPr>
          <p:blipFill>
            <a:blip r:embed="rId6" cstate="print"/>
            <a:stretch>
              <a:fillRect/>
            </a:stretch>
          </p:blipFill>
          <p:spPr>
            <a:xfrm>
              <a:off x="6300728" y="7381085"/>
              <a:ext cx="91180" cy="87568"/>
            </a:xfrm>
            <a:prstGeom prst="rect">
              <a:avLst/>
            </a:prstGeom>
          </p:spPr>
        </p:pic>
        <p:pic>
          <p:nvPicPr>
            <p:cNvPr id="17" name="object 17"/>
            <p:cNvPicPr/>
            <p:nvPr/>
          </p:nvPicPr>
          <p:blipFill>
            <a:blip r:embed="rId7" cstate="print"/>
            <a:stretch>
              <a:fillRect/>
            </a:stretch>
          </p:blipFill>
          <p:spPr>
            <a:xfrm>
              <a:off x="6465593" y="7365618"/>
              <a:ext cx="91180" cy="87568"/>
            </a:xfrm>
            <a:prstGeom prst="rect">
              <a:avLst/>
            </a:prstGeom>
          </p:spPr>
        </p:pic>
        <p:pic>
          <p:nvPicPr>
            <p:cNvPr id="18" name="object 18"/>
            <p:cNvPicPr/>
            <p:nvPr/>
          </p:nvPicPr>
          <p:blipFill>
            <a:blip r:embed="rId8"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sz="1400" b="1" spc="-45" dirty="0">
                <a:solidFill>
                  <a:srgbClr val="4E4E50"/>
                </a:solidFill>
                <a:latin typeface="Lucida Sans"/>
                <a:cs typeface="Lucida Sans"/>
              </a:rPr>
              <a:t>cybersecurite</a:t>
            </a:r>
            <a:endParaRPr sz="140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dirty="0"/>
          </a:p>
        </p:txBody>
      </p:sp>
      <p:sp>
        <p:nvSpPr>
          <p:cNvPr id="23" name="object 23"/>
          <p:cNvSpPr txBox="1"/>
          <p:nvPr/>
        </p:nvSpPr>
        <p:spPr>
          <a:xfrm rot="21300000">
            <a:off x="4609465" y="5228885"/>
            <a:ext cx="3144115" cy="430824"/>
          </a:xfrm>
          <a:prstGeom prst="rect">
            <a:avLst/>
          </a:prstGeom>
        </p:spPr>
        <p:txBody>
          <a:bodyPr vert="horz" wrap="square" lIns="0" tIns="0" rIns="0" bIns="0" rtlCol="0">
            <a:spAutoFit/>
          </a:bodyPr>
          <a:lstStyle/>
          <a:p>
            <a:pPr>
              <a:lnSpc>
                <a:spcPts val="3260"/>
              </a:lnSpc>
            </a:pPr>
            <a:r>
              <a:rPr lang="fr-FR" sz="3350" b="1" spc="-150" dirty="0">
                <a:solidFill>
                  <a:srgbClr val="1D1D1B"/>
                </a:solidFill>
                <a:latin typeface="Calibri"/>
                <a:cs typeface="Calibri"/>
              </a:rPr>
              <a:t>DES TRAV</a:t>
            </a:r>
            <a:r>
              <a:rPr lang="fr-FR" sz="5025" b="1" spc="-150" baseline="1658" dirty="0">
                <a:solidFill>
                  <a:srgbClr val="1D1D1B"/>
                </a:solidFill>
                <a:latin typeface="Calibri"/>
                <a:cs typeface="Calibri"/>
              </a:rPr>
              <a:t>AILLEU</a:t>
            </a:r>
            <a:r>
              <a:rPr lang="fr-FR" sz="5025" b="1" spc="-150" baseline="2487" dirty="0">
                <a:solidFill>
                  <a:srgbClr val="1D1D1B"/>
                </a:solidFill>
                <a:latin typeface="Calibri"/>
                <a:cs typeface="Calibri"/>
              </a:rPr>
              <a:t>RS</a:t>
            </a:r>
            <a:endParaRPr lang="fr-FR" sz="5025" b="1" spc="-150" baseline="2487" dirty="0">
              <a:latin typeface="Calibri"/>
              <a:cs typeface="Calibri"/>
            </a:endParaRPr>
          </a:p>
        </p:txBody>
      </p:sp>
      <p:sp>
        <p:nvSpPr>
          <p:cNvPr id="24" name="object 24"/>
          <p:cNvSpPr txBox="1"/>
          <p:nvPr/>
        </p:nvSpPr>
        <p:spPr>
          <a:xfrm rot="21300000">
            <a:off x="4120467" y="5742694"/>
            <a:ext cx="4218611" cy="430824"/>
          </a:xfrm>
          <a:prstGeom prst="rect">
            <a:avLst/>
          </a:prstGeom>
        </p:spPr>
        <p:txBody>
          <a:bodyPr vert="horz" wrap="square" lIns="0" tIns="0" rIns="0" bIns="0" rtlCol="0">
            <a:spAutoFit/>
          </a:bodyPr>
          <a:lstStyle/>
          <a:p>
            <a:pPr>
              <a:lnSpc>
                <a:spcPts val="3275"/>
              </a:lnSpc>
            </a:pPr>
            <a:r>
              <a:rPr lang="fr-FR" sz="3350" b="1" spc="-150" dirty="0">
                <a:solidFill>
                  <a:srgbClr val="1D1D1B"/>
                </a:solidFill>
                <a:latin typeface="Calibri"/>
                <a:cs typeface="Calibri"/>
              </a:rPr>
              <a:t>DANS LA C</a:t>
            </a:r>
            <a:r>
              <a:rPr lang="fr-FR" sz="5025" b="1" spc="-150" baseline="1658" dirty="0">
                <a:solidFill>
                  <a:srgbClr val="1D1D1B"/>
                </a:solidFill>
                <a:latin typeface="Calibri"/>
                <a:cs typeface="Calibri"/>
              </a:rPr>
              <a:t>YBER</a:t>
            </a:r>
            <a:r>
              <a:rPr lang="fr-FR" sz="5025" b="1" spc="-150" baseline="2487" dirty="0">
                <a:solidFill>
                  <a:srgbClr val="1D1D1B"/>
                </a:solidFill>
                <a:latin typeface="Calibri"/>
                <a:cs typeface="Calibri"/>
              </a:rPr>
              <a:t>SÉCURITÉ</a:t>
            </a:r>
            <a:endParaRPr lang="fr-FR" sz="5025" b="1" spc="-150" baseline="2487"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nSpc>
                <a:spcPts val="3265"/>
              </a:lnSpc>
            </a:pPr>
            <a:r>
              <a:rPr lang="fr-FR" sz="3350" b="1" spc="-300" dirty="0">
                <a:solidFill>
                  <a:srgbClr val="1D1D1B"/>
                </a:solidFill>
                <a:latin typeface="Calibri"/>
                <a:cs typeface="Calibri"/>
              </a:rPr>
              <a:t>ONT MOINS </a:t>
            </a:r>
            <a:r>
              <a:rPr lang="fr-FR" sz="5025" b="1" spc="-300" baseline="1658" dirty="0">
                <a:solidFill>
                  <a:srgbClr val="1D1D1B"/>
                </a:solidFill>
                <a:latin typeface="Calibri"/>
                <a:cs typeface="Calibri"/>
              </a:rPr>
              <a:t>DE 30 </a:t>
            </a:r>
            <a:r>
              <a:rPr lang="fr-FR" sz="5025" b="1" spc="-300" baseline="2487" dirty="0">
                <a:solidFill>
                  <a:srgbClr val="1D1D1B"/>
                </a:solidFill>
                <a:latin typeface="Calibri"/>
                <a:cs typeface="Calibri"/>
              </a:rPr>
              <a:t>ANS</a:t>
            </a:r>
            <a:endParaRPr lang="fr-FR" sz="5025" b="1" spc="-300" baseline="2487" dirty="0">
              <a:latin typeface="Calibri"/>
              <a:cs typeface="Calibri"/>
            </a:endParaRPr>
          </a:p>
        </p:txBody>
      </p:sp>
      <p:sp>
        <p:nvSpPr>
          <p:cNvPr id="29" name="object 29"/>
          <p:cNvSpPr txBox="1"/>
          <p:nvPr/>
        </p:nvSpPr>
        <p:spPr>
          <a:xfrm rot="21300000">
            <a:off x="4058239" y="7852451"/>
            <a:ext cx="1015629" cy="179705"/>
          </a:xfrm>
          <a:prstGeom prst="rect">
            <a:avLst/>
          </a:prstGeom>
        </p:spPr>
        <p:txBody>
          <a:bodyPr vert="horz" wrap="square" lIns="0" tIns="0" rIns="0" bIns="0" rtlCol="0">
            <a:spAutoFit/>
          </a:bodyPr>
          <a:lstStyle/>
          <a:p>
            <a:pPr>
              <a:lnSpc>
                <a:spcPts val="1415"/>
              </a:lnSpc>
            </a:pPr>
            <a:r>
              <a:rPr sz="1400" spc="-85" dirty="0">
                <a:solidFill>
                  <a:srgbClr val="4E4E50"/>
                </a:solidFill>
                <a:latin typeface="Lucida Sans"/>
                <a:cs typeface="Lucida Sans"/>
              </a:rPr>
              <a:t>20.451</a:t>
            </a:r>
            <a:r>
              <a:rPr sz="1400" spc="-70" dirty="0">
                <a:solidFill>
                  <a:srgbClr val="4E4E50"/>
                </a:solidFill>
                <a:latin typeface="Lucida Sans"/>
                <a:cs typeface="Lucida Sans"/>
              </a:rPr>
              <a:t> </a:t>
            </a:r>
            <a:r>
              <a:rPr sz="2100" spc="-30" baseline="1984" dirty="0">
                <a:solidFill>
                  <a:srgbClr val="4E4E50"/>
                </a:solidFill>
                <a:latin typeface="Lucida Sans"/>
                <a:cs typeface="Lucida Sans"/>
              </a:rPr>
              <a:t>vues</a:t>
            </a:r>
            <a:endParaRPr sz="2100" baseline="1984"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sz="1300" spc="-40" dirty="0">
                <a:solidFill>
                  <a:srgbClr val="A4A6A9"/>
                </a:solidFill>
                <a:latin typeface="Lucida Sans"/>
                <a:cs typeface="Lucida Sans"/>
              </a:rPr>
              <a:t>Voir</a:t>
            </a:r>
            <a:r>
              <a:rPr sz="1300" spc="-80" dirty="0">
                <a:solidFill>
                  <a:srgbClr val="A4A6A9"/>
                </a:solidFill>
                <a:latin typeface="Lucida Sans"/>
                <a:cs typeface="Lucida Sans"/>
              </a:rPr>
              <a:t> </a:t>
            </a:r>
            <a:r>
              <a:rPr sz="1300" spc="-25" dirty="0">
                <a:solidFill>
                  <a:srgbClr val="A4A6A9"/>
                </a:solidFill>
                <a:latin typeface="Lucida Sans"/>
                <a:cs typeface="Lucida Sans"/>
              </a:rPr>
              <a:t>les</a:t>
            </a:r>
            <a:r>
              <a:rPr sz="1300" spc="-75" dirty="0">
                <a:solidFill>
                  <a:srgbClr val="A4A6A9"/>
                </a:solidFill>
                <a:latin typeface="Lucida Sans"/>
                <a:cs typeface="Lucida Sans"/>
              </a:rPr>
              <a:t> </a:t>
            </a:r>
            <a:r>
              <a:rPr sz="1950" spc="-112" baseline="2136" dirty="0">
                <a:solidFill>
                  <a:srgbClr val="A4A6A9"/>
                </a:solidFill>
                <a:latin typeface="Lucida Sans"/>
                <a:cs typeface="Lucida Sans"/>
              </a:rPr>
              <a:t>245</a:t>
            </a:r>
            <a:r>
              <a:rPr sz="1950" spc="-120" baseline="2136" dirty="0">
                <a:solidFill>
                  <a:srgbClr val="A4A6A9"/>
                </a:solidFill>
                <a:latin typeface="Lucida Sans"/>
                <a:cs typeface="Lucida Sans"/>
              </a:rPr>
              <a:t> </a:t>
            </a:r>
            <a:r>
              <a:rPr sz="1950" spc="-15" baseline="2136" dirty="0">
                <a:solidFill>
                  <a:srgbClr val="A4A6A9"/>
                </a:solidFill>
                <a:latin typeface="Lucida Sans"/>
                <a:cs typeface="Lucida Sans"/>
              </a:rPr>
              <a:t>commentaires</a:t>
            </a:r>
            <a:endParaRPr sz="1950" baseline="2136" dirty="0">
              <a:latin typeface="Lucida Sans"/>
              <a:cs typeface="Lucida Sans"/>
            </a:endParaRPr>
          </a:p>
        </p:txBody>
      </p:sp>
      <p:sp>
        <p:nvSpPr>
          <p:cNvPr id="31" name="object 31"/>
          <p:cNvSpPr txBox="1"/>
          <p:nvPr/>
        </p:nvSpPr>
        <p:spPr>
          <a:xfrm rot="21300000">
            <a:off x="4110358" y="8402033"/>
            <a:ext cx="799728" cy="120650"/>
          </a:xfrm>
          <a:prstGeom prst="rect">
            <a:avLst/>
          </a:prstGeom>
        </p:spPr>
        <p:txBody>
          <a:bodyPr vert="horz" wrap="square" lIns="0" tIns="0" rIns="0" bIns="0" rtlCol="0">
            <a:spAutoFit/>
          </a:bodyPr>
          <a:lstStyle/>
          <a:p>
            <a:pPr>
              <a:lnSpc>
                <a:spcPts val="950"/>
              </a:lnSpc>
            </a:pPr>
            <a:r>
              <a:rPr sz="950" spc="-20" dirty="0">
                <a:solidFill>
                  <a:srgbClr val="A4A6A9"/>
                </a:solidFill>
                <a:latin typeface="Lucida Sans"/>
                <a:cs typeface="Lucida Sans"/>
              </a:rPr>
              <a:t>IL</a:t>
            </a:r>
            <a:r>
              <a:rPr sz="950" spc="-55" dirty="0">
                <a:solidFill>
                  <a:srgbClr val="A4A6A9"/>
                </a:solidFill>
                <a:latin typeface="Lucida Sans"/>
                <a:cs typeface="Lucida Sans"/>
              </a:rPr>
              <a:t> </a:t>
            </a:r>
            <a:r>
              <a:rPr sz="950" spc="-75" dirty="0">
                <a:solidFill>
                  <a:srgbClr val="A4A6A9"/>
                </a:solidFill>
                <a:latin typeface="Lucida Sans"/>
                <a:cs typeface="Lucida Sans"/>
              </a:rPr>
              <a:t>Y</a:t>
            </a:r>
            <a:r>
              <a:rPr sz="950" spc="-55" dirty="0">
                <a:solidFill>
                  <a:srgbClr val="A4A6A9"/>
                </a:solidFill>
                <a:latin typeface="Lucida Sans"/>
                <a:cs typeface="Lucida Sans"/>
              </a:rPr>
              <a:t> </a:t>
            </a:r>
            <a:r>
              <a:rPr sz="950" spc="-65" dirty="0">
                <a:solidFill>
                  <a:srgbClr val="A4A6A9"/>
                </a:solidFill>
                <a:latin typeface="Lucida Sans"/>
                <a:cs typeface="Lucida Sans"/>
              </a:rPr>
              <a:t>A</a:t>
            </a:r>
            <a:r>
              <a:rPr sz="950" spc="-55" dirty="0">
                <a:solidFill>
                  <a:srgbClr val="A4A6A9"/>
                </a:solidFill>
                <a:latin typeface="Lucida Sans"/>
                <a:cs typeface="Lucida Sans"/>
              </a:rPr>
              <a:t> </a:t>
            </a:r>
            <a:r>
              <a:rPr sz="950" spc="-70" dirty="0">
                <a:solidFill>
                  <a:srgbClr val="A4A6A9"/>
                </a:solidFill>
                <a:latin typeface="Lucida Sans"/>
                <a:cs typeface="Lucida Sans"/>
              </a:rPr>
              <a:t>2</a:t>
            </a:r>
            <a:r>
              <a:rPr sz="950" spc="-55" dirty="0">
                <a:solidFill>
                  <a:srgbClr val="A4A6A9"/>
                </a:solidFill>
                <a:latin typeface="Lucida Sans"/>
                <a:cs typeface="Lucida Sans"/>
              </a:rPr>
              <a:t> </a:t>
            </a:r>
            <a:r>
              <a:rPr sz="950" spc="-10" dirty="0">
                <a:solidFill>
                  <a:srgbClr val="A4A6A9"/>
                </a:solidFill>
                <a:latin typeface="Lucida Sans"/>
                <a:cs typeface="Lucida Sans"/>
              </a:rPr>
              <a:t>JOURS</a:t>
            </a:r>
            <a:endParaRPr sz="950" dirty="0">
              <a:latin typeface="Lucida Sans"/>
              <a:cs typeface="Lucida Sans"/>
            </a:endParaRPr>
          </a:p>
        </p:txBody>
      </p:sp>
      <p:pic>
        <p:nvPicPr>
          <p:cNvPr id="33" name="object 33"/>
          <p:cNvPicPr/>
          <p:nvPr/>
        </p:nvPicPr>
        <p:blipFill>
          <a:blip r:embed="rId9"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dirty="0"/>
          </a:p>
        </p:txBody>
      </p:sp>
      <p:pic>
        <p:nvPicPr>
          <p:cNvPr id="40" name="object 40"/>
          <p:cNvPicPr/>
          <p:nvPr/>
        </p:nvPicPr>
        <p:blipFill>
          <a:blip r:embed="rId10" cstate="print"/>
          <a:stretch>
            <a:fillRect/>
          </a:stretch>
        </p:blipFill>
        <p:spPr>
          <a:xfrm>
            <a:off x="16663225" y="2956810"/>
            <a:ext cx="65726" cy="63627"/>
          </a:xfrm>
          <a:prstGeom prst="rect">
            <a:avLst/>
          </a:prstGeom>
        </p:spPr>
      </p:pic>
      <p:pic>
        <p:nvPicPr>
          <p:cNvPr id="41" name="object 41"/>
          <p:cNvPicPr/>
          <p:nvPr/>
        </p:nvPicPr>
        <p:blipFill>
          <a:blip r:embed="rId11" cstate="print"/>
          <a:stretch>
            <a:fillRect/>
          </a:stretch>
        </p:blipFill>
        <p:spPr>
          <a:xfrm>
            <a:off x="16778767" y="2985667"/>
            <a:ext cx="65723" cy="63625"/>
          </a:xfrm>
          <a:prstGeom prst="rect">
            <a:avLst/>
          </a:prstGeom>
        </p:spPr>
      </p:pic>
      <p:pic>
        <p:nvPicPr>
          <p:cNvPr id="42" name="object 42"/>
          <p:cNvPicPr/>
          <p:nvPr/>
        </p:nvPicPr>
        <p:blipFill>
          <a:blip r:embed="rId12"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dirty="0"/>
          </a:p>
        </p:txBody>
      </p:sp>
      <p:pic>
        <p:nvPicPr>
          <p:cNvPr id="44" name="object 44"/>
          <p:cNvPicPr/>
          <p:nvPr/>
        </p:nvPicPr>
        <p:blipFill>
          <a:blip r:embed="rId13" cstate="print"/>
          <a:stretch>
            <a:fillRect/>
          </a:stretch>
        </p:blipFill>
        <p:spPr>
          <a:xfrm>
            <a:off x="11399104" y="9332508"/>
            <a:ext cx="128588" cy="124469"/>
          </a:xfrm>
          <a:prstGeom prst="rect">
            <a:avLst/>
          </a:prstGeom>
        </p:spPr>
      </p:pic>
      <p:pic>
        <p:nvPicPr>
          <p:cNvPr id="45" name="object 45"/>
          <p:cNvPicPr/>
          <p:nvPr/>
        </p:nvPicPr>
        <p:blipFill>
          <a:blip r:embed="rId14" cstate="print"/>
          <a:stretch>
            <a:fillRect/>
          </a:stretch>
        </p:blipFill>
        <p:spPr>
          <a:xfrm>
            <a:off x="11625179" y="9388966"/>
            <a:ext cx="128598" cy="124471"/>
          </a:xfrm>
          <a:prstGeom prst="rect">
            <a:avLst/>
          </a:prstGeom>
        </p:spPr>
      </p:pic>
      <p:pic>
        <p:nvPicPr>
          <p:cNvPr id="46" name="object 46"/>
          <p:cNvPicPr/>
          <p:nvPr/>
        </p:nvPicPr>
        <p:blipFill>
          <a:blip r:embed="rId13" cstate="print"/>
          <a:stretch>
            <a:fillRect/>
          </a:stretch>
        </p:blipFill>
        <p:spPr>
          <a:xfrm>
            <a:off x="11851264" y="9445422"/>
            <a:ext cx="128588" cy="124469"/>
          </a:xfrm>
          <a:prstGeom prst="rect">
            <a:avLst/>
          </a:prstGeom>
        </p:spPr>
      </p:pic>
      <p:pic>
        <p:nvPicPr>
          <p:cNvPr id="47" name="object 47"/>
          <p:cNvPicPr/>
          <p:nvPr/>
        </p:nvPicPr>
        <p:blipFill>
          <a:blip r:embed="rId15" cstate="print"/>
          <a:stretch>
            <a:fillRect/>
          </a:stretch>
        </p:blipFill>
        <p:spPr>
          <a:xfrm>
            <a:off x="12077355" y="9501883"/>
            <a:ext cx="128592" cy="124469"/>
          </a:xfrm>
          <a:prstGeom prst="rect">
            <a:avLst/>
          </a:prstGeom>
        </p:spPr>
      </p:pic>
      <p:pic>
        <p:nvPicPr>
          <p:cNvPr id="48" name="object 48"/>
          <p:cNvPicPr/>
          <p:nvPr/>
        </p:nvPicPr>
        <p:blipFill>
          <a:blip r:embed="rId16"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sz="2000" b="1" spc="-75" dirty="0">
                <a:solidFill>
                  <a:srgbClr val="4E4E50"/>
                </a:solidFill>
                <a:latin typeface="Lucida Sans"/>
                <a:cs typeface="Lucida Sans"/>
              </a:rPr>
              <a:t>cybersecurite</a:t>
            </a:r>
            <a:endParaRPr sz="200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fr-FR" sz="33350" spc="-5000" dirty="0">
                <a:solidFill>
                  <a:srgbClr val="FFFFFF"/>
                </a:solidFill>
                <a:effectLst>
                  <a:outerShdw blurRad="38100" dist="38100" dir="2700000" algn="tl">
                    <a:srgbClr val="000000">
                      <a:alpha val="43137"/>
                    </a:srgbClr>
                  </a:outerShdw>
                </a:effectLst>
                <a:latin typeface="Calibri"/>
                <a:cs typeface="Calibri"/>
              </a:rPr>
              <a:t>47</a:t>
            </a:r>
            <a:r>
              <a:rPr lang="fr-FR" sz="16600" spc="-5000" dirty="0">
                <a:solidFill>
                  <a:srgbClr val="FFFFFF"/>
                </a:solidFill>
                <a:effectLst>
                  <a:outerShdw blurRad="38100" dist="38100" dir="2700000" algn="tl">
                    <a:srgbClr val="000000">
                      <a:alpha val="43137"/>
                    </a:srgbClr>
                  </a:outerShdw>
                </a:effectLst>
                <a:latin typeface="Calibri"/>
                <a:cs typeface="Calibri"/>
              </a:rPr>
              <a:t>%</a:t>
            </a:r>
            <a:endParaRPr lang="fr-FR" sz="8800" spc="-500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DES NOUVEAUX</a:t>
            </a:r>
            <a:endParaRPr lang="fr-FR" sz="4750" b="1" spc="-30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ENTRANTS</a:t>
            </a:r>
            <a:endParaRPr lang="fr-FR" sz="4750" b="1" spc="-30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ONT MOINS DE 30 ANS</a:t>
            </a:r>
            <a:endParaRPr lang="fr-FR" sz="4750" b="1" spc="-30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sz="2000" spc="-130" dirty="0">
                <a:solidFill>
                  <a:srgbClr val="4E4E50"/>
                </a:solidFill>
                <a:latin typeface="Lucida Sans"/>
                <a:cs typeface="Lucida Sans"/>
              </a:rPr>
              <a:t>22.025</a:t>
            </a:r>
            <a:r>
              <a:rPr sz="2000" spc="-105" dirty="0">
                <a:solidFill>
                  <a:srgbClr val="4E4E50"/>
                </a:solidFill>
                <a:latin typeface="Lucida Sans"/>
                <a:cs typeface="Lucida Sans"/>
              </a:rPr>
              <a:t> </a:t>
            </a:r>
            <a:r>
              <a:rPr sz="2000" spc="-35" dirty="0">
                <a:solidFill>
                  <a:srgbClr val="4E4E50"/>
                </a:solidFill>
                <a:latin typeface="Lucida Sans"/>
                <a:cs typeface="Lucida Sans"/>
              </a:rPr>
              <a:t>vues</a:t>
            </a:r>
            <a:endParaRPr sz="200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sz="1850" spc="-65" dirty="0">
                <a:solidFill>
                  <a:srgbClr val="A4A6A9"/>
                </a:solidFill>
                <a:latin typeface="Lucida Sans"/>
                <a:cs typeface="Lucida Sans"/>
              </a:rPr>
              <a:t>Voir</a:t>
            </a:r>
            <a:r>
              <a:rPr sz="1850" spc="-90" dirty="0">
                <a:solidFill>
                  <a:srgbClr val="A4A6A9"/>
                </a:solidFill>
                <a:latin typeface="Lucida Sans"/>
                <a:cs typeface="Lucida Sans"/>
              </a:rPr>
              <a:t> </a:t>
            </a:r>
            <a:r>
              <a:rPr sz="1850" spc="-45" dirty="0">
                <a:solidFill>
                  <a:srgbClr val="A4A6A9"/>
                </a:solidFill>
                <a:latin typeface="Lucida Sans"/>
                <a:cs typeface="Lucida Sans"/>
              </a:rPr>
              <a:t>les</a:t>
            </a:r>
            <a:r>
              <a:rPr sz="1850" spc="-85" dirty="0">
                <a:solidFill>
                  <a:srgbClr val="A4A6A9"/>
                </a:solidFill>
                <a:latin typeface="Lucida Sans"/>
                <a:cs typeface="Lucida Sans"/>
              </a:rPr>
              <a:t> </a:t>
            </a:r>
            <a:r>
              <a:rPr sz="1850" spc="-125" dirty="0">
                <a:solidFill>
                  <a:srgbClr val="A4A6A9"/>
                </a:solidFill>
                <a:latin typeface="Lucida Sans"/>
                <a:cs typeface="Lucida Sans"/>
              </a:rPr>
              <a:t>245</a:t>
            </a:r>
            <a:r>
              <a:rPr sz="1850" spc="-85" dirty="0">
                <a:solidFill>
                  <a:srgbClr val="A4A6A9"/>
                </a:solidFill>
                <a:latin typeface="Lucida Sans"/>
                <a:cs typeface="Lucida Sans"/>
              </a:rPr>
              <a:t> </a:t>
            </a:r>
            <a:r>
              <a:rPr sz="1850" spc="-25" dirty="0">
                <a:solidFill>
                  <a:srgbClr val="A4A6A9"/>
                </a:solidFill>
                <a:latin typeface="Lucida Sans"/>
                <a:cs typeface="Lucida Sans"/>
              </a:rPr>
              <a:t>commentaires</a:t>
            </a:r>
            <a:endParaRPr sz="185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sz="1300" dirty="0">
                <a:solidFill>
                  <a:srgbClr val="A4A6A9"/>
                </a:solidFill>
                <a:latin typeface="Lucida Sans"/>
                <a:cs typeface="Lucida Sans"/>
              </a:rPr>
              <a:t>IL</a:t>
            </a:r>
            <a:r>
              <a:rPr sz="1300" spc="-65" dirty="0">
                <a:solidFill>
                  <a:srgbClr val="A4A6A9"/>
                </a:solidFill>
                <a:latin typeface="Lucida Sans"/>
                <a:cs typeface="Lucida Sans"/>
              </a:rPr>
              <a:t> </a:t>
            </a:r>
            <a:r>
              <a:rPr sz="1300" spc="-70" dirty="0">
                <a:solidFill>
                  <a:srgbClr val="A4A6A9"/>
                </a:solidFill>
                <a:latin typeface="Lucida Sans"/>
                <a:cs typeface="Lucida Sans"/>
              </a:rPr>
              <a:t>Y</a:t>
            </a:r>
            <a:r>
              <a:rPr sz="1300" spc="-65" dirty="0">
                <a:solidFill>
                  <a:srgbClr val="A4A6A9"/>
                </a:solidFill>
                <a:latin typeface="Lucida Sans"/>
                <a:cs typeface="Lucida Sans"/>
              </a:rPr>
              <a:t> </a:t>
            </a:r>
            <a:r>
              <a:rPr sz="1300" spc="-55" dirty="0">
                <a:solidFill>
                  <a:srgbClr val="A4A6A9"/>
                </a:solidFill>
                <a:latin typeface="Lucida Sans"/>
                <a:cs typeface="Lucida Sans"/>
              </a:rPr>
              <a:t>A</a:t>
            </a:r>
            <a:r>
              <a:rPr sz="1300" spc="-65" dirty="0">
                <a:solidFill>
                  <a:srgbClr val="A4A6A9"/>
                </a:solidFill>
                <a:latin typeface="Lucida Sans"/>
                <a:cs typeface="Lucida Sans"/>
              </a:rPr>
              <a:t> </a:t>
            </a:r>
            <a:r>
              <a:rPr sz="1300" spc="-75" dirty="0">
                <a:solidFill>
                  <a:srgbClr val="A4A6A9"/>
                </a:solidFill>
                <a:latin typeface="Lucida Sans"/>
                <a:cs typeface="Lucida Sans"/>
              </a:rPr>
              <a:t>2</a:t>
            </a:r>
            <a:r>
              <a:rPr sz="1300" spc="-65" dirty="0">
                <a:solidFill>
                  <a:srgbClr val="A4A6A9"/>
                </a:solidFill>
                <a:latin typeface="Lucida Sans"/>
                <a:cs typeface="Lucida Sans"/>
              </a:rPr>
              <a:t> </a:t>
            </a:r>
            <a:r>
              <a:rPr sz="1300" spc="-10" dirty="0">
                <a:solidFill>
                  <a:srgbClr val="A4A6A9"/>
                </a:solidFill>
                <a:latin typeface="Lucida Sans"/>
                <a:cs typeface="Lucida Sans"/>
              </a:rPr>
              <a:t>JOURS</a:t>
            </a:r>
            <a:endParaRPr sz="130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72417" y="2150874"/>
            <a:ext cx="4474956" cy="3517900"/>
          </a:xfrm>
          <a:prstGeom prst="rect">
            <a:avLst/>
          </a:prstGeom>
        </p:spPr>
        <p:txBody>
          <a:bodyPr vert="horz" wrap="square" lIns="0" tIns="0" rIns="0" bIns="0" rtlCol="0">
            <a:spAutoFit/>
          </a:bodyPr>
          <a:lstStyle/>
          <a:p>
            <a:pPr>
              <a:lnSpc>
                <a:spcPts val="27700"/>
              </a:lnSpc>
            </a:pPr>
            <a:r>
              <a:rPr sz="23700" spc="-3345" dirty="0">
                <a:solidFill>
                  <a:srgbClr val="FFFFFF"/>
                </a:solidFill>
                <a:effectLst>
                  <a:outerShdw blurRad="38100" dist="38100" dir="2700000" algn="tl">
                    <a:srgbClr val="000000">
                      <a:alpha val="43137"/>
                    </a:srgbClr>
                  </a:outerShdw>
                </a:effectLst>
                <a:latin typeface="Calibri"/>
                <a:cs typeface="Calibri"/>
              </a:rPr>
              <a:t>24</a:t>
            </a:r>
            <a:endParaRPr sz="2370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sz="13000" spc="-2350" dirty="0">
                <a:solidFill>
                  <a:srgbClr val="FFFFFF"/>
                </a:solidFill>
                <a:effectLst>
                  <a:outerShdw blurRad="38100" dist="38100" dir="2700000" algn="tl">
                    <a:srgbClr val="000000">
                      <a:alpha val="43137"/>
                    </a:srgbClr>
                  </a:outerShdw>
                </a:effectLst>
                <a:latin typeface="Calibri"/>
                <a:cs typeface="Calibri"/>
              </a:rPr>
              <a:t>%</a:t>
            </a:r>
            <a:endParaRPr sz="1300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444444"/>
            </a:xfrm>
            <a:prstGeom prst="rect">
              <a:avLst/>
            </a:prstGeom>
          </p:spPr>
        </p:pic>
        <p:sp>
          <p:nvSpPr>
            <p:cNvPr id="7" name="object 7"/>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680786" y="5967692"/>
              <a:ext cx="6602093" cy="820215"/>
            </a:xfrm>
            <a:prstGeom prst="rect">
              <a:avLst/>
            </a:prstGeom>
          </p:spPr>
        </p:pic>
      </p:grpSp>
      <p:sp>
        <p:nvSpPr>
          <p:cNvPr id="30" name="object 13">
            <a:extLst>
              <a:ext uri="{FF2B5EF4-FFF2-40B4-BE49-F238E27FC236}">
                <a16:creationId xmlns:a16="http://schemas.microsoft.com/office/drawing/2014/main" id="{C690E9FC-FFDF-9913-566A-D979ACD1D83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D77503A2-1687-EF9E-D8E6-2E7A2AFF3A43}"/>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B5EE78C0-3995-7ED2-173A-CE9F775C2B8B}"/>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48EAD785-4F94-816E-3143-CB50FABB96E6}"/>
                </a:ext>
              </a:extLst>
            </p:cNvPr>
            <p:cNvPicPr/>
            <p:nvPr/>
          </p:nvPicPr>
          <p:blipFill>
            <a:blip r:embed="rId4"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084746E0-FA3A-3A32-EA1F-0A6606E0175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2157D20A-3A11-9B9A-10CE-EC9B0B944FD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21A4F093-23CF-E1A5-D6A2-319993C79F5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B762F8C7-A029-A07D-64B6-5C5461A1D3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B47EEEF9-3163-3471-ED01-50B65CC7797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CFE4B78-01FD-53EC-4FD8-22E5EE066A0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75895070-9ECE-5CD4-F8E0-1AF22541CAB4}"/>
                </a:ext>
              </a:extLst>
            </p:cNvPr>
            <p:cNvPicPr/>
            <p:nvPr/>
          </p:nvPicPr>
          <p:blipFill>
            <a:blip r:embed="rId5"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2666C72B-5969-33A6-6B1D-C187BE4F55A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D7E85AEA-8B58-E914-F7CE-B8D33AE11CC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8804C7A-C6EB-2D08-52D9-45C577118F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BFFFCB7B-B9C9-B35B-5E4C-2AE75404564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B0735095-8108-427B-013C-32611D27384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C95EE3E8-7F65-671D-17D6-7FFAC24B749E}"/>
                </a:ext>
              </a:extLst>
            </p:cNvPr>
            <p:cNvPicPr/>
            <p:nvPr/>
          </p:nvPicPr>
          <p:blipFill>
            <a:blip r:embed="rId6"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F5EA27E-139A-BB0C-E38F-804089CE1E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10253677" y="6249652"/>
              <a:ext cx="486409" cy="569595"/>
            </a:xfrm>
            <a:custGeom>
              <a:avLst/>
              <a:gdLst/>
              <a:ahLst/>
              <a:cxnLst/>
              <a:rect l="l" t="t" r="r" b="b"/>
              <a:pathLst>
                <a:path w="486409" h="569595">
                  <a:moveTo>
                    <a:pt x="486267" y="0"/>
                  </a:moveTo>
                  <a:lnTo>
                    <a:pt x="0" y="0"/>
                  </a:lnTo>
                  <a:lnTo>
                    <a:pt x="0" y="569197"/>
                  </a:lnTo>
                  <a:lnTo>
                    <a:pt x="486267" y="569197"/>
                  </a:lnTo>
                  <a:lnTo>
                    <a:pt x="486267" y="0"/>
                  </a:lnTo>
                  <a:close/>
                </a:path>
              </a:pathLst>
            </a:custGeom>
            <a:solidFill>
              <a:srgbClr val="231F20">
                <a:alpha val="44999"/>
              </a:srgbClr>
            </a:solidFill>
          </p:spPr>
          <p:txBody>
            <a:bodyPr wrap="square" lIns="0" tIns="0" rIns="0" bIns="0" rtlCol="0"/>
            <a:lstStyle/>
            <a:p>
              <a:endParaRPr/>
            </a:p>
          </p:txBody>
        </p:sp>
        <p:sp>
          <p:nvSpPr>
            <p:cNvPr id="5" name="object 5"/>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7" name="object 7"/>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8" name="object 8"/>
            <p:cNvPicPr/>
            <p:nvPr/>
          </p:nvPicPr>
          <p:blipFill>
            <a:blip r:embed="rId2" cstate="print"/>
            <a:stretch>
              <a:fillRect/>
            </a:stretch>
          </p:blipFill>
          <p:spPr>
            <a:xfrm>
              <a:off x="8062581" y="1675509"/>
              <a:ext cx="9700716" cy="8444444"/>
            </a:xfrm>
            <a:prstGeom prst="rect">
              <a:avLst/>
            </a:prstGeom>
          </p:spPr>
        </p:pic>
        <p:sp>
          <p:nvSpPr>
            <p:cNvPr id="10" name="object 10"/>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1680786" y="4281434"/>
              <a:ext cx="6602093" cy="2506474"/>
            </a:xfrm>
            <a:prstGeom prst="rect">
              <a:avLst/>
            </a:prstGeom>
          </p:spPr>
        </p:pic>
      </p:grpSp>
      <p:sp>
        <p:nvSpPr>
          <p:cNvPr id="13" name="object 13"/>
          <p:cNvSpPr txBox="1"/>
          <p:nvPr/>
        </p:nvSpPr>
        <p:spPr>
          <a:xfrm>
            <a:off x="1668082" y="6986623"/>
            <a:ext cx="5640767" cy="1629549"/>
          </a:xfrm>
          <a:prstGeom prst="rect">
            <a:avLst/>
          </a:prstGeom>
        </p:spPr>
        <p:txBody>
          <a:bodyPr vert="horz" wrap="square" lIns="0" tIns="13970" rIns="0" bIns="0" rtlCol="0">
            <a:spAutoFit/>
          </a:bodyPr>
          <a:lstStyle/>
          <a:p>
            <a:pPr marL="12700">
              <a:lnSpc>
                <a:spcPct val="100000"/>
              </a:lnSpc>
              <a:spcBef>
                <a:spcPts val="110"/>
              </a:spcBef>
            </a:pPr>
            <a:r>
              <a:rPr sz="2050" b="1" dirty="0">
                <a:solidFill>
                  <a:srgbClr val="602177"/>
                </a:solidFill>
                <a:latin typeface="Calibri"/>
                <a:cs typeface="Calibri"/>
              </a:rPr>
              <a:t>Méfiez-vous</a:t>
            </a:r>
            <a:r>
              <a:rPr sz="2050" b="1" spc="75" dirty="0">
                <a:solidFill>
                  <a:srgbClr val="602177"/>
                </a:solidFill>
                <a:latin typeface="Calibri"/>
                <a:cs typeface="Calibri"/>
              </a:rPr>
              <a:t> </a:t>
            </a:r>
            <a:r>
              <a:rPr sz="2050" b="1" dirty="0">
                <a:solidFill>
                  <a:srgbClr val="602177"/>
                </a:solidFill>
                <a:latin typeface="Calibri"/>
                <a:cs typeface="Calibri"/>
              </a:rPr>
              <a:t>des</a:t>
            </a:r>
            <a:r>
              <a:rPr sz="2050" b="1" spc="90" dirty="0">
                <a:solidFill>
                  <a:srgbClr val="602177"/>
                </a:solidFill>
                <a:latin typeface="Calibri"/>
                <a:cs typeface="Calibri"/>
              </a:rPr>
              <a:t> </a:t>
            </a:r>
            <a:r>
              <a:rPr sz="2050" b="1" spc="55" dirty="0">
                <a:solidFill>
                  <a:srgbClr val="602177"/>
                </a:solidFill>
                <a:latin typeface="Calibri"/>
                <a:cs typeface="Calibri"/>
              </a:rPr>
              <a:t>messages</a:t>
            </a:r>
            <a:r>
              <a:rPr sz="2050" b="1" spc="80" dirty="0">
                <a:solidFill>
                  <a:srgbClr val="602177"/>
                </a:solidFill>
                <a:latin typeface="Calibri"/>
                <a:cs typeface="Calibri"/>
              </a:rPr>
              <a:t> </a:t>
            </a:r>
            <a:r>
              <a:rPr sz="2050" b="1" spc="50" dirty="0">
                <a:solidFill>
                  <a:srgbClr val="602177"/>
                </a:solidFill>
                <a:latin typeface="Calibri"/>
                <a:cs typeface="Calibri"/>
              </a:rPr>
              <a:t>exigeant</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85" dirty="0">
                <a:solidFill>
                  <a:srgbClr val="602177"/>
                </a:solidFill>
                <a:latin typeface="Calibri"/>
                <a:cs typeface="Calibri"/>
              </a:rPr>
              <a:t> </a:t>
            </a:r>
            <a:r>
              <a:rPr sz="2050" b="1" spc="-10" dirty="0">
                <a:solidFill>
                  <a:srgbClr val="602177"/>
                </a:solidFill>
                <a:latin typeface="Calibri"/>
                <a:cs typeface="Calibri"/>
              </a:rPr>
              <a:t>réponse</a:t>
            </a:r>
            <a:endParaRPr sz="2050" b="1" dirty="0">
              <a:latin typeface="Calibri"/>
              <a:cs typeface="Calibri"/>
            </a:endParaRPr>
          </a:p>
          <a:p>
            <a:pPr marL="12700">
              <a:lnSpc>
                <a:spcPct val="100000"/>
              </a:lnSpc>
              <a:spcBef>
                <a:spcPts val="95"/>
              </a:spcBef>
            </a:pPr>
            <a:r>
              <a:rPr sz="2050" b="1" dirty="0">
                <a:solidFill>
                  <a:srgbClr val="602177"/>
                </a:solidFill>
                <a:latin typeface="Calibri"/>
                <a:cs typeface="Calibri"/>
              </a:rPr>
              <a:t>ou</a:t>
            </a:r>
            <a:r>
              <a:rPr sz="2050" b="1" spc="35" dirty="0">
                <a:solidFill>
                  <a:srgbClr val="602177"/>
                </a:solidFill>
                <a:latin typeface="Calibri"/>
                <a:cs typeface="Calibri"/>
              </a:rPr>
              <a:t> </a:t>
            </a:r>
            <a:r>
              <a:rPr sz="2050" b="1" dirty="0">
                <a:solidFill>
                  <a:srgbClr val="602177"/>
                </a:solidFill>
                <a:latin typeface="Calibri"/>
                <a:cs typeface="Calibri"/>
              </a:rPr>
              <a:t>une</a:t>
            </a:r>
            <a:r>
              <a:rPr sz="2050" b="1" spc="30" dirty="0">
                <a:solidFill>
                  <a:srgbClr val="602177"/>
                </a:solidFill>
                <a:latin typeface="Calibri"/>
                <a:cs typeface="Calibri"/>
              </a:rPr>
              <a:t> </a:t>
            </a:r>
            <a:r>
              <a:rPr sz="2050" b="1" spc="50" dirty="0">
                <a:solidFill>
                  <a:srgbClr val="602177"/>
                </a:solidFill>
                <a:latin typeface="Calibri"/>
                <a:cs typeface="Calibri"/>
              </a:rPr>
              <a:t>action</a:t>
            </a:r>
            <a:r>
              <a:rPr sz="2050" b="1" spc="40" dirty="0">
                <a:solidFill>
                  <a:srgbClr val="602177"/>
                </a:solidFill>
                <a:latin typeface="Calibri"/>
                <a:cs typeface="Calibri"/>
              </a:rPr>
              <a:t> </a:t>
            </a:r>
            <a:r>
              <a:rPr sz="2050" b="1" spc="-10" dirty="0">
                <a:solidFill>
                  <a:srgbClr val="602177"/>
                </a:solidFill>
                <a:latin typeface="Calibri"/>
                <a:cs typeface="Calibri"/>
              </a:rPr>
              <a:t>immédiate.</a:t>
            </a:r>
            <a:endParaRPr sz="2050" b="1" dirty="0">
              <a:latin typeface="Calibri"/>
              <a:cs typeface="Calibri"/>
            </a:endParaRPr>
          </a:p>
          <a:p>
            <a:pPr marL="12700" marR="569595">
              <a:lnSpc>
                <a:spcPct val="103899"/>
              </a:lnSpc>
            </a:pPr>
            <a:r>
              <a:rPr sz="2050" b="1" spc="110" dirty="0">
                <a:solidFill>
                  <a:srgbClr val="602177"/>
                </a:solidFill>
                <a:latin typeface="Calibri"/>
                <a:cs typeface="Calibri"/>
              </a:rPr>
              <a:t>Il</a:t>
            </a:r>
            <a:r>
              <a:rPr sz="2050" b="1" spc="45" dirty="0">
                <a:solidFill>
                  <a:srgbClr val="602177"/>
                </a:solidFill>
                <a:latin typeface="Calibri"/>
                <a:cs typeface="Calibri"/>
              </a:rPr>
              <a:t> </a:t>
            </a:r>
            <a:r>
              <a:rPr sz="2050" b="1" dirty="0">
                <a:solidFill>
                  <a:srgbClr val="602177"/>
                </a:solidFill>
                <a:latin typeface="Calibri"/>
                <a:cs typeface="Calibri"/>
              </a:rPr>
              <a:t>y</a:t>
            </a:r>
            <a:r>
              <a:rPr sz="2050" b="1" spc="65" dirty="0">
                <a:solidFill>
                  <a:srgbClr val="602177"/>
                </a:solidFill>
                <a:latin typeface="Calibri"/>
                <a:cs typeface="Calibri"/>
              </a:rPr>
              <a:t> </a:t>
            </a:r>
            <a:r>
              <a:rPr sz="2050" b="1" spc="55" dirty="0">
                <a:solidFill>
                  <a:srgbClr val="602177"/>
                </a:solidFill>
                <a:latin typeface="Calibri"/>
                <a:cs typeface="Calibri"/>
              </a:rPr>
              <a:t>a</a:t>
            </a:r>
            <a:r>
              <a:rPr sz="2050" b="1" spc="65" dirty="0">
                <a:solidFill>
                  <a:srgbClr val="602177"/>
                </a:solidFill>
                <a:latin typeface="Calibri"/>
                <a:cs typeface="Calibri"/>
              </a:rPr>
              <a:t> </a:t>
            </a:r>
            <a:r>
              <a:rPr sz="2050" b="1" dirty="0">
                <a:solidFill>
                  <a:srgbClr val="602177"/>
                </a:solidFill>
                <a:latin typeface="Calibri"/>
                <a:cs typeface="Calibri"/>
              </a:rPr>
              <a:t>de</a:t>
            </a:r>
            <a:r>
              <a:rPr sz="2050" b="1" spc="60" dirty="0">
                <a:solidFill>
                  <a:srgbClr val="602177"/>
                </a:solidFill>
                <a:latin typeface="Calibri"/>
                <a:cs typeface="Calibri"/>
              </a:rPr>
              <a:t> </a:t>
            </a:r>
            <a:r>
              <a:rPr sz="2050" b="1" dirty="0">
                <a:solidFill>
                  <a:srgbClr val="602177"/>
                </a:solidFill>
                <a:latin typeface="Calibri"/>
                <a:cs typeface="Calibri"/>
              </a:rPr>
              <a:t>fortes</a:t>
            </a:r>
            <a:r>
              <a:rPr sz="2050" b="1" spc="65" dirty="0">
                <a:solidFill>
                  <a:srgbClr val="602177"/>
                </a:solidFill>
                <a:latin typeface="Calibri"/>
                <a:cs typeface="Calibri"/>
              </a:rPr>
              <a:t> </a:t>
            </a:r>
            <a:r>
              <a:rPr sz="2050" b="1" spc="55" dirty="0">
                <a:solidFill>
                  <a:srgbClr val="602177"/>
                </a:solidFill>
                <a:latin typeface="Calibri"/>
                <a:cs typeface="Calibri"/>
              </a:rPr>
              <a:t>chances</a:t>
            </a:r>
            <a:r>
              <a:rPr sz="2050" b="1" spc="65" dirty="0">
                <a:solidFill>
                  <a:srgbClr val="602177"/>
                </a:solidFill>
                <a:latin typeface="Calibri"/>
                <a:cs typeface="Calibri"/>
              </a:rPr>
              <a:t> </a:t>
            </a:r>
            <a:r>
              <a:rPr sz="2050" b="1" dirty="0">
                <a:solidFill>
                  <a:srgbClr val="602177"/>
                </a:solidFill>
                <a:latin typeface="Calibri"/>
                <a:cs typeface="Calibri"/>
              </a:rPr>
              <a:t>que</a:t>
            </a:r>
            <a:r>
              <a:rPr sz="2050" b="1" spc="60" dirty="0">
                <a:solidFill>
                  <a:srgbClr val="602177"/>
                </a:solidFill>
                <a:latin typeface="Calibri"/>
                <a:cs typeface="Calibri"/>
              </a:rPr>
              <a:t> </a:t>
            </a:r>
            <a:r>
              <a:rPr sz="2050" b="1" dirty="0">
                <a:solidFill>
                  <a:srgbClr val="602177"/>
                </a:solidFill>
                <a:latin typeface="Calibri"/>
                <a:cs typeface="Calibri"/>
              </a:rPr>
              <a:t>cette</a:t>
            </a:r>
            <a:r>
              <a:rPr sz="2050" b="1" spc="65" dirty="0">
                <a:solidFill>
                  <a:srgbClr val="602177"/>
                </a:solidFill>
                <a:latin typeface="Calibri"/>
                <a:cs typeface="Calibri"/>
              </a:rPr>
              <a:t> </a:t>
            </a:r>
            <a:r>
              <a:rPr sz="2050" b="1" spc="-10" dirty="0">
                <a:solidFill>
                  <a:srgbClr val="602177"/>
                </a:solidFill>
                <a:latin typeface="Calibri"/>
                <a:cs typeface="Calibri"/>
              </a:rPr>
              <a:t>adresse</a:t>
            </a:r>
            <a:r>
              <a:rPr sz="2050" b="1" spc="509" dirty="0">
                <a:solidFill>
                  <a:srgbClr val="602177"/>
                </a:solidFill>
                <a:latin typeface="Calibri"/>
                <a:cs typeface="Calibri"/>
              </a:rPr>
              <a:t> </a:t>
            </a:r>
            <a:r>
              <a:rPr sz="2050" b="1" dirty="0">
                <a:solidFill>
                  <a:srgbClr val="602177"/>
                </a:solidFill>
                <a:latin typeface="Calibri"/>
                <a:cs typeface="Calibri"/>
              </a:rPr>
              <a:t>de</a:t>
            </a:r>
            <a:r>
              <a:rPr sz="2050" b="1" spc="55" dirty="0">
                <a:solidFill>
                  <a:srgbClr val="602177"/>
                </a:solidFill>
                <a:latin typeface="Calibri"/>
                <a:cs typeface="Calibri"/>
              </a:rPr>
              <a:t> </a:t>
            </a:r>
            <a:r>
              <a:rPr sz="2050" b="1" spc="45" dirty="0">
                <a:solidFill>
                  <a:srgbClr val="602177"/>
                </a:solidFill>
                <a:latin typeface="Calibri"/>
                <a:cs typeface="Calibri"/>
              </a:rPr>
              <a:t>destination</a:t>
            </a:r>
            <a:r>
              <a:rPr sz="2050" b="1" spc="55" dirty="0">
                <a:solidFill>
                  <a:srgbClr val="602177"/>
                </a:solidFill>
                <a:latin typeface="Calibri"/>
                <a:cs typeface="Calibri"/>
              </a:rPr>
              <a:t> </a:t>
            </a:r>
            <a:r>
              <a:rPr sz="2050" b="1" spc="50" dirty="0">
                <a:solidFill>
                  <a:srgbClr val="602177"/>
                </a:solidFill>
                <a:latin typeface="Calibri"/>
                <a:cs typeface="Calibri"/>
              </a:rPr>
              <a:t>soit</a:t>
            </a:r>
            <a:r>
              <a:rPr sz="2050" b="1" spc="55" dirty="0">
                <a:solidFill>
                  <a:srgbClr val="602177"/>
                </a:solidFill>
                <a:latin typeface="Calibri"/>
                <a:cs typeface="Calibri"/>
              </a:rPr>
              <a:t> </a:t>
            </a:r>
            <a:r>
              <a:rPr sz="2050" b="1" dirty="0">
                <a:solidFill>
                  <a:srgbClr val="602177"/>
                </a:solidFill>
                <a:latin typeface="Calibri"/>
                <a:cs typeface="Calibri"/>
              </a:rPr>
              <a:t>une</a:t>
            </a:r>
            <a:r>
              <a:rPr sz="2050" b="1" spc="50" dirty="0">
                <a:solidFill>
                  <a:srgbClr val="602177"/>
                </a:solidFill>
                <a:latin typeface="Calibri"/>
                <a:cs typeface="Calibri"/>
              </a:rPr>
              <a:t> </a:t>
            </a:r>
            <a:r>
              <a:rPr sz="2050" b="1" dirty="0">
                <a:solidFill>
                  <a:srgbClr val="602177"/>
                </a:solidFill>
                <a:latin typeface="Calibri"/>
                <a:cs typeface="Calibri"/>
              </a:rPr>
              <a:t>arnaque,</a:t>
            </a:r>
            <a:r>
              <a:rPr sz="2050" b="1" spc="50" dirty="0">
                <a:solidFill>
                  <a:srgbClr val="602177"/>
                </a:solidFill>
                <a:latin typeface="Calibri"/>
                <a:cs typeface="Calibri"/>
              </a:rPr>
              <a:t> </a:t>
            </a:r>
            <a:r>
              <a:rPr sz="2050" b="1" spc="65" dirty="0">
                <a:solidFill>
                  <a:srgbClr val="602177"/>
                </a:solidFill>
                <a:latin typeface="Calibri"/>
                <a:cs typeface="Calibri"/>
              </a:rPr>
              <a:t>car</a:t>
            </a:r>
            <a:r>
              <a:rPr sz="2050" b="1" spc="50" dirty="0">
                <a:solidFill>
                  <a:srgbClr val="602177"/>
                </a:solidFill>
                <a:latin typeface="Calibri"/>
                <a:cs typeface="Calibri"/>
              </a:rPr>
              <a:t> </a:t>
            </a:r>
            <a:r>
              <a:rPr sz="2050" b="1" spc="60" dirty="0">
                <a:solidFill>
                  <a:srgbClr val="602177"/>
                </a:solidFill>
                <a:latin typeface="Calibri"/>
                <a:cs typeface="Calibri"/>
              </a:rPr>
              <a:t>elle</a:t>
            </a:r>
            <a:r>
              <a:rPr sz="2050" b="1" spc="55" dirty="0">
                <a:solidFill>
                  <a:srgbClr val="602177"/>
                </a:solidFill>
                <a:latin typeface="Calibri"/>
                <a:cs typeface="Calibri"/>
              </a:rPr>
              <a:t> </a:t>
            </a:r>
            <a:r>
              <a:rPr sz="2050" b="1" spc="-25" dirty="0">
                <a:solidFill>
                  <a:srgbClr val="602177"/>
                </a:solidFill>
                <a:latin typeface="Calibri"/>
                <a:cs typeface="Calibri"/>
              </a:rPr>
              <a:t>ne </a:t>
            </a:r>
            <a:r>
              <a:rPr sz="2050" b="1" dirty="0">
                <a:solidFill>
                  <a:srgbClr val="602177"/>
                </a:solidFill>
                <a:latin typeface="Calibri"/>
                <a:cs typeface="Calibri"/>
              </a:rPr>
              <a:t>correspond</a:t>
            </a:r>
            <a:r>
              <a:rPr sz="2050" b="1" spc="105" dirty="0">
                <a:solidFill>
                  <a:srgbClr val="602177"/>
                </a:solidFill>
                <a:latin typeface="Calibri"/>
                <a:cs typeface="Calibri"/>
              </a:rPr>
              <a:t> </a:t>
            </a:r>
            <a:r>
              <a:rPr sz="2050" b="1" spc="50" dirty="0">
                <a:solidFill>
                  <a:srgbClr val="602177"/>
                </a:solidFill>
                <a:latin typeface="Calibri"/>
                <a:cs typeface="Calibri"/>
              </a:rPr>
              <a:t>pas</a:t>
            </a:r>
            <a:r>
              <a:rPr sz="2050" b="1" spc="110" dirty="0">
                <a:solidFill>
                  <a:srgbClr val="602177"/>
                </a:solidFill>
                <a:latin typeface="Calibri"/>
                <a:cs typeface="Calibri"/>
              </a:rPr>
              <a:t> </a:t>
            </a:r>
            <a:r>
              <a:rPr sz="2050" b="1" spc="55" dirty="0">
                <a:solidFill>
                  <a:srgbClr val="602177"/>
                </a:solidFill>
                <a:latin typeface="Calibri"/>
                <a:cs typeface="Calibri"/>
              </a:rPr>
              <a:t>à</a:t>
            </a:r>
            <a:r>
              <a:rPr sz="2050" b="1" spc="114" dirty="0">
                <a:solidFill>
                  <a:srgbClr val="602177"/>
                </a:solidFill>
                <a:latin typeface="Calibri"/>
                <a:cs typeface="Calibri"/>
              </a:rPr>
              <a:t> </a:t>
            </a:r>
            <a:r>
              <a:rPr sz="2050" b="1" dirty="0">
                <a:solidFill>
                  <a:srgbClr val="602177"/>
                </a:solidFill>
                <a:latin typeface="Calibri"/>
                <a:cs typeface="Calibri"/>
              </a:rPr>
              <a:t>l’adresse</a:t>
            </a:r>
            <a:r>
              <a:rPr sz="2050" b="1" spc="114" dirty="0">
                <a:solidFill>
                  <a:srgbClr val="602177"/>
                </a:solidFill>
                <a:latin typeface="Calibri"/>
                <a:cs typeface="Calibri"/>
              </a:rPr>
              <a:t> </a:t>
            </a:r>
            <a:r>
              <a:rPr sz="2050" b="1" dirty="0">
                <a:solidFill>
                  <a:srgbClr val="602177"/>
                </a:solidFill>
                <a:latin typeface="Calibri"/>
                <a:cs typeface="Calibri"/>
              </a:rPr>
              <a:t>du</a:t>
            </a:r>
            <a:r>
              <a:rPr sz="2050" b="1" spc="114" dirty="0">
                <a:solidFill>
                  <a:srgbClr val="602177"/>
                </a:solidFill>
                <a:latin typeface="Calibri"/>
                <a:cs typeface="Calibri"/>
              </a:rPr>
              <a:t> </a:t>
            </a:r>
            <a:r>
              <a:rPr sz="2050" b="1" spc="50" dirty="0">
                <a:solidFill>
                  <a:srgbClr val="602177"/>
                </a:solidFill>
                <a:latin typeface="Calibri"/>
                <a:cs typeface="Calibri"/>
              </a:rPr>
              <a:t>site</a:t>
            </a:r>
            <a:r>
              <a:rPr sz="2050" b="1" spc="114"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sz="8100" b="1" spc="-150" dirty="0">
              <a:latin typeface="Calibri"/>
              <a:cs typeface="Calibri"/>
            </a:endParaRPr>
          </a:p>
        </p:txBody>
      </p:sp>
      <p:sp>
        <p:nvSpPr>
          <p:cNvPr id="35" name="object 13">
            <a:extLst>
              <a:ext uri="{FF2B5EF4-FFF2-40B4-BE49-F238E27FC236}">
                <a16:creationId xmlns:a16="http://schemas.microsoft.com/office/drawing/2014/main" id="{0707E4A5-CB2E-5BE1-0647-994A7F761F1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6" name="object 15">
            <a:extLst>
              <a:ext uri="{FF2B5EF4-FFF2-40B4-BE49-F238E27FC236}">
                <a16:creationId xmlns:a16="http://schemas.microsoft.com/office/drawing/2014/main" id="{3EF389A4-5716-299E-552C-026248FD12D2}"/>
              </a:ext>
            </a:extLst>
          </p:cNvPr>
          <p:cNvGrpSpPr/>
          <p:nvPr/>
        </p:nvGrpSpPr>
        <p:grpSpPr>
          <a:xfrm>
            <a:off x="717524" y="611775"/>
            <a:ext cx="18580100" cy="436245"/>
            <a:chOff x="717524" y="611775"/>
            <a:chExt cx="18580100" cy="436245"/>
          </a:xfrm>
        </p:grpSpPr>
        <p:sp>
          <p:nvSpPr>
            <p:cNvPr id="37" name="object 16">
              <a:extLst>
                <a:ext uri="{FF2B5EF4-FFF2-40B4-BE49-F238E27FC236}">
                  <a16:creationId xmlns:a16="http://schemas.microsoft.com/office/drawing/2014/main" id="{726C4531-A8D0-0FBE-FF8D-AB3D5828F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8" name="object 17">
              <a:extLst>
                <a:ext uri="{FF2B5EF4-FFF2-40B4-BE49-F238E27FC236}">
                  <a16:creationId xmlns:a16="http://schemas.microsoft.com/office/drawing/2014/main" id="{52373D38-13D7-F0D0-909F-48871C3D91DA}"/>
                </a:ext>
              </a:extLst>
            </p:cNvPr>
            <p:cNvPicPr/>
            <p:nvPr/>
          </p:nvPicPr>
          <p:blipFill>
            <a:blip r:embed="rId4" cstate="print"/>
            <a:stretch>
              <a:fillRect/>
            </a:stretch>
          </p:blipFill>
          <p:spPr>
            <a:xfrm>
              <a:off x="10231913" y="804489"/>
              <a:ext cx="101850" cy="104708"/>
            </a:xfrm>
            <a:prstGeom prst="rect">
              <a:avLst/>
            </a:prstGeom>
          </p:spPr>
        </p:pic>
        <p:sp>
          <p:nvSpPr>
            <p:cNvPr id="39" name="object 18">
              <a:extLst>
                <a:ext uri="{FF2B5EF4-FFF2-40B4-BE49-F238E27FC236}">
                  <a16:creationId xmlns:a16="http://schemas.microsoft.com/office/drawing/2014/main" id="{E1A9DB06-29B8-8B7F-4BDF-DBBF4B3EBE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0" name="object 19">
              <a:extLst>
                <a:ext uri="{FF2B5EF4-FFF2-40B4-BE49-F238E27FC236}">
                  <a16:creationId xmlns:a16="http://schemas.microsoft.com/office/drawing/2014/main" id="{016A48DA-6A3E-3682-F3A2-CE5C7460A46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1" name="object 20">
              <a:extLst>
                <a:ext uri="{FF2B5EF4-FFF2-40B4-BE49-F238E27FC236}">
                  <a16:creationId xmlns:a16="http://schemas.microsoft.com/office/drawing/2014/main" id="{B15530D7-58E7-193B-91CA-1421FB32953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2" name="object 21">
              <a:extLst>
                <a:ext uri="{FF2B5EF4-FFF2-40B4-BE49-F238E27FC236}">
                  <a16:creationId xmlns:a16="http://schemas.microsoft.com/office/drawing/2014/main" id="{B30359DD-47A1-3D4D-54A2-53BD1ACE8CAF}"/>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3" name="object 22">
              <a:extLst>
                <a:ext uri="{FF2B5EF4-FFF2-40B4-BE49-F238E27FC236}">
                  <a16:creationId xmlns:a16="http://schemas.microsoft.com/office/drawing/2014/main" id="{22181C3D-9AF4-5D0D-6031-8E021C9198E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4" name="object 23">
              <a:extLst>
                <a:ext uri="{FF2B5EF4-FFF2-40B4-BE49-F238E27FC236}">
                  <a16:creationId xmlns:a16="http://schemas.microsoft.com/office/drawing/2014/main" id="{0691E987-3A4A-4925-927A-6A02B25BA1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5" name="object 24">
              <a:extLst>
                <a:ext uri="{FF2B5EF4-FFF2-40B4-BE49-F238E27FC236}">
                  <a16:creationId xmlns:a16="http://schemas.microsoft.com/office/drawing/2014/main" id="{F061F8C1-F925-A107-1A6B-7181B76A217B}"/>
                </a:ext>
              </a:extLst>
            </p:cNvPr>
            <p:cNvPicPr/>
            <p:nvPr/>
          </p:nvPicPr>
          <p:blipFill>
            <a:blip r:embed="rId5" cstate="print"/>
            <a:stretch>
              <a:fillRect/>
            </a:stretch>
          </p:blipFill>
          <p:spPr>
            <a:xfrm>
              <a:off x="908206" y="665402"/>
              <a:ext cx="90711" cy="160393"/>
            </a:xfrm>
            <a:prstGeom prst="rect">
              <a:avLst/>
            </a:prstGeom>
          </p:spPr>
        </p:pic>
        <p:sp>
          <p:nvSpPr>
            <p:cNvPr id="46" name="object 25">
              <a:extLst>
                <a:ext uri="{FF2B5EF4-FFF2-40B4-BE49-F238E27FC236}">
                  <a16:creationId xmlns:a16="http://schemas.microsoft.com/office/drawing/2014/main" id="{A3C4632F-939F-490D-C0D1-75F8AC1E6F5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7" name="object 26">
              <a:extLst>
                <a:ext uri="{FF2B5EF4-FFF2-40B4-BE49-F238E27FC236}">
                  <a16:creationId xmlns:a16="http://schemas.microsoft.com/office/drawing/2014/main" id="{8110DB77-C749-4189-2774-0D4BD0A639B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7">
              <a:extLst>
                <a:ext uri="{FF2B5EF4-FFF2-40B4-BE49-F238E27FC236}">
                  <a16:creationId xmlns:a16="http://schemas.microsoft.com/office/drawing/2014/main" id="{E4CFB20B-3C9A-6431-DF41-5BB52A470F2C}"/>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AB976F07-AA49-A253-516B-EDD789FABEF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0" name="object 29">
              <a:extLst>
                <a:ext uri="{FF2B5EF4-FFF2-40B4-BE49-F238E27FC236}">
                  <a16:creationId xmlns:a16="http://schemas.microsoft.com/office/drawing/2014/main" id="{3301F333-5613-7A0C-D276-690B5F48D0A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1" name="object 30">
              <a:extLst>
                <a:ext uri="{FF2B5EF4-FFF2-40B4-BE49-F238E27FC236}">
                  <a16:creationId xmlns:a16="http://schemas.microsoft.com/office/drawing/2014/main" id="{02845191-CB15-D71A-2F14-7EA7B78633D9}"/>
                </a:ext>
              </a:extLst>
            </p:cNvPr>
            <p:cNvPicPr/>
            <p:nvPr/>
          </p:nvPicPr>
          <p:blipFill>
            <a:blip r:embed="rId6" cstate="print"/>
            <a:stretch>
              <a:fillRect/>
            </a:stretch>
          </p:blipFill>
          <p:spPr>
            <a:xfrm>
              <a:off x="10152472" y="665402"/>
              <a:ext cx="90718" cy="160393"/>
            </a:xfrm>
            <a:prstGeom prst="rect">
              <a:avLst/>
            </a:prstGeom>
          </p:spPr>
        </p:pic>
      </p:grpSp>
      <p:sp>
        <p:nvSpPr>
          <p:cNvPr id="52" name="object 77">
            <a:extLst>
              <a:ext uri="{FF2B5EF4-FFF2-40B4-BE49-F238E27FC236}">
                <a16:creationId xmlns:a16="http://schemas.microsoft.com/office/drawing/2014/main" id="{86624AD9-7ABF-FC0A-B0E4-57CD0C44085E}"/>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940810"/>
            <a:ext cx="16168252" cy="8308340"/>
            <a:chOff x="1680786" y="1940810"/>
            <a:chExt cx="16168252" cy="8308340"/>
          </a:xfrm>
        </p:grpSpPr>
        <p:sp>
          <p:nvSpPr>
            <p:cNvPr id="4" name="object 4"/>
            <p:cNvSpPr/>
            <p:nvPr/>
          </p:nvSpPr>
          <p:spPr>
            <a:xfrm>
              <a:off x="7998918"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104465" y="2046325"/>
              <a:ext cx="9616942" cy="8073628"/>
            </a:xfrm>
            <a:prstGeom prst="rect">
              <a:avLst/>
            </a:prstGeom>
          </p:spPr>
        </p:pic>
        <p:sp>
          <p:nvSpPr>
            <p:cNvPr id="7" name="object 7"/>
            <p:cNvSpPr/>
            <p:nvPr/>
          </p:nvSpPr>
          <p:spPr>
            <a:xfrm>
              <a:off x="14133785"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133785"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80786" y="6933914"/>
              <a:ext cx="5671471" cy="2935921"/>
            </a:xfrm>
            <a:prstGeom prst="rect">
              <a:avLst/>
            </a:prstGeom>
          </p:spPr>
        </p:pic>
      </p:grpSp>
      <p:sp>
        <p:nvSpPr>
          <p:cNvPr id="31" name="object 13">
            <a:extLst>
              <a:ext uri="{FF2B5EF4-FFF2-40B4-BE49-F238E27FC236}">
                <a16:creationId xmlns:a16="http://schemas.microsoft.com/office/drawing/2014/main" id="{AC42E0A4-7922-C1C2-4938-751E2D584864}"/>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1E907467-1DE7-1277-2C22-956CC92A8061}"/>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4603759-116E-9445-D8DE-7015C6522D5A}"/>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8BB5DE83-E00C-487F-3353-2E2D65FC69BF}"/>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05A9E44A-EC2D-6C37-ACD8-24B047AF534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5E2F7301-739A-B157-437D-3FA8F81C718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7BF5312D-77ED-2F5F-91A0-2251327245A7}"/>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A440EFE6-C093-FEE2-1ECE-4CBD1039E8BE}"/>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E4C595B6-10FC-BC31-C7DC-26185E8929A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BD4FF47E-A0DE-9E1B-6D96-5E159A861DF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A31A18B5-7A54-0BE4-135D-130607B0D7D8}"/>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DF63DEA6-7296-795A-C795-AB692483E456}"/>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2DDF99BC-9CC0-53A2-AA33-4354E74E14B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C52BC83C-D3FF-DF7C-B497-7F28090C150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129A36AE-1662-7937-574A-1C309C7E007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3A646223-61EE-5AAB-38EB-3AA0CF0BB0F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C334E552-4700-F439-3F4A-62E99CB82E35}"/>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FA88B502-2927-674D-46D5-62D8282AEF7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3A364B97-02B5-C073-2719-934F4B74D5D0}"/>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04061" y="1940810"/>
            <a:ext cx="10544978" cy="8308340"/>
            <a:chOff x="7304061" y="1940810"/>
            <a:chExt cx="10544978" cy="8308340"/>
          </a:xfrm>
        </p:grpSpPr>
        <p:sp>
          <p:nvSpPr>
            <p:cNvPr id="3" name="object 3"/>
            <p:cNvSpPr/>
            <p:nvPr/>
          </p:nvSpPr>
          <p:spPr>
            <a:xfrm>
              <a:off x="7998919"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104465" y="2046325"/>
              <a:ext cx="9616942" cy="8073628"/>
            </a:xfrm>
            <a:prstGeom prst="rect">
              <a:avLst/>
            </a:prstGeom>
          </p:spPr>
        </p:pic>
        <p:sp>
          <p:nvSpPr>
            <p:cNvPr id="6" name="object 6"/>
            <p:cNvSpPr/>
            <p:nvPr/>
          </p:nvSpPr>
          <p:spPr>
            <a:xfrm>
              <a:off x="14133786"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133786"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grpSp>
      <p:pic>
        <p:nvPicPr>
          <p:cNvPr id="10" name="object 10"/>
          <p:cNvPicPr/>
          <p:nvPr/>
        </p:nvPicPr>
        <p:blipFill>
          <a:blip r:embed="rId3" cstate="print"/>
          <a:stretch>
            <a:fillRect/>
          </a:stretch>
        </p:blipFill>
        <p:spPr>
          <a:xfrm>
            <a:off x="1680786" y="5246074"/>
            <a:ext cx="5671471" cy="4623761"/>
          </a:xfrm>
          <a:prstGeom prst="rect">
            <a:avLst/>
          </a:prstGeom>
        </p:spPr>
      </p:pic>
      <p:sp>
        <p:nvSpPr>
          <p:cNvPr id="11" name="object 11"/>
          <p:cNvSpPr txBox="1"/>
          <p:nvPr/>
        </p:nvSpPr>
        <p:spPr>
          <a:xfrm rot="20880000">
            <a:off x="3677461" y="5709726"/>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32" name="object 13">
            <a:extLst>
              <a:ext uri="{FF2B5EF4-FFF2-40B4-BE49-F238E27FC236}">
                <a16:creationId xmlns:a16="http://schemas.microsoft.com/office/drawing/2014/main" id="{92D73557-649F-8C8C-18D6-8F51E68185E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3" name="object 15">
            <a:extLst>
              <a:ext uri="{FF2B5EF4-FFF2-40B4-BE49-F238E27FC236}">
                <a16:creationId xmlns:a16="http://schemas.microsoft.com/office/drawing/2014/main" id="{7981AB21-D75F-28D5-74ED-A6BA0F93872A}"/>
              </a:ext>
            </a:extLst>
          </p:cNvPr>
          <p:cNvGrpSpPr/>
          <p:nvPr/>
        </p:nvGrpSpPr>
        <p:grpSpPr>
          <a:xfrm>
            <a:off x="717524" y="611775"/>
            <a:ext cx="18580100" cy="436245"/>
            <a:chOff x="717524" y="611775"/>
            <a:chExt cx="18580100" cy="436245"/>
          </a:xfrm>
        </p:grpSpPr>
        <p:sp>
          <p:nvSpPr>
            <p:cNvPr id="34" name="object 16">
              <a:extLst>
                <a:ext uri="{FF2B5EF4-FFF2-40B4-BE49-F238E27FC236}">
                  <a16:creationId xmlns:a16="http://schemas.microsoft.com/office/drawing/2014/main" id="{0F47D39A-3407-FC54-4998-9EE1980A68E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5" name="object 17">
              <a:extLst>
                <a:ext uri="{FF2B5EF4-FFF2-40B4-BE49-F238E27FC236}">
                  <a16:creationId xmlns:a16="http://schemas.microsoft.com/office/drawing/2014/main" id="{0A5A35CB-1F39-5052-1B38-E0B4752C825D}"/>
                </a:ext>
              </a:extLst>
            </p:cNvPr>
            <p:cNvPicPr/>
            <p:nvPr/>
          </p:nvPicPr>
          <p:blipFill>
            <a:blip r:embed="rId4" cstate="print"/>
            <a:stretch>
              <a:fillRect/>
            </a:stretch>
          </p:blipFill>
          <p:spPr>
            <a:xfrm>
              <a:off x="10231913" y="804489"/>
              <a:ext cx="101850" cy="104708"/>
            </a:xfrm>
            <a:prstGeom prst="rect">
              <a:avLst/>
            </a:prstGeom>
          </p:spPr>
        </p:pic>
        <p:sp>
          <p:nvSpPr>
            <p:cNvPr id="36" name="object 18">
              <a:extLst>
                <a:ext uri="{FF2B5EF4-FFF2-40B4-BE49-F238E27FC236}">
                  <a16:creationId xmlns:a16="http://schemas.microsoft.com/office/drawing/2014/main" id="{007149C8-35C1-0032-1351-7ED090F9130B}"/>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7" name="object 19">
              <a:extLst>
                <a:ext uri="{FF2B5EF4-FFF2-40B4-BE49-F238E27FC236}">
                  <a16:creationId xmlns:a16="http://schemas.microsoft.com/office/drawing/2014/main" id="{B9CCD4F7-31CA-91E3-F711-65CE48304C51}"/>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8" name="object 20">
              <a:extLst>
                <a:ext uri="{FF2B5EF4-FFF2-40B4-BE49-F238E27FC236}">
                  <a16:creationId xmlns:a16="http://schemas.microsoft.com/office/drawing/2014/main" id="{51B36230-A581-59DF-2708-65BC5E452D7B}"/>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9" name="object 21">
              <a:extLst>
                <a:ext uri="{FF2B5EF4-FFF2-40B4-BE49-F238E27FC236}">
                  <a16:creationId xmlns:a16="http://schemas.microsoft.com/office/drawing/2014/main" id="{01B17001-914B-32A3-EB5B-F305609F3C0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0" name="object 22">
              <a:extLst>
                <a:ext uri="{FF2B5EF4-FFF2-40B4-BE49-F238E27FC236}">
                  <a16:creationId xmlns:a16="http://schemas.microsoft.com/office/drawing/2014/main" id="{111734C0-CB8B-90C9-0121-9D21C37AD736}"/>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1" name="object 23">
              <a:extLst>
                <a:ext uri="{FF2B5EF4-FFF2-40B4-BE49-F238E27FC236}">
                  <a16:creationId xmlns:a16="http://schemas.microsoft.com/office/drawing/2014/main" id="{958D784C-4903-4F12-C442-D4ABE833A032}"/>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2" name="object 24">
              <a:extLst>
                <a:ext uri="{FF2B5EF4-FFF2-40B4-BE49-F238E27FC236}">
                  <a16:creationId xmlns:a16="http://schemas.microsoft.com/office/drawing/2014/main" id="{128BF2D5-4471-4774-F210-7615CB24BB8F}"/>
                </a:ext>
              </a:extLst>
            </p:cNvPr>
            <p:cNvPicPr/>
            <p:nvPr/>
          </p:nvPicPr>
          <p:blipFill>
            <a:blip r:embed="rId5" cstate="print"/>
            <a:stretch>
              <a:fillRect/>
            </a:stretch>
          </p:blipFill>
          <p:spPr>
            <a:xfrm>
              <a:off x="908206" y="665402"/>
              <a:ext cx="90711" cy="160393"/>
            </a:xfrm>
            <a:prstGeom prst="rect">
              <a:avLst/>
            </a:prstGeom>
          </p:spPr>
        </p:pic>
        <p:sp>
          <p:nvSpPr>
            <p:cNvPr id="43" name="object 25">
              <a:extLst>
                <a:ext uri="{FF2B5EF4-FFF2-40B4-BE49-F238E27FC236}">
                  <a16:creationId xmlns:a16="http://schemas.microsoft.com/office/drawing/2014/main" id="{DFA3AAC9-3179-B7AB-D5F0-F79D9266717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4" name="object 26">
              <a:extLst>
                <a:ext uri="{FF2B5EF4-FFF2-40B4-BE49-F238E27FC236}">
                  <a16:creationId xmlns:a16="http://schemas.microsoft.com/office/drawing/2014/main" id="{2E1B861E-B7A1-4A05-007D-A6F33D8B0D09}"/>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7">
              <a:extLst>
                <a:ext uri="{FF2B5EF4-FFF2-40B4-BE49-F238E27FC236}">
                  <a16:creationId xmlns:a16="http://schemas.microsoft.com/office/drawing/2014/main" id="{DCDF0FE4-A8F4-8012-DCDD-6D843F97FBD1}"/>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8">
              <a:extLst>
                <a:ext uri="{FF2B5EF4-FFF2-40B4-BE49-F238E27FC236}">
                  <a16:creationId xmlns:a16="http://schemas.microsoft.com/office/drawing/2014/main" id="{6FE5B19D-4F98-42B3-08BE-44F9B9833335}"/>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7" name="object 29">
              <a:extLst>
                <a:ext uri="{FF2B5EF4-FFF2-40B4-BE49-F238E27FC236}">
                  <a16:creationId xmlns:a16="http://schemas.microsoft.com/office/drawing/2014/main" id="{E13CB004-BF23-D701-804F-A41FEFC804B4}"/>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8" name="object 30">
              <a:extLst>
                <a:ext uri="{FF2B5EF4-FFF2-40B4-BE49-F238E27FC236}">
                  <a16:creationId xmlns:a16="http://schemas.microsoft.com/office/drawing/2014/main" id="{CCE502EE-2B31-5CDF-87A0-1EFE072D299B}"/>
                </a:ext>
              </a:extLst>
            </p:cNvPr>
            <p:cNvPicPr/>
            <p:nvPr/>
          </p:nvPicPr>
          <p:blipFill>
            <a:blip r:embed="rId6"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123DA583-530F-4775-EDB7-90AFE48549E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0" name="object 2">
            <a:extLst>
              <a:ext uri="{FF2B5EF4-FFF2-40B4-BE49-F238E27FC236}">
                <a16:creationId xmlns:a16="http://schemas.microsoft.com/office/drawing/2014/main" id="{75D777DE-1E5F-A05A-8381-7FE69903203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C32255E1-EB1B-D10C-7914-BFAEBE78E62D}"/>
              </a:ext>
            </a:extLst>
          </p:cNvPr>
          <p:cNvSpPr txBox="1"/>
          <p:nvPr/>
        </p:nvSpPr>
        <p:spPr>
          <a:xfrm>
            <a:off x="1668082" y="3444875"/>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Le nom de domaine de destination (clients.</a:t>
            </a:r>
          </a:p>
          <a:p>
            <a:pPr marL="12700">
              <a:lnSpc>
                <a:spcPct val="100000"/>
              </a:lnSpc>
              <a:spcBef>
                <a:spcPts val="110"/>
              </a:spcBef>
            </a:pPr>
            <a:r>
              <a:rPr lang="fr-FR" sz="2050" b="1" dirty="0">
                <a:solidFill>
                  <a:srgbClr val="602177"/>
                </a:solidFill>
                <a:latin typeface="Calibri"/>
                <a:cs typeface="Calibri"/>
              </a:rPr>
              <a:t>boursorama.com) semble en rapport avec </a:t>
            </a:r>
          </a:p>
          <a:p>
            <a:pPr marL="12700">
              <a:lnSpc>
                <a:spcPct val="100000"/>
              </a:lnSpc>
              <a:spcBef>
                <a:spcPts val="110"/>
              </a:spcBef>
            </a:pPr>
            <a:r>
              <a:rPr lang="fr-FR" sz="2050" b="1" dirty="0">
                <a:solidFill>
                  <a:srgbClr val="602177"/>
                </a:solidFill>
                <a:latin typeface="Calibri"/>
                <a:cs typeface="Calibri"/>
              </a:rPr>
              <a:t>le message. Si vous avez un doute, accédez </a:t>
            </a:r>
          </a:p>
          <a:p>
            <a:pPr marL="12700">
              <a:lnSpc>
                <a:spcPct val="100000"/>
              </a:lnSpc>
              <a:spcBef>
                <a:spcPts val="110"/>
              </a:spcBef>
            </a:pPr>
            <a:r>
              <a:rPr lang="fr-FR" sz="2050" b="1" dirty="0">
                <a:solidFill>
                  <a:srgbClr val="602177"/>
                </a:solidFill>
                <a:latin typeface="Calibri"/>
                <a:cs typeface="Calibri"/>
              </a:rPr>
              <a:t>directement au service en ligne en tapant son </a:t>
            </a:r>
          </a:p>
          <a:p>
            <a:pPr marL="12700">
              <a:lnSpc>
                <a:spcPct val="100000"/>
              </a:lnSpc>
              <a:spcBef>
                <a:spcPts val="110"/>
              </a:spcBef>
            </a:pPr>
            <a:r>
              <a:rPr lang="fr-FR" sz="2050" b="1" dirty="0">
                <a:solidFill>
                  <a:srgbClr val="602177"/>
                </a:solidFill>
                <a:latin typeface="Calibri"/>
                <a:cs typeface="Calibri"/>
              </a:rPr>
              <a:t>adresse.</a:t>
            </a:r>
            <a:endParaRPr sz="2050" b="1" dirty="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1567156"/>
            <a:ext cx="15928044" cy="8847455"/>
            <a:chOff x="1962296" y="1567156"/>
            <a:chExt cx="15928044" cy="8847455"/>
          </a:xfrm>
        </p:grpSpPr>
        <p:sp>
          <p:nvSpPr>
            <p:cNvPr id="4" name="object 4"/>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9700717" cy="8614512"/>
            </a:xfrm>
            <a:prstGeom prst="rect">
              <a:avLst/>
            </a:prstGeom>
          </p:spPr>
        </p:pic>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962296" y="7540796"/>
              <a:ext cx="5361057" cy="820205"/>
            </a:xfrm>
            <a:prstGeom prst="rect">
              <a:avLst/>
            </a:prstGeom>
          </p:spPr>
        </p:pic>
      </p:grpSp>
      <p:sp>
        <p:nvSpPr>
          <p:cNvPr id="31" name="object 13">
            <a:extLst>
              <a:ext uri="{FF2B5EF4-FFF2-40B4-BE49-F238E27FC236}">
                <a16:creationId xmlns:a16="http://schemas.microsoft.com/office/drawing/2014/main" id="{7BC6EFE4-D18A-84E1-AFC5-4CA42FA0111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3E36EE69-5ADE-0172-E636-97EAFD5F6A1D}"/>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CCCC42E2-B930-D628-1A30-3038274E950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3BA80237-3918-C924-660B-B26F3DB4E8F2}"/>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16EE22B5-77F8-E3B8-AFBF-8ED498453D1D}"/>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F4646837-21AE-3F88-0CD4-6F7D0182D99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CBD1D123-842C-7F85-848B-A0781E42F3D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325C5519-276A-BD2C-6E53-55C3E65FF7E5}"/>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8B925167-555E-0F8B-128A-0E41A9E017F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A19DA5B0-F1C1-A9D4-CD29-DE60C772DBAB}"/>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36AE4F0-9FA4-DFA6-B3CC-F18569E2E8F6}"/>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BE8A2F0-1C9F-EA24-D1FB-466392A929DC}"/>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308F9123-9AF1-65B9-B83D-BBDCEF5FF8DF}"/>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8F831655-C54C-8BAC-F50F-26DEB917613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2BCAF0-EE14-577E-0299-6559B7310C1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E4800A04-5E97-86BC-89BF-EB70BD43195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9AD11D60-3A8A-5A42-B66E-713319D97077}"/>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3323499B-320B-55DA-C683-B05EAF8FA5B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62296" y="1567156"/>
            <a:ext cx="15928044" cy="8847455"/>
            <a:chOff x="1962296" y="1567156"/>
            <a:chExt cx="15928044" cy="8847455"/>
          </a:xfrm>
        </p:grpSpPr>
        <p:sp>
          <p:nvSpPr>
            <p:cNvPr id="3" name="object 3"/>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2640"/>
              <a:ext cx="9700717" cy="8614512"/>
            </a:xfrm>
            <a:prstGeom prst="rect">
              <a:avLst/>
            </a:prstGeom>
          </p:spPr>
        </p:pic>
        <p:sp>
          <p:nvSpPr>
            <p:cNvPr id="6" name="object 6"/>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962296" y="5857482"/>
              <a:ext cx="5361057" cy="2503519"/>
            </a:xfrm>
            <a:prstGeom prst="rect">
              <a:avLst/>
            </a:prstGeom>
          </p:spPr>
        </p:pic>
      </p:grpSp>
      <p:sp>
        <p:nvSpPr>
          <p:cNvPr id="11" name="object 11"/>
          <p:cNvSpPr txBox="1"/>
          <p:nvPr/>
        </p:nvSpPr>
        <p:spPr>
          <a:xfrm rot="20880000">
            <a:off x="4257234" y="6322813"/>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2" name="object 13">
            <a:extLst>
              <a:ext uri="{FF2B5EF4-FFF2-40B4-BE49-F238E27FC236}">
                <a16:creationId xmlns:a16="http://schemas.microsoft.com/office/drawing/2014/main" id="{24794A37-68BD-2D98-25F3-A3EB18668275}"/>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3" name="object 15">
            <a:extLst>
              <a:ext uri="{FF2B5EF4-FFF2-40B4-BE49-F238E27FC236}">
                <a16:creationId xmlns:a16="http://schemas.microsoft.com/office/drawing/2014/main" id="{0FF3E7B0-BAFD-3978-CE2A-052CAA47555C}"/>
              </a:ext>
            </a:extLst>
          </p:cNvPr>
          <p:cNvGrpSpPr/>
          <p:nvPr/>
        </p:nvGrpSpPr>
        <p:grpSpPr>
          <a:xfrm>
            <a:off x="717524" y="611775"/>
            <a:ext cx="18580100" cy="436245"/>
            <a:chOff x="717524" y="611775"/>
            <a:chExt cx="18580100" cy="436245"/>
          </a:xfrm>
        </p:grpSpPr>
        <p:sp>
          <p:nvSpPr>
            <p:cNvPr id="34" name="object 16">
              <a:extLst>
                <a:ext uri="{FF2B5EF4-FFF2-40B4-BE49-F238E27FC236}">
                  <a16:creationId xmlns:a16="http://schemas.microsoft.com/office/drawing/2014/main" id="{C6467F8A-5FE8-C680-7C30-025FACD022DD}"/>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5" name="object 17">
              <a:extLst>
                <a:ext uri="{FF2B5EF4-FFF2-40B4-BE49-F238E27FC236}">
                  <a16:creationId xmlns:a16="http://schemas.microsoft.com/office/drawing/2014/main" id="{EEC3DF8F-0907-C6BC-8884-C35C5FB721B8}"/>
                </a:ext>
              </a:extLst>
            </p:cNvPr>
            <p:cNvPicPr/>
            <p:nvPr/>
          </p:nvPicPr>
          <p:blipFill>
            <a:blip r:embed="rId4" cstate="print"/>
            <a:stretch>
              <a:fillRect/>
            </a:stretch>
          </p:blipFill>
          <p:spPr>
            <a:xfrm>
              <a:off x="10231913" y="804489"/>
              <a:ext cx="101850" cy="104708"/>
            </a:xfrm>
            <a:prstGeom prst="rect">
              <a:avLst/>
            </a:prstGeom>
          </p:spPr>
        </p:pic>
        <p:sp>
          <p:nvSpPr>
            <p:cNvPr id="36" name="object 18">
              <a:extLst>
                <a:ext uri="{FF2B5EF4-FFF2-40B4-BE49-F238E27FC236}">
                  <a16:creationId xmlns:a16="http://schemas.microsoft.com/office/drawing/2014/main" id="{E4D8E2AB-D2F3-CEEA-4F02-FA85EB4A3CD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7" name="object 19">
              <a:extLst>
                <a:ext uri="{FF2B5EF4-FFF2-40B4-BE49-F238E27FC236}">
                  <a16:creationId xmlns:a16="http://schemas.microsoft.com/office/drawing/2014/main" id="{60FEE637-3977-7244-703F-709AEB2F078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8" name="object 20">
              <a:extLst>
                <a:ext uri="{FF2B5EF4-FFF2-40B4-BE49-F238E27FC236}">
                  <a16:creationId xmlns:a16="http://schemas.microsoft.com/office/drawing/2014/main" id="{0EA11CD3-D350-B498-BE37-1F727F12231F}"/>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9" name="object 21">
              <a:extLst>
                <a:ext uri="{FF2B5EF4-FFF2-40B4-BE49-F238E27FC236}">
                  <a16:creationId xmlns:a16="http://schemas.microsoft.com/office/drawing/2014/main" id="{C05D4011-4831-938A-494C-96103634B044}"/>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0" name="object 22">
              <a:extLst>
                <a:ext uri="{FF2B5EF4-FFF2-40B4-BE49-F238E27FC236}">
                  <a16:creationId xmlns:a16="http://schemas.microsoft.com/office/drawing/2014/main" id="{B227BB71-B1FB-91E8-EEF4-587F0BFA15B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1" name="object 23">
              <a:extLst>
                <a:ext uri="{FF2B5EF4-FFF2-40B4-BE49-F238E27FC236}">
                  <a16:creationId xmlns:a16="http://schemas.microsoft.com/office/drawing/2014/main" id="{6C2EC00A-B3AB-96BA-E8F3-AFF89C063AEF}"/>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2" name="object 24">
              <a:extLst>
                <a:ext uri="{FF2B5EF4-FFF2-40B4-BE49-F238E27FC236}">
                  <a16:creationId xmlns:a16="http://schemas.microsoft.com/office/drawing/2014/main" id="{219FAAF4-346E-7AA2-3E79-E57CD23C58D0}"/>
                </a:ext>
              </a:extLst>
            </p:cNvPr>
            <p:cNvPicPr/>
            <p:nvPr/>
          </p:nvPicPr>
          <p:blipFill>
            <a:blip r:embed="rId5" cstate="print"/>
            <a:stretch>
              <a:fillRect/>
            </a:stretch>
          </p:blipFill>
          <p:spPr>
            <a:xfrm>
              <a:off x="908206" y="665402"/>
              <a:ext cx="90711" cy="160393"/>
            </a:xfrm>
            <a:prstGeom prst="rect">
              <a:avLst/>
            </a:prstGeom>
          </p:spPr>
        </p:pic>
        <p:sp>
          <p:nvSpPr>
            <p:cNvPr id="43" name="object 25">
              <a:extLst>
                <a:ext uri="{FF2B5EF4-FFF2-40B4-BE49-F238E27FC236}">
                  <a16:creationId xmlns:a16="http://schemas.microsoft.com/office/drawing/2014/main" id="{788321DB-0BB4-33CF-A757-8A4B6062AF87}"/>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4" name="object 26">
              <a:extLst>
                <a:ext uri="{FF2B5EF4-FFF2-40B4-BE49-F238E27FC236}">
                  <a16:creationId xmlns:a16="http://schemas.microsoft.com/office/drawing/2014/main" id="{7482BBC1-6A3E-CD5F-DE16-E60CC3532E3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7">
              <a:extLst>
                <a:ext uri="{FF2B5EF4-FFF2-40B4-BE49-F238E27FC236}">
                  <a16:creationId xmlns:a16="http://schemas.microsoft.com/office/drawing/2014/main" id="{B6607E22-D688-D259-D980-223132876E0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8">
              <a:extLst>
                <a:ext uri="{FF2B5EF4-FFF2-40B4-BE49-F238E27FC236}">
                  <a16:creationId xmlns:a16="http://schemas.microsoft.com/office/drawing/2014/main" id="{D08751C6-AB72-056C-C0CA-2056F87E48D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7" name="object 29">
              <a:extLst>
                <a:ext uri="{FF2B5EF4-FFF2-40B4-BE49-F238E27FC236}">
                  <a16:creationId xmlns:a16="http://schemas.microsoft.com/office/drawing/2014/main" id="{B6DB97E5-AC8D-FF6C-7C3F-50CD4DA52192}"/>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8" name="object 30">
              <a:extLst>
                <a:ext uri="{FF2B5EF4-FFF2-40B4-BE49-F238E27FC236}">
                  <a16:creationId xmlns:a16="http://schemas.microsoft.com/office/drawing/2014/main" id="{3F887108-7045-98FC-9BA4-676FFEE08BB8}"/>
                </a:ext>
              </a:extLst>
            </p:cNvPr>
            <p:cNvPicPr/>
            <p:nvPr/>
          </p:nvPicPr>
          <p:blipFill>
            <a:blip r:embed="rId6"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5AD6D597-223A-B5F7-4C37-4A110A9F4AAC}"/>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0" name="object 2">
            <a:extLst>
              <a:ext uri="{FF2B5EF4-FFF2-40B4-BE49-F238E27FC236}">
                <a16:creationId xmlns:a16="http://schemas.microsoft.com/office/drawing/2014/main" id="{DC9DF603-2206-32DD-10F1-C436FD90353F}"/>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ACFCCF80-92D0-471C-B5C3-DA5C150B88BC}"/>
              </a:ext>
            </a:extLst>
          </p:cNvPr>
          <p:cNvSpPr txBox="1"/>
          <p:nvPr/>
        </p:nvSpPr>
        <p:spPr>
          <a:xfrm>
            <a:off x="1757821" y="4095980"/>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Il y a de fortes chances que cette adresse de </a:t>
            </a:r>
          </a:p>
          <a:p>
            <a:pPr marL="12700">
              <a:lnSpc>
                <a:spcPct val="100000"/>
              </a:lnSpc>
              <a:spcBef>
                <a:spcPts val="110"/>
              </a:spcBef>
            </a:pPr>
            <a:r>
              <a:rPr lang="fr-FR" sz="2050" b="1" dirty="0">
                <a:solidFill>
                  <a:srgbClr val="602177"/>
                </a:solidFill>
                <a:latin typeface="Calibri"/>
                <a:cs typeface="Calibri"/>
              </a:rPr>
              <a:t>destination soit une arnaque. Elle ne correspond </a:t>
            </a:r>
          </a:p>
          <a:p>
            <a:pPr marL="12700">
              <a:lnSpc>
                <a:spcPct val="100000"/>
              </a:lnSpc>
              <a:spcBef>
                <a:spcPts val="110"/>
              </a:spcBef>
            </a:pPr>
            <a:r>
              <a:rPr lang="fr-FR" sz="2050" b="1" dirty="0">
                <a:solidFill>
                  <a:srgbClr val="602177"/>
                </a:solidFill>
                <a:latin typeface="Calibri"/>
                <a:cs typeface="Calibri"/>
              </a:rPr>
              <a:t>pas à l’adresse du site officiel, et le lien “http:” </a:t>
            </a:r>
          </a:p>
          <a:p>
            <a:pPr marL="12700">
              <a:lnSpc>
                <a:spcPct val="100000"/>
              </a:lnSpc>
              <a:spcBef>
                <a:spcPts val="110"/>
              </a:spcBef>
            </a:pPr>
            <a:r>
              <a:rPr lang="fr-FR" sz="2050" b="1" dirty="0">
                <a:solidFill>
                  <a:srgbClr val="602177"/>
                </a:solidFill>
                <a:latin typeface="Calibri"/>
                <a:cs typeface="Calibri"/>
              </a:rPr>
              <a:t>indique que la connexion n’est pas sécurisée, ce </a:t>
            </a:r>
          </a:p>
          <a:p>
            <a:pPr marL="12700">
              <a:lnSpc>
                <a:spcPct val="100000"/>
              </a:lnSpc>
              <a:spcBef>
                <a:spcPts val="110"/>
              </a:spcBef>
            </a:pPr>
            <a:r>
              <a:rPr lang="fr-FR" sz="2050" b="1" dirty="0">
                <a:solidFill>
                  <a:srgbClr val="602177"/>
                </a:solidFill>
                <a:latin typeface="Calibri"/>
                <a:cs typeface="Calibri"/>
              </a:rPr>
              <a:t>qui doit éveiller votre méfiance.</a:t>
            </a:r>
            <a:endParaRPr lang="fr-FR" sz="2050" b="1" dirty="0">
              <a:latin typeface="Calibri"/>
              <a:cs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94038" y="1570926"/>
            <a:ext cx="15896302" cy="8760460"/>
            <a:chOff x="1994038" y="1570926"/>
            <a:chExt cx="15896302" cy="8760460"/>
          </a:xfrm>
        </p:grpSpPr>
        <p:sp>
          <p:nvSpPr>
            <p:cNvPr id="4" name="object 4"/>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527708"/>
            </a:xfrm>
            <a:prstGeom prst="rect">
              <a:avLst/>
            </a:prstGeom>
          </p:spPr>
        </p:pic>
        <p:sp>
          <p:nvSpPr>
            <p:cNvPr id="7" name="object 7"/>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1994038" y="8037954"/>
              <a:ext cx="6288841" cy="1341613"/>
            </a:xfrm>
            <a:prstGeom prst="rect">
              <a:avLst/>
            </a:prstGeom>
          </p:spPr>
        </p:pic>
      </p:grpSp>
      <p:sp>
        <p:nvSpPr>
          <p:cNvPr id="31" name="object 13">
            <a:extLst>
              <a:ext uri="{FF2B5EF4-FFF2-40B4-BE49-F238E27FC236}">
                <a16:creationId xmlns:a16="http://schemas.microsoft.com/office/drawing/2014/main" id="{7A5975DB-F303-560C-80F5-6B1DD43E418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60B8039A-046E-0456-F5A8-911FE7DAF8FB}"/>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05A3221A-7C99-E11F-6138-31D3E1C55F0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AF0C1025-EBE8-7288-D737-0206980D93BF}"/>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235BBD1C-70E6-8CA4-162D-500E7DE9441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9C47F6A-3E71-E97F-22B2-D19E54454FC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22231AE3-1561-C4EF-2E81-5383AB754A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B2CDEC34-DCE7-4E9D-2BC0-3394B010E6D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F9BF9E4C-8225-C0C9-0644-426C98BFBBEC}"/>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92F0F9B8-95C3-0141-87AF-84705BB8BBF8}"/>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75B8A284-CCE8-33CC-7FA4-89A2561E7179}"/>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15CD4AA3-7A7C-EE07-CFFB-BBBB08AB19A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E873B82F-B2F8-193E-E041-61FBA812D0B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BDB5A096-7EF0-0C9E-1967-3BE4D406295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45928836-BDE9-8FC3-719D-26D74BFDA3B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93806395-8ACE-5CCE-731E-46847076F35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D2A805C-4657-16BB-1518-D6B195E9AE0B}"/>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8D03A522-C153-43A7-0F75-4A8743C02AE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94038" y="1570926"/>
            <a:ext cx="15896302" cy="8760460"/>
            <a:chOff x="1994038" y="1570926"/>
            <a:chExt cx="15896302" cy="8760460"/>
          </a:xfrm>
        </p:grpSpPr>
        <p:sp>
          <p:nvSpPr>
            <p:cNvPr id="3" name="object 3"/>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5509"/>
              <a:ext cx="9700716" cy="8527708"/>
            </a:xfrm>
            <a:prstGeom prst="rect">
              <a:avLst/>
            </a:prstGeom>
          </p:spPr>
        </p:pic>
        <p:sp>
          <p:nvSpPr>
            <p:cNvPr id="6" name="object 6"/>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1994038" y="6376899"/>
              <a:ext cx="6288841" cy="3002668"/>
            </a:xfrm>
            <a:prstGeom prst="rect">
              <a:avLst/>
            </a:prstGeom>
          </p:spPr>
        </p:pic>
      </p:grpSp>
      <p:sp>
        <p:nvSpPr>
          <p:cNvPr id="11" name="object 11"/>
          <p:cNvSpPr txBox="1"/>
          <p:nvPr/>
        </p:nvSpPr>
        <p:spPr>
          <a:xfrm>
            <a:off x="1981339" y="5269398"/>
            <a:ext cx="48101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95" dirty="0">
                <a:solidFill>
                  <a:srgbClr val="602177"/>
                </a:solidFill>
                <a:latin typeface="Calibri"/>
                <a:cs typeface="Calibri"/>
              </a:rPr>
              <a:t> </a:t>
            </a:r>
            <a:r>
              <a:rPr sz="2050" b="1" dirty="0">
                <a:solidFill>
                  <a:srgbClr val="602177"/>
                </a:solidFill>
                <a:latin typeface="Calibri"/>
                <a:cs typeface="Calibri"/>
              </a:rPr>
              <a:t>de</a:t>
            </a:r>
            <a:r>
              <a:rPr sz="2050" b="1" spc="95" dirty="0">
                <a:solidFill>
                  <a:srgbClr val="602177"/>
                </a:solidFill>
                <a:latin typeface="Calibri"/>
                <a:cs typeface="Calibri"/>
              </a:rPr>
              <a:t> </a:t>
            </a:r>
            <a:r>
              <a:rPr sz="2050" b="1" spc="45" dirty="0">
                <a:solidFill>
                  <a:srgbClr val="602177"/>
                </a:solidFill>
                <a:latin typeface="Calibri"/>
                <a:cs typeface="Calibri"/>
              </a:rPr>
              <a:t>destination</a:t>
            </a:r>
            <a:r>
              <a:rPr sz="2050" b="1" spc="100" dirty="0">
                <a:solidFill>
                  <a:srgbClr val="602177"/>
                </a:solidFill>
                <a:latin typeface="Calibri"/>
                <a:cs typeface="Calibri"/>
              </a:rPr>
              <a:t> </a:t>
            </a:r>
            <a:r>
              <a:rPr sz="2050" b="1" dirty="0">
                <a:solidFill>
                  <a:srgbClr val="602177"/>
                </a:solidFill>
                <a:latin typeface="Calibri"/>
                <a:cs typeface="Calibri"/>
              </a:rPr>
              <a:t>ne</a:t>
            </a:r>
            <a:r>
              <a:rPr sz="2050" b="1" spc="95" dirty="0">
                <a:solidFill>
                  <a:srgbClr val="602177"/>
                </a:solidFill>
                <a:latin typeface="Calibri"/>
                <a:cs typeface="Calibri"/>
              </a:rPr>
              <a:t> </a:t>
            </a:r>
            <a:r>
              <a:rPr sz="2050" b="1" dirty="0">
                <a:solidFill>
                  <a:srgbClr val="602177"/>
                </a:solidFill>
                <a:latin typeface="Calibri"/>
                <a:cs typeface="Calibri"/>
              </a:rPr>
              <a:t>correspond</a:t>
            </a:r>
            <a:r>
              <a:rPr sz="2050" b="1" spc="95" dirty="0">
                <a:solidFill>
                  <a:srgbClr val="602177"/>
                </a:solidFill>
                <a:latin typeface="Calibri"/>
                <a:cs typeface="Calibri"/>
              </a:rPr>
              <a:t> </a:t>
            </a:r>
            <a:r>
              <a:rPr sz="2050" b="1" spc="65" dirty="0">
                <a:solidFill>
                  <a:srgbClr val="602177"/>
                </a:solidFill>
                <a:latin typeface="Calibri"/>
                <a:cs typeface="Calibri"/>
              </a:rPr>
              <a:t>ni</a:t>
            </a:r>
            <a:r>
              <a:rPr sz="2050" b="1" spc="9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du</a:t>
            </a:r>
            <a:r>
              <a:rPr sz="2050" b="1" spc="60" dirty="0">
                <a:solidFill>
                  <a:srgbClr val="602177"/>
                </a:solidFill>
                <a:latin typeface="Calibri"/>
                <a:cs typeface="Calibri"/>
              </a:rPr>
              <a:t> </a:t>
            </a:r>
            <a:r>
              <a:rPr sz="2050" b="1" spc="50" dirty="0">
                <a:solidFill>
                  <a:srgbClr val="602177"/>
                </a:solidFill>
                <a:latin typeface="Calibri"/>
                <a:cs typeface="Calibri"/>
              </a:rPr>
              <a:t>site</a:t>
            </a:r>
            <a:r>
              <a:rPr sz="2050" b="1" spc="60" dirty="0">
                <a:solidFill>
                  <a:srgbClr val="602177"/>
                </a:solidFill>
                <a:latin typeface="Calibri"/>
                <a:cs typeface="Calibri"/>
              </a:rPr>
              <a:t> </a:t>
            </a:r>
            <a:r>
              <a:rPr sz="2050" b="1" spc="50" dirty="0">
                <a:solidFill>
                  <a:srgbClr val="602177"/>
                </a:solidFill>
                <a:latin typeface="Calibri"/>
                <a:cs typeface="Calibri"/>
              </a:rPr>
              <a:t>officiel</a:t>
            </a:r>
            <a:r>
              <a:rPr sz="2050" b="1" spc="55" dirty="0">
                <a:solidFill>
                  <a:srgbClr val="602177"/>
                </a:solidFill>
                <a:latin typeface="Calibri"/>
                <a:cs typeface="Calibri"/>
              </a:rPr>
              <a:t> </a:t>
            </a:r>
            <a:r>
              <a:rPr sz="2050" b="1" spc="65" dirty="0">
                <a:solidFill>
                  <a:srgbClr val="602177"/>
                </a:solidFill>
                <a:latin typeface="Calibri"/>
                <a:cs typeface="Calibri"/>
              </a:rPr>
              <a:t>ni</a:t>
            </a:r>
            <a:r>
              <a:rPr sz="2050" b="1" spc="60" dirty="0">
                <a:solidFill>
                  <a:srgbClr val="602177"/>
                </a:solidFill>
                <a:latin typeface="Calibri"/>
                <a:cs typeface="Calibri"/>
              </a:rPr>
              <a:t> </a:t>
            </a:r>
            <a:r>
              <a:rPr sz="2050" b="1" spc="50" dirty="0">
                <a:solidFill>
                  <a:srgbClr val="602177"/>
                </a:solidFill>
                <a:latin typeface="Calibri"/>
                <a:cs typeface="Calibri"/>
              </a:rPr>
              <a:t>au</a:t>
            </a:r>
            <a:r>
              <a:rPr sz="2050" b="1" spc="60" dirty="0">
                <a:solidFill>
                  <a:srgbClr val="602177"/>
                </a:solidFill>
                <a:latin typeface="Calibri"/>
                <a:cs typeface="Calibri"/>
              </a:rPr>
              <a:t> </a:t>
            </a:r>
            <a:r>
              <a:rPr sz="2050" b="1" spc="65" dirty="0">
                <a:solidFill>
                  <a:srgbClr val="602177"/>
                </a:solidFill>
                <a:latin typeface="Calibri"/>
                <a:cs typeface="Calibri"/>
              </a:rPr>
              <a:t>lien</a:t>
            </a:r>
            <a:r>
              <a:rPr sz="2050" b="1" spc="55" dirty="0">
                <a:solidFill>
                  <a:srgbClr val="602177"/>
                </a:solidFill>
                <a:latin typeface="Calibri"/>
                <a:cs typeface="Calibri"/>
              </a:rPr>
              <a:t> </a:t>
            </a:r>
            <a:r>
              <a:rPr sz="2050" b="1" spc="-10" dirty="0">
                <a:solidFill>
                  <a:srgbClr val="602177"/>
                </a:solidFill>
                <a:latin typeface="Calibri"/>
                <a:cs typeface="Calibri"/>
              </a:rPr>
              <a:t>affichée </a:t>
            </a:r>
            <a:r>
              <a:rPr sz="2050" b="1" dirty="0">
                <a:solidFill>
                  <a:srgbClr val="602177"/>
                </a:solidFill>
                <a:latin typeface="Calibri"/>
                <a:cs typeface="Calibri"/>
              </a:rPr>
              <a:t>dans</a:t>
            </a:r>
            <a:r>
              <a:rPr sz="2050" b="1" spc="80" dirty="0">
                <a:solidFill>
                  <a:srgbClr val="602177"/>
                </a:solidFill>
                <a:latin typeface="Calibri"/>
                <a:cs typeface="Calibri"/>
              </a:rPr>
              <a:t> </a:t>
            </a:r>
            <a:r>
              <a:rPr sz="2050" b="1" spc="60" dirty="0">
                <a:solidFill>
                  <a:srgbClr val="602177"/>
                </a:solidFill>
                <a:latin typeface="Calibri"/>
                <a:cs typeface="Calibri"/>
              </a:rPr>
              <a:t>le</a:t>
            </a:r>
            <a:r>
              <a:rPr sz="2050" b="1" spc="90" dirty="0">
                <a:solidFill>
                  <a:srgbClr val="602177"/>
                </a:solidFill>
                <a:latin typeface="Calibri"/>
                <a:cs typeface="Calibri"/>
              </a:rPr>
              <a:t> </a:t>
            </a:r>
            <a:r>
              <a:rPr sz="2050" b="1" spc="50" dirty="0">
                <a:solidFill>
                  <a:srgbClr val="602177"/>
                </a:solidFill>
                <a:latin typeface="Calibri"/>
                <a:cs typeface="Calibri"/>
              </a:rPr>
              <a:t>mail.</a:t>
            </a:r>
            <a:endParaRPr sz="2050" b="1" dirty="0">
              <a:latin typeface="Calibri"/>
              <a:cs typeface="Calibri"/>
            </a:endParaRPr>
          </a:p>
        </p:txBody>
      </p:sp>
      <p:sp>
        <p:nvSpPr>
          <p:cNvPr id="12" name="object 12"/>
          <p:cNvSpPr txBox="1"/>
          <p:nvPr/>
        </p:nvSpPr>
        <p:spPr>
          <a:xfrm rot="20880000">
            <a:off x="3589405" y="6844361"/>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3" name="object 13">
            <a:extLst>
              <a:ext uri="{FF2B5EF4-FFF2-40B4-BE49-F238E27FC236}">
                <a16:creationId xmlns:a16="http://schemas.microsoft.com/office/drawing/2014/main" id="{7FE0D07C-25B7-2FF7-5C12-D4E759F8E2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E3F92937-96D6-8493-23BC-9A0BAB085F08}"/>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56029F01-71C4-7746-8532-F294B92F4C3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387852A0-8EB4-CA9A-0C67-8FFA1F1EDF37}"/>
                </a:ext>
              </a:extLst>
            </p:cNvPr>
            <p:cNvPicPr/>
            <p:nvPr/>
          </p:nvPicPr>
          <p:blipFill>
            <a:blip r:embed="rId4"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D4DFF6B0-A71E-6505-8FC6-9EA2A76A89F7}"/>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E7B5D725-2E3C-10A0-2D12-AA677BC32A1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E5BF3288-3DF1-BCCD-8EF3-1320B50808BD}"/>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7C7062ED-357D-86CB-F57A-89C443B8410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3761A538-7C34-4EE2-28CF-67213D46F361}"/>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6C6133B5-2713-117F-4C85-42A44FCB5617}"/>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8B5AD58B-5442-B83C-EEB9-1355EDCECF97}"/>
                </a:ext>
              </a:extLst>
            </p:cNvPr>
            <p:cNvPicPr/>
            <p:nvPr/>
          </p:nvPicPr>
          <p:blipFill>
            <a:blip r:embed="rId5"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890AE346-ED22-BBC6-3D13-355B493EA5AB}"/>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82F07C25-7E88-030A-81A5-03D9B083CF5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0916A47A-5314-353E-8AA6-DEA9C6B97443}"/>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AC311DB0-34EA-BF8C-FE89-680D364019F5}"/>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5E8BD4B9-2AAD-A2F2-10BF-CE0556AA7EF4}"/>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3DD9D7AA-C24A-463B-6170-B9692E51966C}"/>
                </a:ext>
              </a:extLst>
            </p:cNvPr>
            <p:cNvPicPr/>
            <p:nvPr/>
          </p:nvPicPr>
          <p:blipFill>
            <a:blip r:embed="rId6"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F94BD222-7228-1650-DDD3-FC6006CBED76}"/>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2">
            <a:extLst>
              <a:ext uri="{FF2B5EF4-FFF2-40B4-BE49-F238E27FC236}">
                <a16:creationId xmlns:a16="http://schemas.microsoft.com/office/drawing/2014/main" id="{900ABF2F-9F49-E833-92CD-BC4A04B6DC55}"/>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716893" y="1567156"/>
            <a:ext cx="11186157" cy="9182735"/>
            <a:chOff x="1716893" y="1567156"/>
            <a:chExt cx="11186157"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469943" y="7684215"/>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469943" y="7684215"/>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78263" y="7649145"/>
              <a:ext cx="979169" cy="0"/>
            </a:xfrm>
            <a:custGeom>
              <a:avLst/>
              <a:gdLst/>
              <a:ahLst/>
              <a:cxnLst/>
              <a:rect l="l" t="t" r="r" b="b"/>
              <a:pathLst>
                <a:path w="979170">
                  <a:moveTo>
                    <a:pt x="0" y="0"/>
                  </a:moveTo>
                  <a:lnTo>
                    <a:pt x="978818" y="0"/>
                  </a:lnTo>
                </a:path>
              </a:pathLst>
            </a:custGeom>
            <a:ln w="52354">
              <a:solidFill>
                <a:srgbClr val="E0C1F2"/>
              </a:solidFill>
            </a:ln>
          </p:spPr>
          <p:txBody>
            <a:bodyPr wrap="square" lIns="0" tIns="0" rIns="0" bIns="0" rtlCol="0"/>
            <a:lstStyle/>
            <a:p>
              <a:endParaRPr/>
            </a:p>
          </p:txBody>
        </p:sp>
        <p:sp>
          <p:nvSpPr>
            <p:cNvPr id="10" name="object 10"/>
            <p:cNvSpPr/>
            <p:nvPr/>
          </p:nvSpPr>
          <p:spPr>
            <a:xfrm>
              <a:off x="11015371" y="5438397"/>
              <a:ext cx="167640" cy="314325"/>
            </a:xfrm>
            <a:custGeom>
              <a:avLst/>
              <a:gdLst/>
              <a:ahLst/>
              <a:cxnLst/>
              <a:rect l="l" t="t" r="r" b="b"/>
              <a:pathLst>
                <a:path w="167640" h="314325">
                  <a:moveTo>
                    <a:pt x="83767" y="0"/>
                  </a:moveTo>
                  <a:lnTo>
                    <a:pt x="51162" y="6577"/>
                  </a:lnTo>
                  <a:lnTo>
                    <a:pt x="24535" y="24520"/>
                  </a:lnTo>
                  <a:lnTo>
                    <a:pt x="6583" y="51144"/>
                  </a:lnTo>
                  <a:lnTo>
                    <a:pt x="0" y="83767"/>
                  </a:lnTo>
                  <a:lnTo>
                    <a:pt x="0" y="230359"/>
                  </a:lnTo>
                  <a:lnTo>
                    <a:pt x="6583" y="262981"/>
                  </a:lnTo>
                  <a:lnTo>
                    <a:pt x="24535" y="289606"/>
                  </a:lnTo>
                  <a:lnTo>
                    <a:pt x="51162" y="307549"/>
                  </a:lnTo>
                  <a:lnTo>
                    <a:pt x="83767" y="314126"/>
                  </a:lnTo>
                  <a:lnTo>
                    <a:pt x="116371" y="307549"/>
                  </a:lnTo>
                  <a:lnTo>
                    <a:pt x="142998" y="289606"/>
                  </a:lnTo>
                  <a:lnTo>
                    <a:pt x="160950" y="262981"/>
                  </a:lnTo>
                  <a:lnTo>
                    <a:pt x="167534" y="230359"/>
                  </a:lnTo>
                  <a:lnTo>
                    <a:pt x="167534" y="83767"/>
                  </a:lnTo>
                  <a:lnTo>
                    <a:pt x="160950" y="51144"/>
                  </a:lnTo>
                  <a:lnTo>
                    <a:pt x="142998" y="24520"/>
                  </a:lnTo>
                  <a:lnTo>
                    <a:pt x="116371" y="6577"/>
                  </a:lnTo>
                  <a:lnTo>
                    <a:pt x="83767" y="0"/>
                  </a:lnTo>
                  <a:close/>
                </a:path>
              </a:pathLst>
            </a:custGeom>
            <a:solidFill>
              <a:srgbClr val="000000"/>
            </a:solidFill>
          </p:spPr>
          <p:txBody>
            <a:bodyPr wrap="square" lIns="0" tIns="0" rIns="0" bIns="0" rtlCol="0"/>
            <a:lstStyle/>
            <a:p>
              <a:endParaRPr/>
            </a:p>
          </p:txBody>
        </p:sp>
        <p:sp>
          <p:nvSpPr>
            <p:cNvPr id="11" name="object 11"/>
            <p:cNvSpPr/>
            <p:nvPr/>
          </p:nvSpPr>
          <p:spPr>
            <a:xfrm>
              <a:off x="1716893" y="7248910"/>
              <a:ext cx="5675630" cy="786130"/>
            </a:xfrm>
            <a:custGeom>
              <a:avLst/>
              <a:gdLst/>
              <a:ahLst/>
              <a:cxnLst/>
              <a:rect l="l" t="t" r="r" b="b"/>
              <a:pathLst>
                <a:path w="5675630" h="786129">
                  <a:moveTo>
                    <a:pt x="5570614" y="0"/>
                  </a:moveTo>
                  <a:lnTo>
                    <a:pt x="104605" y="0"/>
                  </a:lnTo>
                  <a:lnTo>
                    <a:pt x="63950" y="8217"/>
                  </a:lnTo>
                  <a:lnTo>
                    <a:pt x="30667" y="30674"/>
                  </a:lnTo>
                  <a:lnTo>
                    <a:pt x="8228" y="63960"/>
                  </a:lnTo>
                  <a:lnTo>
                    <a:pt x="0" y="104687"/>
                  </a:lnTo>
                  <a:lnTo>
                    <a:pt x="0" y="691298"/>
                  </a:lnTo>
                  <a:lnTo>
                    <a:pt x="8228" y="732060"/>
                  </a:lnTo>
                  <a:lnTo>
                    <a:pt x="30667" y="765343"/>
                  </a:lnTo>
                  <a:lnTo>
                    <a:pt x="60746" y="785620"/>
                  </a:lnTo>
                  <a:lnTo>
                    <a:pt x="5614473" y="785620"/>
                  </a:lnTo>
                  <a:lnTo>
                    <a:pt x="5644551" y="765343"/>
                  </a:lnTo>
                  <a:lnTo>
                    <a:pt x="5666991" y="732060"/>
                  </a:lnTo>
                  <a:lnTo>
                    <a:pt x="5675219" y="691298"/>
                  </a:lnTo>
                  <a:lnTo>
                    <a:pt x="5675219" y="104687"/>
                  </a:lnTo>
                  <a:lnTo>
                    <a:pt x="5666991" y="63960"/>
                  </a:lnTo>
                  <a:lnTo>
                    <a:pt x="5644551" y="30674"/>
                  </a:lnTo>
                  <a:lnTo>
                    <a:pt x="5611269" y="8217"/>
                  </a:lnTo>
                  <a:lnTo>
                    <a:pt x="5570614" y="0"/>
                  </a:lnTo>
                  <a:close/>
                </a:path>
              </a:pathLst>
            </a:custGeom>
            <a:solidFill>
              <a:srgbClr val="E0C1F2"/>
            </a:solidFill>
          </p:spPr>
          <p:txBody>
            <a:bodyPr wrap="square" lIns="0" tIns="0" rIns="0" bIns="0" rtlCol="0"/>
            <a:lstStyle/>
            <a:p>
              <a:endParaRPr/>
            </a:p>
          </p:txBody>
        </p:sp>
        <p:pic>
          <p:nvPicPr>
            <p:cNvPr id="12" name="object 12"/>
            <p:cNvPicPr/>
            <p:nvPr/>
          </p:nvPicPr>
          <p:blipFill>
            <a:blip r:embed="rId3" cstate="print"/>
            <a:stretch>
              <a:fillRect/>
            </a:stretch>
          </p:blipFill>
          <p:spPr>
            <a:xfrm>
              <a:off x="1965411" y="7459344"/>
              <a:ext cx="5235121" cy="400407"/>
            </a:xfrm>
            <a:prstGeom prst="rect">
              <a:avLst/>
            </a:prstGeom>
          </p:spPr>
        </p:pic>
      </p:grpSp>
      <p:sp>
        <p:nvSpPr>
          <p:cNvPr id="33" name="object 13">
            <a:extLst>
              <a:ext uri="{FF2B5EF4-FFF2-40B4-BE49-F238E27FC236}">
                <a16:creationId xmlns:a16="http://schemas.microsoft.com/office/drawing/2014/main" id="{A1FC9432-C880-DBD2-0AEF-BE82B002FF0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F05E5D81-BC69-6E3B-E87A-7562EB90843C}"/>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C25EEDAA-2E06-2A35-976F-F528B4BD2BD8}"/>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2A238CE3-1AF6-EA32-C2AB-B2A35D5FDE12}"/>
                </a:ext>
              </a:extLst>
            </p:cNvPr>
            <p:cNvPicPr/>
            <p:nvPr/>
          </p:nvPicPr>
          <p:blipFill>
            <a:blip r:embed="rId4"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5609C2AB-8FD2-33B7-568F-CF2BA52B577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E1BD6BC9-78A9-2278-103C-35E6990A5033}"/>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379050C9-3E97-3805-347B-8696210E3F1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FA548ACE-C69B-6607-2FC6-8BE76729F9C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DB1264D8-6F05-D6A7-0B67-4252E1FD383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A09D96B9-C6A8-3492-4BB9-1A2612A7ECDA}"/>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A507FD28-E835-73A7-BFEF-FE4504D7BA8B}"/>
                </a:ext>
              </a:extLst>
            </p:cNvPr>
            <p:cNvPicPr/>
            <p:nvPr/>
          </p:nvPicPr>
          <p:blipFill>
            <a:blip r:embed="rId5"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45CC91AD-019C-B00D-E51A-F4A9E51542B4}"/>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42A74143-3870-8CC0-EB57-8519C70AFD14}"/>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FBB55999-191D-A16B-50FE-78FAACE73A5A}"/>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87F3091C-641F-38D0-0E15-7B2D78931301}"/>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F4B88A4D-8F70-AADA-B706-F1D3B90263ED}"/>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788C3306-99D6-7546-ED61-8C8376FA37B3}"/>
                </a:ext>
              </a:extLst>
            </p:cNvPr>
            <p:cNvPicPr/>
            <p:nvPr/>
          </p:nvPicPr>
          <p:blipFill>
            <a:blip r:embed="rId6"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A81F52FA-32FD-B362-D17E-A1AAF6937B4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2">
            <a:extLst>
              <a:ext uri="{FF2B5EF4-FFF2-40B4-BE49-F238E27FC236}">
                <a16:creationId xmlns:a16="http://schemas.microsoft.com/office/drawing/2014/main" id="{F9E2D47C-4D8E-D34A-C676-036F390F94B7}"/>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716893" y="1567156"/>
            <a:ext cx="11186157" cy="9182735"/>
            <a:chOff x="1716893" y="1567156"/>
            <a:chExt cx="11186157"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469943" y="7684215"/>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469943" y="7684215"/>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78263" y="7649145"/>
              <a:ext cx="979169" cy="0"/>
            </a:xfrm>
            <a:custGeom>
              <a:avLst/>
              <a:gdLst/>
              <a:ahLst/>
              <a:cxnLst/>
              <a:rect l="l" t="t" r="r" b="b"/>
              <a:pathLst>
                <a:path w="979170">
                  <a:moveTo>
                    <a:pt x="0" y="0"/>
                  </a:moveTo>
                  <a:lnTo>
                    <a:pt x="978818" y="0"/>
                  </a:lnTo>
                </a:path>
              </a:pathLst>
            </a:custGeom>
            <a:ln w="52354">
              <a:solidFill>
                <a:srgbClr val="E0C1F2"/>
              </a:solidFill>
            </a:ln>
          </p:spPr>
          <p:txBody>
            <a:bodyPr wrap="square" lIns="0" tIns="0" rIns="0" bIns="0" rtlCol="0"/>
            <a:lstStyle/>
            <a:p>
              <a:endParaRPr/>
            </a:p>
          </p:txBody>
        </p:sp>
        <p:sp>
          <p:nvSpPr>
            <p:cNvPr id="10" name="object 10"/>
            <p:cNvSpPr/>
            <p:nvPr/>
          </p:nvSpPr>
          <p:spPr>
            <a:xfrm>
              <a:off x="11015371" y="5438397"/>
              <a:ext cx="167640" cy="314325"/>
            </a:xfrm>
            <a:custGeom>
              <a:avLst/>
              <a:gdLst/>
              <a:ahLst/>
              <a:cxnLst/>
              <a:rect l="l" t="t" r="r" b="b"/>
              <a:pathLst>
                <a:path w="167640" h="314325">
                  <a:moveTo>
                    <a:pt x="83767" y="0"/>
                  </a:moveTo>
                  <a:lnTo>
                    <a:pt x="51162" y="6577"/>
                  </a:lnTo>
                  <a:lnTo>
                    <a:pt x="24535" y="24520"/>
                  </a:lnTo>
                  <a:lnTo>
                    <a:pt x="6583" y="51144"/>
                  </a:lnTo>
                  <a:lnTo>
                    <a:pt x="0" y="83767"/>
                  </a:lnTo>
                  <a:lnTo>
                    <a:pt x="0" y="230359"/>
                  </a:lnTo>
                  <a:lnTo>
                    <a:pt x="6583" y="262981"/>
                  </a:lnTo>
                  <a:lnTo>
                    <a:pt x="24535" y="289606"/>
                  </a:lnTo>
                  <a:lnTo>
                    <a:pt x="51162" y="307549"/>
                  </a:lnTo>
                  <a:lnTo>
                    <a:pt x="83767" y="314126"/>
                  </a:lnTo>
                  <a:lnTo>
                    <a:pt x="116371" y="307549"/>
                  </a:lnTo>
                  <a:lnTo>
                    <a:pt x="142998" y="289606"/>
                  </a:lnTo>
                  <a:lnTo>
                    <a:pt x="160950" y="262981"/>
                  </a:lnTo>
                  <a:lnTo>
                    <a:pt x="167534" y="230359"/>
                  </a:lnTo>
                  <a:lnTo>
                    <a:pt x="167534" y="83767"/>
                  </a:lnTo>
                  <a:lnTo>
                    <a:pt x="160950" y="51144"/>
                  </a:lnTo>
                  <a:lnTo>
                    <a:pt x="142998" y="24520"/>
                  </a:lnTo>
                  <a:lnTo>
                    <a:pt x="116371" y="6577"/>
                  </a:lnTo>
                  <a:lnTo>
                    <a:pt x="83767" y="0"/>
                  </a:lnTo>
                  <a:close/>
                </a:path>
              </a:pathLst>
            </a:custGeom>
            <a:solidFill>
              <a:srgbClr val="000000"/>
            </a:solidFill>
          </p:spPr>
          <p:txBody>
            <a:bodyPr wrap="square" lIns="0" tIns="0" rIns="0" bIns="0" rtlCol="0"/>
            <a:lstStyle/>
            <a:p>
              <a:endParaRPr/>
            </a:p>
          </p:txBody>
        </p:sp>
        <p:sp>
          <p:nvSpPr>
            <p:cNvPr id="11" name="object 11"/>
            <p:cNvSpPr/>
            <p:nvPr/>
          </p:nvSpPr>
          <p:spPr>
            <a:xfrm>
              <a:off x="1716893" y="7248910"/>
              <a:ext cx="5675630" cy="786130"/>
            </a:xfrm>
            <a:custGeom>
              <a:avLst/>
              <a:gdLst/>
              <a:ahLst/>
              <a:cxnLst/>
              <a:rect l="l" t="t" r="r" b="b"/>
              <a:pathLst>
                <a:path w="5675630" h="786129">
                  <a:moveTo>
                    <a:pt x="5570614" y="0"/>
                  </a:moveTo>
                  <a:lnTo>
                    <a:pt x="104605" y="0"/>
                  </a:lnTo>
                  <a:lnTo>
                    <a:pt x="63950" y="8217"/>
                  </a:lnTo>
                  <a:lnTo>
                    <a:pt x="30667" y="30674"/>
                  </a:lnTo>
                  <a:lnTo>
                    <a:pt x="8228" y="63960"/>
                  </a:lnTo>
                  <a:lnTo>
                    <a:pt x="0" y="104687"/>
                  </a:lnTo>
                  <a:lnTo>
                    <a:pt x="0" y="691298"/>
                  </a:lnTo>
                  <a:lnTo>
                    <a:pt x="8228" y="732060"/>
                  </a:lnTo>
                  <a:lnTo>
                    <a:pt x="30667" y="765343"/>
                  </a:lnTo>
                  <a:lnTo>
                    <a:pt x="60746" y="785620"/>
                  </a:lnTo>
                  <a:lnTo>
                    <a:pt x="5614473" y="785620"/>
                  </a:lnTo>
                  <a:lnTo>
                    <a:pt x="5644551" y="765343"/>
                  </a:lnTo>
                  <a:lnTo>
                    <a:pt x="5666991" y="732060"/>
                  </a:lnTo>
                  <a:lnTo>
                    <a:pt x="5675219" y="691298"/>
                  </a:lnTo>
                  <a:lnTo>
                    <a:pt x="5675219" y="104687"/>
                  </a:lnTo>
                  <a:lnTo>
                    <a:pt x="5666991" y="63960"/>
                  </a:lnTo>
                  <a:lnTo>
                    <a:pt x="5644551" y="30674"/>
                  </a:lnTo>
                  <a:lnTo>
                    <a:pt x="5611269" y="8217"/>
                  </a:lnTo>
                  <a:lnTo>
                    <a:pt x="5570614" y="0"/>
                  </a:lnTo>
                  <a:close/>
                </a:path>
              </a:pathLst>
            </a:custGeom>
            <a:solidFill>
              <a:srgbClr val="E0C1F2"/>
            </a:solidFill>
          </p:spPr>
          <p:txBody>
            <a:bodyPr wrap="square" lIns="0" tIns="0" rIns="0" bIns="0" rtlCol="0"/>
            <a:lstStyle/>
            <a:p>
              <a:endParaRPr/>
            </a:p>
          </p:txBody>
        </p:sp>
        <p:pic>
          <p:nvPicPr>
            <p:cNvPr id="12" name="object 12"/>
            <p:cNvPicPr/>
            <p:nvPr/>
          </p:nvPicPr>
          <p:blipFill>
            <a:blip r:embed="rId3" cstate="print"/>
            <a:stretch>
              <a:fillRect/>
            </a:stretch>
          </p:blipFill>
          <p:spPr>
            <a:xfrm>
              <a:off x="1965411" y="7459344"/>
              <a:ext cx="5235121" cy="400407"/>
            </a:xfrm>
            <a:prstGeom prst="rect">
              <a:avLst/>
            </a:prstGeom>
          </p:spPr>
        </p:pic>
        <p:sp>
          <p:nvSpPr>
            <p:cNvPr id="13" name="object 13"/>
            <p:cNvSpPr/>
            <p:nvPr/>
          </p:nvSpPr>
          <p:spPr>
            <a:xfrm>
              <a:off x="3208417" y="5560667"/>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4" name="object 14"/>
          <p:cNvSpPr txBox="1"/>
          <p:nvPr/>
        </p:nvSpPr>
        <p:spPr>
          <a:xfrm>
            <a:off x="1668083" y="4363130"/>
            <a:ext cx="5698490" cy="988694"/>
          </a:xfrm>
          <a:prstGeom prst="rect">
            <a:avLst/>
          </a:prstGeom>
        </p:spPr>
        <p:txBody>
          <a:bodyPr vert="horz" wrap="square" lIns="0" tIns="13970" rIns="0" bIns="0" rtlCol="0">
            <a:spAutoFit/>
          </a:bodyPr>
          <a:lstStyle/>
          <a:p>
            <a:pPr marL="12700">
              <a:lnSpc>
                <a:spcPct val="100000"/>
              </a:lnSpc>
              <a:spcBef>
                <a:spcPts val="110"/>
              </a:spcBef>
            </a:pPr>
            <a:r>
              <a:rPr sz="2050" b="1" spc="145" dirty="0">
                <a:solidFill>
                  <a:srgbClr val="602177"/>
                </a:solidFill>
                <a:latin typeface="Calibri"/>
                <a:cs typeface="Calibri"/>
              </a:rPr>
              <a:t>Si</a:t>
            </a:r>
            <a:r>
              <a:rPr sz="2050" b="1" spc="50" dirty="0">
                <a:solidFill>
                  <a:srgbClr val="602177"/>
                </a:solidFill>
                <a:latin typeface="Calibri"/>
                <a:cs typeface="Calibri"/>
              </a:rPr>
              <a:t> </a:t>
            </a:r>
            <a:r>
              <a:rPr sz="2050" b="1" spc="75" dirty="0">
                <a:solidFill>
                  <a:srgbClr val="602177"/>
                </a:solidFill>
                <a:latin typeface="Calibri"/>
                <a:cs typeface="Calibri"/>
              </a:rPr>
              <a:t>cela</a:t>
            </a:r>
            <a:r>
              <a:rPr sz="2050" b="1" spc="65" dirty="0">
                <a:solidFill>
                  <a:srgbClr val="602177"/>
                </a:solidFill>
                <a:latin typeface="Calibri"/>
                <a:cs typeface="Calibri"/>
              </a:rPr>
              <a:t> </a:t>
            </a:r>
            <a:r>
              <a:rPr sz="2050" b="1" dirty="0">
                <a:solidFill>
                  <a:srgbClr val="602177"/>
                </a:solidFill>
                <a:latin typeface="Calibri"/>
                <a:cs typeface="Calibri"/>
              </a:rPr>
              <a:t>semble</a:t>
            </a:r>
            <a:r>
              <a:rPr sz="2050" b="1" spc="70" dirty="0">
                <a:solidFill>
                  <a:srgbClr val="602177"/>
                </a:solidFill>
                <a:latin typeface="Calibri"/>
                <a:cs typeface="Calibri"/>
              </a:rPr>
              <a:t> </a:t>
            </a:r>
            <a:r>
              <a:rPr sz="2050" b="1" dirty="0">
                <a:solidFill>
                  <a:srgbClr val="602177"/>
                </a:solidFill>
                <a:latin typeface="Calibri"/>
                <a:cs typeface="Calibri"/>
              </a:rPr>
              <a:t>trop</a:t>
            </a:r>
            <a:r>
              <a:rPr sz="2050" b="1" spc="55" dirty="0">
                <a:solidFill>
                  <a:srgbClr val="602177"/>
                </a:solidFill>
                <a:latin typeface="Calibri"/>
                <a:cs typeface="Calibri"/>
              </a:rPr>
              <a:t> </a:t>
            </a:r>
            <a:r>
              <a:rPr sz="2050" b="1" dirty="0">
                <a:solidFill>
                  <a:srgbClr val="602177"/>
                </a:solidFill>
                <a:latin typeface="Calibri"/>
                <a:cs typeface="Calibri"/>
              </a:rPr>
              <a:t>beau</a:t>
            </a:r>
            <a:r>
              <a:rPr sz="2050" b="1" spc="65" dirty="0">
                <a:solidFill>
                  <a:srgbClr val="602177"/>
                </a:solidFill>
                <a:latin typeface="Calibri"/>
                <a:cs typeface="Calibri"/>
              </a:rPr>
              <a:t> </a:t>
            </a:r>
            <a:r>
              <a:rPr sz="2050" b="1" dirty="0">
                <a:solidFill>
                  <a:srgbClr val="602177"/>
                </a:solidFill>
                <a:latin typeface="Calibri"/>
                <a:cs typeface="Calibri"/>
              </a:rPr>
              <a:t>pour</a:t>
            </a:r>
            <a:r>
              <a:rPr sz="2050" b="1" spc="60" dirty="0">
                <a:solidFill>
                  <a:srgbClr val="602177"/>
                </a:solidFill>
                <a:latin typeface="Calibri"/>
                <a:cs typeface="Calibri"/>
              </a:rPr>
              <a:t> </a:t>
            </a:r>
            <a:r>
              <a:rPr sz="2050" b="1" dirty="0">
                <a:solidFill>
                  <a:srgbClr val="602177"/>
                </a:solidFill>
                <a:latin typeface="Calibri"/>
                <a:cs typeface="Calibri"/>
              </a:rPr>
              <a:t>être</a:t>
            </a:r>
            <a:r>
              <a:rPr sz="2050" b="1" spc="65" dirty="0">
                <a:solidFill>
                  <a:srgbClr val="602177"/>
                </a:solidFill>
                <a:latin typeface="Calibri"/>
                <a:cs typeface="Calibri"/>
              </a:rPr>
              <a:t> </a:t>
            </a:r>
            <a:r>
              <a:rPr sz="2050" b="1" spc="-10" dirty="0">
                <a:solidFill>
                  <a:srgbClr val="602177"/>
                </a:solidFill>
                <a:latin typeface="Calibri"/>
                <a:cs typeface="Calibri"/>
              </a:rPr>
              <a:t>vrai,</a:t>
            </a:r>
            <a:endParaRPr sz="2050" b="1" dirty="0">
              <a:latin typeface="Calibri"/>
              <a:cs typeface="Calibri"/>
            </a:endParaRPr>
          </a:p>
          <a:p>
            <a:pPr marL="12700">
              <a:lnSpc>
                <a:spcPct val="100000"/>
              </a:lnSpc>
              <a:spcBef>
                <a:spcPts val="95"/>
              </a:spcBef>
            </a:pPr>
            <a:r>
              <a:rPr sz="2050" b="1" dirty="0">
                <a:solidFill>
                  <a:srgbClr val="602177"/>
                </a:solidFill>
                <a:latin typeface="Calibri"/>
                <a:cs typeface="Calibri"/>
              </a:rPr>
              <a:t>c’est</a:t>
            </a:r>
            <a:r>
              <a:rPr sz="2050" b="1" spc="60" dirty="0">
                <a:solidFill>
                  <a:srgbClr val="602177"/>
                </a:solidFill>
                <a:latin typeface="Calibri"/>
                <a:cs typeface="Calibri"/>
              </a:rPr>
              <a:t> </a:t>
            </a:r>
            <a:r>
              <a:rPr sz="2050" b="1" dirty="0">
                <a:solidFill>
                  <a:srgbClr val="602177"/>
                </a:solidFill>
                <a:latin typeface="Calibri"/>
                <a:cs typeface="Calibri"/>
              </a:rPr>
              <a:t>probablement</a:t>
            </a:r>
            <a:r>
              <a:rPr sz="2050" b="1" spc="60" dirty="0">
                <a:solidFill>
                  <a:srgbClr val="602177"/>
                </a:solidFill>
                <a:latin typeface="Calibri"/>
                <a:cs typeface="Calibri"/>
              </a:rPr>
              <a:t> le </a:t>
            </a:r>
            <a:r>
              <a:rPr sz="2050" b="1" spc="80" dirty="0">
                <a:solidFill>
                  <a:srgbClr val="602177"/>
                </a:solidFill>
                <a:latin typeface="Calibri"/>
                <a:cs typeface="Calibri"/>
              </a:rPr>
              <a:t>cas</a:t>
            </a:r>
            <a:r>
              <a:rPr sz="2050" b="1" spc="60" dirty="0">
                <a:solidFill>
                  <a:srgbClr val="602177"/>
                </a:solidFill>
                <a:latin typeface="Calibri"/>
                <a:cs typeface="Calibri"/>
              </a:rPr>
              <a:t> </a:t>
            </a:r>
            <a:r>
              <a:rPr sz="2050" b="1" dirty="0">
                <a:solidFill>
                  <a:srgbClr val="602177"/>
                </a:solidFill>
                <a:latin typeface="Calibri"/>
                <a:cs typeface="Calibri"/>
              </a:rPr>
              <a:t>!</a:t>
            </a:r>
            <a:r>
              <a:rPr sz="2050" b="1" spc="65" dirty="0">
                <a:solidFill>
                  <a:srgbClr val="602177"/>
                </a:solidFill>
                <a:latin typeface="Calibri"/>
                <a:cs typeface="Calibri"/>
              </a:rPr>
              <a:t> </a:t>
            </a: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de</a:t>
            </a:r>
            <a:r>
              <a:rPr sz="2050" b="1" spc="60" dirty="0">
                <a:solidFill>
                  <a:srgbClr val="602177"/>
                </a:solidFill>
                <a:latin typeface="Calibri"/>
                <a:cs typeface="Calibri"/>
              </a:rPr>
              <a:t> </a:t>
            </a:r>
            <a:r>
              <a:rPr sz="2050" b="1" spc="-10" dirty="0">
                <a:solidFill>
                  <a:srgbClr val="602177"/>
                </a:solidFill>
                <a:latin typeface="Calibri"/>
                <a:cs typeface="Calibri"/>
              </a:rPr>
              <a:t>destination</a:t>
            </a:r>
            <a:endParaRPr sz="2050" b="1" dirty="0">
              <a:latin typeface="Calibri"/>
              <a:cs typeface="Calibri"/>
            </a:endParaRPr>
          </a:p>
          <a:p>
            <a:pPr marL="12700">
              <a:lnSpc>
                <a:spcPct val="100000"/>
              </a:lnSpc>
              <a:spcBef>
                <a:spcPts val="95"/>
              </a:spcBef>
            </a:pPr>
            <a:r>
              <a:rPr sz="2050" b="1" dirty="0">
                <a:solidFill>
                  <a:srgbClr val="602177"/>
                </a:solidFill>
                <a:latin typeface="Calibri"/>
                <a:cs typeface="Calibri"/>
              </a:rPr>
              <a:t>ne</a:t>
            </a:r>
            <a:r>
              <a:rPr sz="2050" b="1" spc="105" dirty="0">
                <a:solidFill>
                  <a:srgbClr val="602177"/>
                </a:solidFill>
                <a:latin typeface="Calibri"/>
                <a:cs typeface="Calibri"/>
              </a:rPr>
              <a:t> </a:t>
            </a:r>
            <a:r>
              <a:rPr sz="2050" b="1" dirty="0">
                <a:solidFill>
                  <a:srgbClr val="602177"/>
                </a:solidFill>
                <a:latin typeface="Calibri"/>
                <a:cs typeface="Calibri"/>
              </a:rPr>
              <a:t>correspond</a:t>
            </a:r>
            <a:r>
              <a:rPr sz="2050" b="1" spc="100" dirty="0">
                <a:solidFill>
                  <a:srgbClr val="602177"/>
                </a:solidFill>
                <a:latin typeface="Calibri"/>
                <a:cs typeface="Calibri"/>
              </a:rPr>
              <a:t> </a:t>
            </a:r>
            <a:r>
              <a:rPr sz="2050" b="1" spc="50" dirty="0">
                <a:solidFill>
                  <a:srgbClr val="602177"/>
                </a:solidFill>
                <a:latin typeface="Calibri"/>
                <a:cs typeface="Calibri"/>
              </a:rPr>
              <a:t>pas</a:t>
            </a:r>
            <a:r>
              <a:rPr sz="2050" b="1" spc="100" dirty="0">
                <a:solidFill>
                  <a:srgbClr val="602177"/>
                </a:solidFill>
                <a:latin typeface="Calibri"/>
                <a:cs typeface="Calibri"/>
              </a:rPr>
              <a:t> </a:t>
            </a:r>
            <a:r>
              <a:rPr sz="2050" b="1" spc="55" dirty="0">
                <a:solidFill>
                  <a:srgbClr val="602177"/>
                </a:solidFill>
                <a:latin typeface="Calibri"/>
                <a:cs typeface="Calibri"/>
              </a:rPr>
              <a:t>à</a:t>
            </a:r>
            <a:r>
              <a:rPr sz="2050" b="1" spc="100" dirty="0">
                <a:solidFill>
                  <a:srgbClr val="602177"/>
                </a:solidFill>
                <a:latin typeface="Calibri"/>
                <a:cs typeface="Calibri"/>
              </a:rPr>
              <a:t> </a:t>
            </a:r>
            <a:r>
              <a:rPr sz="2050" b="1" dirty="0">
                <a:solidFill>
                  <a:srgbClr val="602177"/>
                </a:solidFill>
                <a:latin typeface="Calibri"/>
                <a:cs typeface="Calibri"/>
              </a:rPr>
              <a:t>l’adresse</a:t>
            </a:r>
            <a:r>
              <a:rPr sz="2050" b="1" spc="10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spc="50" dirty="0">
                <a:solidFill>
                  <a:srgbClr val="602177"/>
                </a:solidFill>
                <a:latin typeface="Calibri"/>
                <a:cs typeface="Calibri"/>
              </a:rPr>
              <a:t>site</a:t>
            </a:r>
            <a:r>
              <a:rPr sz="2050" b="1" spc="100"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5" name="object 15"/>
          <p:cNvSpPr txBox="1"/>
          <p:nvPr/>
        </p:nvSpPr>
        <p:spPr>
          <a:xfrm rot="20880000">
            <a:off x="3589405" y="6026001"/>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6" name="object 13">
            <a:extLst>
              <a:ext uri="{FF2B5EF4-FFF2-40B4-BE49-F238E27FC236}">
                <a16:creationId xmlns:a16="http://schemas.microsoft.com/office/drawing/2014/main" id="{697A9A43-3B98-FE5C-BADF-9C8825E665B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7" name="object 15">
            <a:extLst>
              <a:ext uri="{FF2B5EF4-FFF2-40B4-BE49-F238E27FC236}">
                <a16:creationId xmlns:a16="http://schemas.microsoft.com/office/drawing/2014/main" id="{5781D5DE-8F0D-467D-506E-DCED63C5F9FD}"/>
              </a:ext>
            </a:extLst>
          </p:cNvPr>
          <p:cNvGrpSpPr/>
          <p:nvPr/>
        </p:nvGrpSpPr>
        <p:grpSpPr>
          <a:xfrm>
            <a:off x="717524" y="611775"/>
            <a:ext cx="18580100" cy="436245"/>
            <a:chOff x="717524" y="611775"/>
            <a:chExt cx="18580100" cy="436245"/>
          </a:xfrm>
        </p:grpSpPr>
        <p:sp>
          <p:nvSpPr>
            <p:cNvPr id="38" name="object 16">
              <a:extLst>
                <a:ext uri="{FF2B5EF4-FFF2-40B4-BE49-F238E27FC236}">
                  <a16:creationId xmlns:a16="http://schemas.microsoft.com/office/drawing/2014/main" id="{0EB28B34-43A4-1D89-D38B-A3526D2D6F7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9" name="object 17">
              <a:extLst>
                <a:ext uri="{FF2B5EF4-FFF2-40B4-BE49-F238E27FC236}">
                  <a16:creationId xmlns:a16="http://schemas.microsoft.com/office/drawing/2014/main" id="{86183607-9614-8656-64D0-A546BCE13CE3}"/>
                </a:ext>
              </a:extLst>
            </p:cNvPr>
            <p:cNvPicPr/>
            <p:nvPr/>
          </p:nvPicPr>
          <p:blipFill>
            <a:blip r:embed="rId4" cstate="print"/>
            <a:stretch>
              <a:fillRect/>
            </a:stretch>
          </p:blipFill>
          <p:spPr>
            <a:xfrm>
              <a:off x="10231913" y="804489"/>
              <a:ext cx="101850" cy="104708"/>
            </a:xfrm>
            <a:prstGeom prst="rect">
              <a:avLst/>
            </a:prstGeom>
          </p:spPr>
        </p:pic>
        <p:sp>
          <p:nvSpPr>
            <p:cNvPr id="40" name="object 18">
              <a:extLst>
                <a:ext uri="{FF2B5EF4-FFF2-40B4-BE49-F238E27FC236}">
                  <a16:creationId xmlns:a16="http://schemas.microsoft.com/office/drawing/2014/main" id="{EDF86174-189F-4D4B-5126-12C7CEF2B54C}"/>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1" name="object 19">
              <a:extLst>
                <a:ext uri="{FF2B5EF4-FFF2-40B4-BE49-F238E27FC236}">
                  <a16:creationId xmlns:a16="http://schemas.microsoft.com/office/drawing/2014/main" id="{C6C36187-78AD-AF40-8477-0E30B4C51B7C}"/>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2" name="object 20">
              <a:extLst>
                <a:ext uri="{FF2B5EF4-FFF2-40B4-BE49-F238E27FC236}">
                  <a16:creationId xmlns:a16="http://schemas.microsoft.com/office/drawing/2014/main" id="{6ED805CC-6F94-C11D-C202-1DCC55678C2B}"/>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1">
              <a:extLst>
                <a:ext uri="{FF2B5EF4-FFF2-40B4-BE49-F238E27FC236}">
                  <a16:creationId xmlns:a16="http://schemas.microsoft.com/office/drawing/2014/main" id="{93E55EB6-12A0-01AC-ECE3-CBC3D8E81640}"/>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2">
              <a:extLst>
                <a:ext uri="{FF2B5EF4-FFF2-40B4-BE49-F238E27FC236}">
                  <a16:creationId xmlns:a16="http://schemas.microsoft.com/office/drawing/2014/main" id="{64BD7A11-2012-0B80-8ECC-1B611C2FAEAB}"/>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5" name="object 23">
              <a:extLst>
                <a:ext uri="{FF2B5EF4-FFF2-40B4-BE49-F238E27FC236}">
                  <a16:creationId xmlns:a16="http://schemas.microsoft.com/office/drawing/2014/main" id="{47FAF038-DA35-9921-422E-555A192461D2}"/>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6" name="object 24">
              <a:extLst>
                <a:ext uri="{FF2B5EF4-FFF2-40B4-BE49-F238E27FC236}">
                  <a16:creationId xmlns:a16="http://schemas.microsoft.com/office/drawing/2014/main" id="{38FCBA5C-7ED3-9A05-0D89-D3AB8D03F5EF}"/>
                </a:ext>
              </a:extLst>
            </p:cNvPr>
            <p:cNvPicPr/>
            <p:nvPr/>
          </p:nvPicPr>
          <p:blipFill>
            <a:blip r:embed="rId5" cstate="print"/>
            <a:stretch>
              <a:fillRect/>
            </a:stretch>
          </p:blipFill>
          <p:spPr>
            <a:xfrm>
              <a:off x="908206" y="665402"/>
              <a:ext cx="90711" cy="160393"/>
            </a:xfrm>
            <a:prstGeom prst="rect">
              <a:avLst/>
            </a:prstGeom>
          </p:spPr>
        </p:pic>
        <p:sp>
          <p:nvSpPr>
            <p:cNvPr id="47" name="object 25">
              <a:extLst>
                <a:ext uri="{FF2B5EF4-FFF2-40B4-BE49-F238E27FC236}">
                  <a16:creationId xmlns:a16="http://schemas.microsoft.com/office/drawing/2014/main" id="{45F71D73-4EF6-AA19-3EA2-AB55EF726FF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8" name="object 26">
              <a:extLst>
                <a:ext uri="{FF2B5EF4-FFF2-40B4-BE49-F238E27FC236}">
                  <a16:creationId xmlns:a16="http://schemas.microsoft.com/office/drawing/2014/main" id="{B4A59EEB-7D0A-07D1-59ED-25608650672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9" name="object 27">
              <a:extLst>
                <a:ext uri="{FF2B5EF4-FFF2-40B4-BE49-F238E27FC236}">
                  <a16:creationId xmlns:a16="http://schemas.microsoft.com/office/drawing/2014/main" id="{BC56CD9A-A15A-BD31-0E43-2EBEAA6289F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E2B51BBD-115C-E636-43B9-4592E858787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1" name="object 29">
              <a:extLst>
                <a:ext uri="{FF2B5EF4-FFF2-40B4-BE49-F238E27FC236}">
                  <a16:creationId xmlns:a16="http://schemas.microsoft.com/office/drawing/2014/main" id="{6E1B0C39-97DF-F478-1A70-A7F9340D335B}"/>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2" name="object 30">
              <a:extLst>
                <a:ext uri="{FF2B5EF4-FFF2-40B4-BE49-F238E27FC236}">
                  <a16:creationId xmlns:a16="http://schemas.microsoft.com/office/drawing/2014/main" id="{F8143E9D-BD88-ACCD-2C83-DB07AF49960D}"/>
                </a:ext>
              </a:extLst>
            </p:cNvPr>
            <p:cNvPicPr/>
            <p:nvPr/>
          </p:nvPicPr>
          <p:blipFill>
            <a:blip r:embed="rId6" cstate="print"/>
            <a:stretch>
              <a:fillRect/>
            </a:stretch>
          </p:blipFill>
          <p:spPr>
            <a:xfrm>
              <a:off x="10152472" y="665402"/>
              <a:ext cx="90718" cy="160393"/>
            </a:xfrm>
            <a:prstGeom prst="rect">
              <a:avLst/>
            </a:prstGeom>
          </p:spPr>
        </p:pic>
      </p:grpSp>
      <p:sp>
        <p:nvSpPr>
          <p:cNvPr id="53" name="object 77">
            <a:extLst>
              <a:ext uri="{FF2B5EF4-FFF2-40B4-BE49-F238E27FC236}">
                <a16:creationId xmlns:a16="http://schemas.microsoft.com/office/drawing/2014/main" id="{B6967FE5-DB5D-C848-CBE7-0EE78044F28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4" name="object 2">
            <a:extLst>
              <a:ext uri="{FF2B5EF4-FFF2-40B4-BE49-F238E27FC236}">
                <a16:creationId xmlns:a16="http://schemas.microsoft.com/office/drawing/2014/main" id="{87DD4430-9EA0-0430-C662-62A529562F7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7" y="3812197"/>
            <a:ext cx="7170543" cy="3876574"/>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a:p>
            <a:pPr marL="12700" marR="18415">
              <a:lnSpc>
                <a:spcPts val="10890"/>
              </a:lnSpc>
              <a:spcBef>
                <a:spcPts val="1110"/>
              </a:spcBef>
            </a:pPr>
            <a:r>
              <a:rPr lang="fr-FR" sz="10450" b="1" spc="-150" dirty="0">
                <a:solidFill>
                  <a:srgbClr val="1D1D1B"/>
                </a:solidFill>
                <a:latin typeface="Calibri"/>
                <a:cs typeface="Calibri"/>
              </a:rPr>
              <a:t>LES GESTES DE LA CYBER</a:t>
            </a:r>
            <a:endParaRPr lang="fr-FR" sz="10450" b="1" spc="-15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1344356"/>
            </a:xfrm>
            <a:prstGeom prst="rect">
              <a:avLst/>
            </a:prstGeom>
          </p:spPr>
        </p:pic>
      </p:grpSp>
      <p:sp>
        <p:nvSpPr>
          <p:cNvPr id="30" name="object 13">
            <a:extLst>
              <a:ext uri="{FF2B5EF4-FFF2-40B4-BE49-F238E27FC236}">
                <a16:creationId xmlns:a16="http://schemas.microsoft.com/office/drawing/2014/main" id="{E92CA224-EDA2-AD4B-0CE3-93B0CF9268F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B54CE441-DF6F-81F1-127C-F3E63FBADD35}"/>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99188056-E857-79D8-11AC-014D2F86FCE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C400BCEA-960F-09BB-2553-4BAA1EF84C2D}"/>
                </a:ext>
              </a:extLst>
            </p:cNvPr>
            <p:cNvPicPr/>
            <p:nvPr/>
          </p:nvPicPr>
          <p:blipFill>
            <a:blip r:embed="rId4"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72B36D66-8363-D51E-5FD0-285A322BD4CF}"/>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B0BE4341-91E2-BAAF-A692-822770F3794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7B09994B-5195-2054-FCF3-D99010387C42}"/>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E43D0131-6785-EF2A-8C34-9DB5238DF89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5DBB49CE-5AB2-4CEB-F4FD-552516B8E1C3}"/>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543723B3-4605-C61A-85C6-BBA30887859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29A9DA9E-F4C1-78C5-78DD-3F99516BC156}"/>
                </a:ext>
              </a:extLst>
            </p:cNvPr>
            <p:cNvPicPr/>
            <p:nvPr/>
          </p:nvPicPr>
          <p:blipFill>
            <a:blip r:embed="rId5"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83FF5B19-805B-5360-EFC2-83C222ED49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994AAB5C-6673-E1B7-FCF3-5D817F0754D1}"/>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B78406E9-651C-FA7E-760D-6798F26D224F}"/>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03F3D608-02F0-B5D4-8B47-AB0CF58785C9}"/>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4F4849DF-06A8-D8A1-8269-B09D806A14BA}"/>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8C899082-9904-F5A1-6CC4-3891D26021C3}"/>
                </a:ext>
              </a:extLst>
            </p:cNvPr>
            <p:cNvPicPr/>
            <p:nvPr/>
          </p:nvPicPr>
          <p:blipFill>
            <a:blip r:embed="rId6"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889A849C-6EA6-7C15-904E-13840BE1DD1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8" name="object 2">
            <a:extLst>
              <a:ext uri="{FF2B5EF4-FFF2-40B4-BE49-F238E27FC236}">
                <a16:creationId xmlns:a16="http://schemas.microsoft.com/office/drawing/2014/main" id="{F0B589CC-5D0B-5EAC-5859-811ED358008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2734824"/>
            </a:xfrm>
            <a:prstGeom prst="rect">
              <a:avLst/>
            </a:prstGeom>
          </p:spPr>
        </p:pic>
      </p:grpSp>
      <p:sp>
        <p:nvSpPr>
          <p:cNvPr id="10" name="object 10"/>
          <p:cNvSpPr txBox="1"/>
          <p:nvPr/>
        </p:nvSpPr>
        <p:spPr>
          <a:xfrm>
            <a:off x="1742286" y="7395264"/>
            <a:ext cx="56864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de</a:t>
            </a:r>
            <a:r>
              <a:rPr sz="2050" b="1" spc="70" dirty="0">
                <a:solidFill>
                  <a:srgbClr val="602177"/>
                </a:solidFill>
                <a:latin typeface="Calibri"/>
                <a:cs typeface="Calibri"/>
              </a:rPr>
              <a:t> </a:t>
            </a:r>
            <a:r>
              <a:rPr sz="2050" b="1" spc="45" dirty="0">
                <a:solidFill>
                  <a:srgbClr val="602177"/>
                </a:solidFill>
                <a:latin typeface="Calibri"/>
                <a:cs typeface="Calibri"/>
              </a:rPr>
              <a:t>destination</a:t>
            </a:r>
            <a:r>
              <a:rPr sz="2050" b="1" spc="65" dirty="0">
                <a:solidFill>
                  <a:srgbClr val="602177"/>
                </a:solidFill>
                <a:latin typeface="Calibri"/>
                <a:cs typeface="Calibri"/>
              </a:rPr>
              <a:t> </a:t>
            </a:r>
            <a:r>
              <a:rPr sz="2050" b="1" dirty="0">
                <a:solidFill>
                  <a:srgbClr val="602177"/>
                </a:solidFill>
                <a:latin typeface="Calibri"/>
                <a:cs typeface="Calibri"/>
              </a:rPr>
              <a:t>n’est</a:t>
            </a:r>
            <a:r>
              <a:rPr sz="2050" b="1" spc="70" dirty="0">
                <a:solidFill>
                  <a:srgbClr val="602177"/>
                </a:solidFill>
                <a:latin typeface="Calibri"/>
                <a:cs typeface="Calibri"/>
              </a:rPr>
              <a:t> </a:t>
            </a:r>
            <a:r>
              <a:rPr sz="2050" b="1" spc="50" dirty="0">
                <a:solidFill>
                  <a:srgbClr val="602177"/>
                </a:solidFill>
                <a:latin typeface="Calibri"/>
                <a:cs typeface="Calibri"/>
              </a:rPr>
              <a:t>pas</a:t>
            </a:r>
            <a:r>
              <a:rPr sz="2050" b="1" spc="65" dirty="0">
                <a:solidFill>
                  <a:srgbClr val="602177"/>
                </a:solidFill>
                <a:latin typeface="Calibri"/>
                <a:cs typeface="Calibri"/>
              </a:rPr>
              <a:t> </a:t>
            </a:r>
            <a:r>
              <a:rPr sz="2050" b="1" spc="-10" dirty="0">
                <a:solidFill>
                  <a:srgbClr val="602177"/>
                </a:solidFill>
                <a:latin typeface="Calibri"/>
                <a:cs typeface="Calibri"/>
              </a:rPr>
              <a:t>exactement </a:t>
            </a:r>
            <a:r>
              <a:rPr sz="2050" b="1" dirty="0">
                <a:solidFill>
                  <a:srgbClr val="602177"/>
                </a:solidFill>
                <a:latin typeface="Calibri"/>
                <a:cs typeface="Calibri"/>
              </a:rPr>
              <a:t>identique</a:t>
            </a:r>
            <a:r>
              <a:rPr sz="2050" b="1" spc="80" dirty="0">
                <a:solidFill>
                  <a:srgbClr val="602177"/>
                </a:solidFill>
                <a:latin typeface="Calibri"/>
                <a:cs typeface="Calibri"/>
              </a:rPr>
              <a:t> </a:t>
            </a: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90" dirty="0">
                <a:solidFill>
                  <a:srgbClr val="602177"/>
                </a:solidFill>
                <a:latin typeface="Calibri"/>
                <a:cs typeface="Calibri"/>
              </a:rPr>
              <a:t> </a:t>
            </a:r>
            <a:r>
              <a:rPr sz="2050" b="1" dirty="0">
                <a:solidFill>
                  <a:srgbClr val="602177"/>
                </a:solidFill>
                <a:latin typeface="Calibri"/>
                <a:cs typeface="Calibri"/>
              </a:rPr>
              <a:t>du</a:t>
            </a:r>
            <a:r>
              <a:rPr sz="2050" b="1" spc="90" dirty="0">
                <a:solidFill>
                  <a:srgbClr val="602177"/>
                </a:solidFill>
                <a:latin typeface="Calibri"/>
                <a:cs typeface="Calibri"/>
              </a:rPr>
              <a:t> </a:t>
            </a:r>
            <a:r>
              <a:rPr sz="2050" b="1" spc="50" dirty="0">
                <a:solidFill>
                  <a:srgbClr val="602177"/>
                </a:solidFill>
                <a:latin typeface="Calibri"/>
                <a:cs typeface="Calibri"/>
              </a:rPr>
              <a:t>site</a:t>
            </a:r>
            <a:r>
              <a:rPr sz="2050" b="1" spc="90" dirty="0">
                <a:solidFill>
                  <a:srgbClr val="602177"/>
                </a:solidFill>
                <a:latin typeface="Calibri"/>
                <a:cs typeface="Calibri"/>
              </a:rPr>
              <a:t> </a:t>
            </a:r>
            <a:r>
              <a:rPr sz="2050" b="1" spc="50" dirty="0">
                <a:solidFill>
                  <a:srgbClr val="602177"/>
                </a:solidFill>
                <a:latin typeface="Calibri"/>
                <a:cs typeface="Calibri"/>
              </a:rPr>
              <a:t>officiel.</a:t>
            </a:r>
            <a:r>
              <a:rPr sz="2050" b="1" spc="85" dirty="0">
                <a:solidFill>
                  <a:srgbClr val="602177"/>
                </a:solidFill>
                <a:latin typeface="Calibri"/>
                <a:cs typeface="Calibri"/>
              </a:rPr>
              <a:t> </a:t>
            </a:r>
            <a:r>
              <a:rPr sz="2050" b="1" spc="100" dirty="0">
                <a:solidFill>
                  <a:srgbClr val="602177"/>
                </a:solidFill>
                <a:latin typeface="Calibri"/>
                <a:cs typeface="Calibri"/>
              </a:rPr>
              <a:t>Ici</a:t>
            </a:r>
            <a:r>
              <a:rPr sz="2050" b="1" spc="90" dirty="0">
                <a:solidFill>
                  <a:srgbClr val="602177"/>
                </a:solidFill>
                <a:latin typeface="Calibri"/>
                <a:cs typeface="Calibri"/>
              </a:rPr>
              <a:t> </a:t>
            </a:r>
            <a:r>
              <a:rPr sz="2050" b="1" spc="60" dirty="0">
                <a:solidFill>
                  <a:srgbClr val="602177"/>
                </a:solidFill>
                <a:latin typeface="Calibri"/>
                <a:cs typeface="Calibri"/>
              </a:rPr>
              <a:t>le</a:t>
            </a:r>
            <a:r>
              <a:rPr sz="2050" b="1" spc="95" dirty="0">
                <a:solidFill>
                  <a:srgbClr val="602177"/>
                </a:solidFill>
                <a:latin typeface="Calibri"/>
                <a:cs typeface="Calibri"/>
              </a:rPr>
              <a:t> </a:t>
            </a:r>
            <a:r>
              <a:rPr sz="2050" b="1" spc="45" dirty="0">
                <a:solidFill>
                  <a:srgbClr val="602177"/>
                </a:solidFill>
                <a:latin typeface="Calibri"/>
                <a:cs typeface="Calibri"/>
              </a:rPr>
              <a:t>lien </a:t>
            </a:r>
            <a:r>
              <a:rPr sz="2050" b="1" spc="50" dirty="0">
                <a:solidFill>
                  <a:srgbClr val="602177"/>
                </a:solidFill>
                <a:latin typeface="Calibri"/>
                <a:cs typeface="Calibri"/>
              </a:rPr>
              <a:t>redirige</a:t>
            </a:r>
            <a:r>
              <a:rPr sz="2050" b="1" spc="150" dirty="0">
                <a:solidFill>
                  <a:srgbClr val="602177"/>
                </a:solidFill>
                <a:latin typeface="Calibri"/>
                <a:cs typeface="Calibri"/>
              </a:rPr>
              <a:t> </a:t>
            </a:r>
            <a:r>
              <a:rPr sz="2050" b="1" dirty="0">
                <a:solidFill>
                  <a:srgbClr val="602177"/>
                </a:solidFill>
                <a:latin typeface="Calibri"/>
                <a:cs typeface="Calibri"/>
              </a:rPr>
              <a:t>vers</a:t>
            </a:r>
            <a:r>
              <a:rPr sz="2050" b="1" spc="155" dirty="0">
                <a:solidFill>
                  <a:srgbClr val="602177"/>
                </a:solidFill>
                <a:latin typeface="Calibri"/>
                <a:cs typeface="Calibri"/>
              </a:rPr>
              <a:t> </a:t>
            </a:r>
            <a:r>
              <a:rPr sz="2050" b="1" spc="60" dirty="0">
                <a:solidFill>
                  <a:srgbClr val="602177"/>
                </a:solidFill>
                <a:latin typeface="Calibri"/>
                <a:cs typeface="Calibri"/>
              </a:rPr>
              <a:t>le</a:t>
            </a:r>
            <a:r>
              <a:rPr sz="2050" b="1" spc="150" dirty="0">
                <a:solidFill>
                  <a:srgbClr val="602177"/>
                </a:solidFill>
                <a:latin typeface="Calibri"/>
                <a:cs typeface="Calibri"/>
              </a:rPr>
              <a:t> </a:t>
            </a:r>
            <a:r>
              <a:rPr sz="2050" b="1" dirty="0">
                <a:solidFill>
                  <a:srgbClr val="602177"/>
                </a:solidFill>
                <a:latin typeface="Calibri"/>
                <a:cs typeface="Calibri"/>
              </a:rPr>
              <a:t>domaine</a:t>
            </a:r>
            <a:r>
              <a:rPr sz="2050" b="1" spc="150" dirty="0">
                <a:solidFill>
                  <a:srgbClr val="602177"/>
                </a:solidFill>
                <a:latin typeface="Calibri"/>
                <a:cs typeface="Calibri"/>
              </a:rPr>
              <a:t> </a:t>
            </a:r>
            <a:r>
              <a:rPr sz="2050" b="1" dirty="0">
                <a:solidFill>
                  <a:srgbClr val="602177"/>
                </a:solidFill>
                <a:latin typeface="Calibri"/>
                <a:cs typeface="Calibri"/>
              </a:rPr>
              <a:t>“espace-</a:t>
            </a:r>
            <a:r>
              <a:rPr sz="2050" b="1" spc="-10" dirty="0">
                <a:solidFill>
                  <a:srgbClr val="602177"/>
                </a:solidFill>
                <a:latin typeface="Calibri"/>
                <a:cs typeface="Calibri"/>
              </a:rPr>
              <a:t>abonnements.fr”.</a:t>
            </a:r>
            <a:endParaRPr sz="2050" b="1" dirty="0">
              <a:latin typeface="Calibri"/>
              <a:cs typeface="Calibri"/>
            </a:endParaRPr>
          </a:p>
        </p:txBody>
      </p:sp>
      <p:sp>
        <p:nvSpPr>
          <p:cNvPr id="11" name="object 11"/>
          <p:cNvSpPr txBox="1"/>
          <p:nvPr/>
        </p:nvSpPr>
        <p:spPr>
          <a:xfrm rot="20880000">
            <a:off x="4695692" y="5914263"/>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2" name="object 13">
            <a:extLst>
              <a:ext uri="{FF2B5EF4-FFF2-40B4-BE49-F238E27FC236}">
                <a16:creationId xmlns:a16="http://schemas.microsoft.com/office/drawing/2014/main" id="{53925C8A-DA30-FE82-DDBD-350CFD5E2DE3}"/>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3" name="object 15">
            <a:extLst>
              <a:ext uri="{FF2B5EF4-FFF2-40B4-BE49-F238E27FC236}">
                <a16:creationId xmlns:a16="http://schemas.microsoft.com/office/drawing/2014/main" id="{CB7F13F6-A5A9-3720-3D87-D00697C347D4}"/>
              </a:ext>
            </a:extLst>
          </p:cNvPr>
          <p:cNvGrpSpPr/>
          <p:nvPr/>
        </p:nvGrpSpPr>
        <p:grpSpPr>
          <a:xfrm>
            <a:off x="717524" y="611775"/>
            <a:ext cx="18580100" cy="436245"/>
            <a:chOff x="717524" y="611775"/>
            <a:chExt cx="18580100" cy="436245"/>
          </a:xfrm>
        </p:grpSpPr>
        <p:sp>
          <p:nvSpPr>
            <p:cNvPr id="34" name="object 16">
              <a:extLst>
                <a:ext uri="{FF2B5EF4-FFF2-40B4-BE49-F238E27FC236}">
                  <a16:creationId xmlns:a16="http://schemas.microsoft.com/office/drawing/2014/main" id="{67A123A2-A42A-2318-2133-A33F7A66187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5" name="object 17">
              <a:extLst>
                <a:ext uri="{FF2B5EF4-FFF2-40B4-BE49-F238E27FC236}">
                  <a16:creationId xmlns:a16="http://schemas.microsoft.com/office/drawing/2014/main" id="{9E2E24AF-E86D-AD06-B6BC-8190C28793A3}"/>
                </a:ext>
              </a:extLst>
            </p:cNvPr>
            <p:cNvPicPr/>
            <p:nvPr/>
          </p:nvPicPr>
          <p:blipFill>
            <a:blip r:embed="rId4" cstate="print"/>
            <a:stretch>
              <a:fillRect/>
            </a:stretch>
          </p:blipFill>
          <p:spPr>
            <a:xfrm>
              <a:off x="10231913" y="804489"/>
              <a:ext cx="101850" cy="104708"/>
            </a:xfrm>
            <a:prstGeom prst="rect">
              <a:avLst/>
            </a:prstGeom>
          </p:spPr>
        </p:pic>
        <p:sp>
          <p:nvSpPr>
            <p:cNvPr id="36" name="object 18">
              <a:extLst>
                <a:ext uri="{FF2B5EF4-FFF2-40B4-BE49-F238E27FC236}">
                  <a16:creationId xmlns:a16="http://schemas.microsoft.com/office/drawing/2014/main" id="{5608C412-24F7-B121-9515-D8AE7310793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7" name="object 19">
              <a:extLst>
                <a:ext uri="{FF2B5EF4-FFF2-40B4-BE49-F238E27FC236}">
                  <a16:creationId xmlns:a16="http://schemas.microsoft.com/office/drawing/2014/main" id="{2833FC86-6F7A-AD03-64D7-B962FE60AEAA}"/>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8" name="object 20">
              <a:extLst>
                <a:ext uri="{FF2B5EF4-FFF2-40B4-BE49-F238E27FC236}">
                  <a16:creationId xmlns:a16="http://schemas.microsoft.com/office/drawing/2014/main" id="{49C3C9A1-8482-0803-FC27-DD648A59DF13}"/>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9" name="object 21">
              <a:extLst>
                <a:ext uri="{FF2B5EF4-FFF2-40B4-BE49-F238E27FC236}">
                  <a16:creationId xmlns:a16="http://schemas.microsoft.com/office/drawing/2014/main" id="{27927F42-D155-5CD3-C28F-AFA2BA61FEB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0" name="object 22">
              <a:extLst>
                <a:ext uri="{FF2B5EF4-FFF2-40B4-BE49-F238E27FC236}">
                  <a16:creationId xmlns:a16="http://schemas.microsoft.com/office/drawing/2014/main" id="{F61065E6-1F6F-A336-4533-439265B358C0}"/>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1" name="object 23">
              <a:extLst>
                <a:ext uri="{FF2B5EF4-FFF2-40B4-BE49-F238E27FC236}">
                  <a16:creationId xmlns:a16="http://schemas.microsoft.com/office/drawing/2014/main" id="{C8D28F34-FFD7-4867-4255-6DD96C7795EF}"/>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2" name="object 24">
              <a:extLst>
                <a:ext uri="{FF2B5EF4-FFF2-40B4-BE49-F238E27FC236}">
                  <a16:creationId xmlns:a16="http://schemas.microsoft.com/office/drawing/2014/main" id="{83345E18-E2C9-C15F-C408-5BCA3818D9E7}"/>
                </a:ext>
              </a:extLst>
            </p:cNvPr>
            <p:cNvPicPr/>
            <p:nvPr/>
          </p:nvPicPr>
          <p:blipFill>
            <a:blip r:embed="rId5" cstate="print"/>
            <a:stretch>
              <a:fillRect/>
            </a:stretch>
          </p:blipFill>
          <p:spPr>
            <a:xfrm>
              <a:off x="908206" y="665402"/>
              <a:ext cx="90711" cy="160393"/>
            </a:xfrm>
            <a:prstGeom prst="rect">
              <a:avLst/>
            </a:prstGeom>
          </p:spPr>
        </p:pic>
        <p:sp>
          <p:nvSpPr>
            <p:cNvPr id="43" name="object 25">
              <a:extLst>
                <a:ext uri="{FF2B5EF4-FFF2-40B4-BE49-F238E27FC236}">
                  <a16:creationId xmlns:a16="http://schemas.microsoft.com/office/drawing/2014/main" id="{DC7C2E8C-B7C8-490A-5696-B4DD73714F99}"/>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4" name="object 26">
              <a:extLst>
                <a:ext uri="{FF2B5EF4-FFF2-40B4-BE49-F238E27FC236}">
                  <a16:creationId xmlns:a16="http://schemas.microsoft.com/office/drawing/2014/main" id="{93E274B9-40A7-DD1E-1075-C11B7A113A8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7">
              <a:extLst>
                <a:ext uri="{FF2B5EF4-FFF2-40B4-BE49-F238E27FC236}">
                  <a16:creationId xmlns:a16="http://schemas.microsoft.com/office/drawing/2014/main" id="{04A76E2A-2CA9-D0B8-2008-CCCECBB538A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8">
              <a:extLst>
                <a:ext uri="{FF2B5EF4-FFF2-40B4-BE49-F238E27FC236}">
                  <a16:creationId xmlns:a16="http://schemas.microsoft.com/office/drawing/2014/main" id="{1B69F6D5-B8C9-EAD2-4021-CAA3C77BCEE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7" name="object 29">
              <a:extLst>
                <a:ext uri="{FF2B5EF4-FFF2-40B4-BE49-F238E27FC236}">
                  <a16:creationId xmlns:a16="http://schemas.microsoft.com/office/drawing/2014/main" id="{9B3FD5DD-F4D3-6EA2-BE19-9D0DB4034C0F}"/>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8" name="object 30">
              <a:extLst>
                <a:ext uri="{FF2B5EF4-FFF2-40B4-BE49-F238E27FC236}">
                  <a16:creationId xmlns:a16="http://schemas.microsoft.com/office/drawing/2014/main" id="{462A812F-B411-031E-74DE-9AA820020DB4}"/>
                </a:ext>
              </a:extLst>
            </p:cNvPr>
            <p:cNvPicPr/>
            <p:nvPr/>
          </p:nvPicPr>
          <p:blipFill>
            <a:blip r:embed="rId6"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FA0FE097-925E-08AF-D259-D5E475FA3DE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0" name="object 2">
            <a:extLst>
              <a:ext uri="{FF2B5EF4-FFF2-40B4-BE49-F238E27FC236}">
                <a16:creationId xmlns:a16="http://schemas.microsoft.com/office/drawing/2014/main" id="{C1114731-F514-4CAF-6FED-79D33498040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94054" y="1704021"/>
            <a:ext cx="16759882" cy="8553450"/>
            <a:chOff x="1694054" y="1704021"/>
            <a:chExt cx="16759882" cy="8553450"/>
          </a:xfrm>
        </p:grpSpPr>
        <p:sp>
          <p:nvSpPr>
            <p:cNvPr id="4" name="object 4"/>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691566" y="1821033"/>
              <a:ext cx="10622284" cy="8297119"/>
            </a:xfrm>
            <a:prstGeom prst="rect">
              <a:avLst/>
            </a:prstGeom>
          </p:spPr>
        </p:pic>
        <p:sp>
          <p:nvSpPr>
            <p:cNvPr id="7" name="object 7"/>
            <p:cNvSpPr/>
            <p:nvPr/>
          </p:nvSpPr>
          <p:spPr>
            <a:xfrm>
              <a:off x="14915704"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915704"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9" name="object 9"/>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94054" y="6635515"/>
              <a:ext cx="5671187" cy="2513525"/>
            </a:xfrm>
            <a:prstGeom prst="rect">
              <a:avLst/>
            </a:prstGeom>
          </p:spPr>
        </p:pic>
      </p:grpSp>
      <p:sp>
        <p:nvSpPr>
          <p:cNvPr id="31" name="object 13">
            <a:extLst>
              <a:ext uri="{FF2B5EF4-FFF2-40B4-BE49-F238E27FC236}">
                <a16:creationId xmlns:a16="http://schemas.microsoft.com/office/drawing/2014/main" id="{5D0A0DF6-BA9A-35D8-11DE-D46CB508DB96}"/>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8B942BF7-8A0F-BFE5-C124-4E154D4B308C}"/>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287497A1-6253-3BEC-A984-30E3FE43067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5C4B60CA-9C3E-5ED0-D500-E39367829FF9}"/>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3FCB9B85-8BFE-9458-023D-65683CC7FEB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3948E6DB-083E-94CF-694A-3A89F3B7ECF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B5B1DD42-50FE-56DF-01ED-719143889FA5}"/>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E251E98D-6CD4-C63E-1009-FA9954E62B7A}"/>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BE7D6B62-EE03-3D8E-6312-266FFA49F06D}"/>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2E568E17-70DC-8EFA-6574-452E055DBE7F}"/>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A32C6066-EA2D-7425-EFF5-605CE82B0451}"/>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2D6F48F0-11DB-7EF9-1121-3589CA8DB317}"/>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04357ADD-6FE0-5441-F6D8-4F46E04EE5F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3EA8EA31-FA6C-2B94-31C5-C2417EB6DBE3}"/>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F5D04F23-8917-3CB1-BD77-5FD9B1E53B33}"/>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0438D14D-0FD5-C473-99B8-8D644B19DFD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1C09AD39-5594-D3C8-527C-90EBD70663CC}"/>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A3EB388E-7EF6-DC3A-F7F8-418248EF330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7DFD4F37-1C98-89B4-6D2F-8EC0387AB3D8}"/>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56006" y="1704021"/>
            <a:ext cx="11097930" cy="8553450"/>
            <a:chOff x="7356006" y="1704021"/>
            <a:chExt cx="11097930" cy="8553450"/>
          </a:xfrm>
        </p:grpSpPr>
        <p:sp>
          <p:nvSpPr>
            <p:cNvPr id="3" name="object 3"/>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7691566" y="1821033"/>
              <a:ext cx="10622284" cy="8297119"/>
            </a:xfrm>
            <a:prstGeom prst="rect">
              <a:avLst/>
            </a:prstGeom>
          </p:spPr>
        </p:pic>
        <p:sp>
          <p:nvSpPr>
            <p:cNvPr id="6" name="object 6"/>
            <p:cNvSpPr/>
            <p:nvPr/>
          </p:nvSpPr>
          <p:spPr>
            <a:xfrm>
              <a:off x="14915705"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915705"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8" name="object 8"/>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grpSp>
      <p:sp>
        <p:nvSpPr>
          <p:cNvPr id="9" name="object 9"/>
          <p:cNvSpPr txBox="1"/>
          <p:nvPr/>
        </p:nvSpPr>
        <p:spPr>
          <a:xfrm>
            <a:off x="845912" y="3335236"/>
            <a:ext cx="6388100" cy="1481239"/>
          </a:xfrm>
          <a:prstGeom prst="rect">
            <a:avLst/>
          </a:prstGeom>
        </p:spPr>
        <p:txBody>
          <a:bodyPr vert="horz" wrap="square" lIns="0" tIns="179705" rIns="0" bIns="0" rtlCol="0">
            <a:spAutoFit/>
          </a:bodyPr>
          <a:lstStyle/>
          <a:p>
            <a:pPr marL="834390" marR="5080">
              <a:lnSpc>
                <a:spcPct val="103899"/>
              </a:lnSpc>
              <a:spcBef>
                <a:spcPts val="1814"/>
              </a:spcBef>
            </a:pPr>
            <a:r>
              <a:rPr sz="2050" b="1" spc="80" dirty="0">
                <a:solidFill>
                  <a:srgbClr val="602177"/>
                </a:solidFill>
                <a:latin typeface="Calibri"/>
                <a:cs typeface="Calibri"/>
              </a:rPr>
              <a:t>Le</a:t>
            </a:r>
            <a:r>
              <a:rPr sz="2050" b="1" spc="40" dirty="0">
                <a:solidFill>
                  <a:srgbClr val="602177"/>
                </a:solidFill>
                <a:latin typeface="Calibri"/>
                <a:cs typeface="Calibri"/>
              </a:rPr>
              <a:t> </a:t>
            </a:r>
            <a:r>
              <a:rPr sz="2050" b="1" dirty="0">
                <a:solidFill>
                  <a:srgbClr val="602177"/>
                </a:solidFill>
                <a:latin typeface="Calibri"/>
                <a:cs typeface="Calibri"/>
              </a:rPr>
              <a:t>nom</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35" dirty="0">
                <a:solidFill>
                  <a:srgbClr val="602177"/>
                </a:solidFill>
                <a:latin typeface="Calibri"/>
                <a:cs typeface="Calibri"/>
              </a:rPr>
              <a:t> </a:t>
            </a:r>
            <a:r>
              <a:rPr sz="2050" b="1" spc="45" dirty="0">
                <a:solidFill>
                  <a:srgbClr val="602177"/>
                </a:solidFill>
                <a:latin typeface="Calibri"/>
                <a:cs typeface="Calibri"/>
              </a:rPr>
              <a:t>destination</a:t>
            </a:r>
            <a:r>
              <a:rPr sz="2050" b="1" spc="40" dirty="0">
                <a:solidFill>
                  <a:srgbClr val="602177"/>
                </a:solidFill>
                <a:latin typeface="Calibri"/>
                <a:cs typeface="Calibri"/>
              </a:rPr>
              <a:t> </a:t>
            </a:r>
            <a:r>
              <a:rPr sz="2050" b="1" spc="-10" dirty="0">
                <a:solidFill>
                  <a:srgbClr val="602177"/>
                </a:solidFill>
                <a:latin typeface="Calibri"/>
                <a:cs typeface="Calibri"/>
              </a:rPr>
              <a:t>(buy.itunes. </a:t>
            </a:r>
            <a:r>
              <a:rPr sz="2050" b="1" dirty="0">
                <a:solidFill>
                  <a:srgbClr val="602177"/>
                </a:solidFill>
                <a:latin typeface="Calibri"/>
                <a:cs typeface="Calibri"/>
              </a:rPr>
              <a:t>apple.com)</a:t>
            </a:r>
            <a:r>
              <a:rPr sz="2050" b="1" spc="145" dirty="0">
                <a:solidFill>
                  <a:srgbClr val="602177"/>
                </a:solidFill>
                <a:latin typeface="Calibri"/>
                <a:cs typeface="Calibri"/>
              </a:rPr>
              <a:t> </a:t>
            </a:r>
            <a:r>
              <a:rPr sz="2050" b="1" dirty="0">
                <a:solidFill>
                  <a:srgbClr val="602177"/>
                </a:solidFill>
                <a:latin typeface="Calibri"/>
                <a:cs typeface="Calibri"/>
              </a:rPr>
              <a:t>semble</a:t>
            </a:r>
            <a:r>
              <a:rPr sz="2050" b="1" spc="165" dirty="0">
                <a:solidFill>
                  <a:srgbClr val="602177"/>
                </a:solidFill>
                <a:latin typeface="Calibri"/>
                <a:cs typeface="Calibri"/>
              </a:rPr>
              <a:t> </a:t>
            </a:r>
            <a:r>
              <a:rPr sz="2050" b="1" dirty="0">
                <a:solidFill>
                  <a:srgbClr val="602177"/>
                </a:solidFill>
                <a:latin typeface="Calibri"/>
                <a:cs typeface="Calibri"/>
              </a:rPr>
              <a:t>correct.</a:t>
            </a:r>
            <a:r>
              <a:rPr sz="2050" b="1" spc="160" dirty="0">
                <a:solidFill>
                  <a:srgbClr val="602177"/>
                </a:solidFill>
                <a:latin typeface="Calibri"/>
                <a:cs typeface="Calibri"/>
              </a:rPr>
              <a:t> </a:t>
            </a:r>
            <a:r>
              <a:rPr sz="2050" b="1" spc="145" dirty="0">
                <a:solidFill>
                  <a:srgbClr val="602177"/>
                </a:solidFill>
                <a:latin typeface="Calibri"/>
                <a:cs typeface="Calibri"/>
              </a:rPr>
              <a:t>Si</a:t>
            </a:r>
            <a:r>
              <a:rPr sz="2050" b="1" spc="165" dirty="0">
                <a:solidFill>
                  <a:srgbClr val="602177"/>
                </a:solidFill>
                <a:latin typeface="Calibri"/>
                <a:cs typeface="Calibri"/>
              </a:rPr>
              <a:t> </a:t>
            </a:r>
            <a:r>
              <a:rPr sz="2050" b="1" dirty="0">
                <a:solidFill>
                  <a:srgbClr val="602177"/>
                </a:solidFill>
                <a:latin typeface="Calibri"/>
                <a:cs typeface="Calibri"/>
              </a:rPr>
              <a:t>vous</a:t>
            </a:r>
            <a:r>
              <a:rPr sz="2050" b="1" spc="155" dirty="0">
                <a:solidFill>
                  <a:srgbClr val="602177"/>
                </a:solidFill>
                <a:latin typeface="Calibri"/>
                <a:cs typeface="Calibri"/>
              </a:rPr>
              <a:t> </a:t>
            </a:r>
            <a:r>
              <a:rPr sz="2050" b="1" dirty="0">
                <a:solidFill>
                  <a:srgbClr val="602177"/>
                </a:solidFill>
                <a:latin typeface="Calibri"/>
                <a:cs typeface="Calibri"/>
              </a:rPr>
              <a:t>avez</a:t>
            </a:r>
            <a:r>
              <a:rPr sz="2050" b="1" spc="165" dirty="0">
                <a:solidFill>
                  <a:srgbClr val="602177"/>
                </a:solidFill>
                <a:latin typeface="Calibri"/>
                <a:cs typeface="Calibri"/>
              </a:rPr>
              <a:t> </a:t>
            </a:r>
            <a:r>
              <a:rPr sz="2050" b="1" dirty="0">
                <a:solidFill>
                  <a:srgbClr val="602177"/>
                </a:solidFill>
                <a:latin typeface="Calibri"/>
                <a:cs typeface="Calibri"/>
              </a:rPr>
              <a:t>un</a:t>
            </a:r>
            <a:r>
              <a:rPr sz="2050" b="1" spc="155" dirty="0">
                <a:solidFill>
                  <a:srgbClr val="602177"/>
                </a:solidFill>
                <a:latin typeface="Calibri"/>
                <a:cs typeface="Calibri"/>
              </a:rPr>
              <a:t> </a:t>
            </a:r>
            <a:r>
              <a:rPr sz="2050" b="1" spc="-10" dirty="0">
                <a:solidFill>
                  <a:srgbClr val="602177"/>
                </a:solidFill>
                <a:latin typeface="Calibri"/>
                <a:cs typeface="Calibri"/>
              </a:rPr>
              <a:t>doute, </a:t>
            </a:r>
            <a:r>
              <a:rPr sz="2050" b="1" dirty="0">
                <a:solidFill>
                  <a:srgbClr val="602177"/>
                </a:solidFill>
                <a:latin typeface="Calibri"/>
                <a:cs typeface="Calibri"/>
              </a:rPr>
              <a:t>accéder</a:t>
            </a:r>
            <a:r>
              <a:rPr sz="2050" b="1" spc="90" dirty="0">
                <a:solidFill>
                  <a:srgbClr val="602177"/>
                </a:solidFill>
                <a:latin typeface="Calibri"/>
                <a:cs typeface="Calibri"/>
              </a:rPr>
              <a:t> </a:t>
            </a:r>
            <a:r>
              <a:rPr sz="2050" b="1" dirty="0">
                <a:solidFill>
                  <a:srgbClr val="602177"/>
                </a:solidFill>
                <a:latin typeface="Calibri"/>
                <a:cs typeface="Calibri"/>
              </a:rPr>
              <a:t>directement</a:t>
            </a:r>
            <a:r>
              <a:rPr sz="2050" b="1" spc="105" dirty="0">
                <a:solidFill>
                  <a:srgbClr val="602177"/>
                </a:solidFill>
                <a:latin typeface="Calibri"/>
                <a:cs typeface="Calibri"/>
              </a:rPr>
              <a:t> </a:t>
            </a:r>
            <a:r>
              <a:rPr sz="2050" b="1" spc="50" dirty="0">
                <a:solidFill>
                  <a:srgbClr val="602177"/>
                </a:solidFill>
                <a:latin typeface="Calibri"/>
                <a:cs typeface="Calibri"/>
              </a:rPr>
              <a:t>au</a:t>
            </a:r>
            <a:r>
              <a:rPr sz="2050" b="1" spc="100" dirty="0">
                <a:solidFill>
                  <a:srgbClr val="602177"/>
                </a:solidFill>
                <a:latin typeface="Calibri"/>
                <a:cs typeface="Calibri"/>
              </a:rPr>
              <a:t> </a:t>
            </a:r>
            <a:r>
              <a:rPr sz="2050" b="1" spc="50" dirty="0">
                <a:solidFill>
                  <a:srgbClr val="602177"/>
                </a:solidFill>
                <a:latin typeface="Calibri"/>
                <a:cs typeface="Calibri"/>
              </a:rPr>
              <a:t>service</a:t>
            </a:r>
            <a:r>
              <a:rPr sz="2050" b="1" spc="100"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70" dirty="0">
                <a:solidFill>
                  <a:srgbClr val="602177"/>
                </a:solidFill>
                <a:latin typeface="Calibri"/>
                <a:cs typeface="Calibri"/>
              </a:rPr>
              <a:t>ligne</a:t>
            </a:r>
            <a:r>
              <a:rPr sz="2050" b="1" spc="105"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10" dirty="0">
                <a:solidFill>
                  <a:srgbClr val="602177"/>
                </a:solidFill>
                <a:latin typeface="Calibri"/>
                <a:cs typeface="Calibri"/>
              </a:rPr>
              <a:t>tapant </a:t>
            </a:r>
            <a:r>
              <a:rPr sz="2050" b="1" dirty="0">
                <a:solidFill>
                  <a:srgbClr val="602177"/>
                </a:solidFill>
                <a:latin typeface="Calibri"/>
                <a:cs typeface="Calibri"/>
              </a:rPr>
              <a:t>son</a:t>
            </a:r>
            <a:r>
              <a:rPr sz="2050" b="1" spc="85" dirty="0">
                <a:solidFill>
                  <a:srgbClr val="602177"/>
                </a:solidFill>
                <a:latin typeface="Calibri"/>
                <a:cs typeface="Calibri"/>
              </a:rPr>
              <a:t> </a:t>
            </a:r>
            <a:r>
              <a:rPr sz="2050" b="1" spc="-10" dirty="0">
                <a:solidFill>
                  <a:srgbClr val="602177"/>
                </a:solidFill>
                <a:latin typeface="Calibri"/>
                <a:cs typeface="Calibri"/>
              </a:rPr>
              <a:t>adresse.</a:t>
            </a:r>
            <a:endParaRPr sz="2050" b="1" dirty="0">
              <a:latin typeface="Calibri"/>
              <a:cs typeface="Calibri"/>
            </a:endParaRPr>
          </a:p>
        </p:txBody>
      </p:sp>
      <p:pic>
        <p:nvPicPr>
          <p:cNvPr id="10" name="object 10"/>
          <p:cNvPicPr/>
          <p:nvPr/>
        </p:nvPicPr>
        <p:blipFill>
          <a:blip r:embed="rId3" cstate="print"/>
          <a:stretch>
            <a:fillRect/>
          </a:stretch>
        </p:blipFill>
        <p:spPr>
          <a:xfrm>
            <a:off x="1694054" y="4971526"/>
            <a:ext cx="5671187" cy="4177515"/>
          </a:xfrm>
          <a:prstGeom prst="rect">
            <a:avLst/>
          </a:prstGeom>
        </p:spPr>
      </p:pic>
      <p:sp>
        <p:nvSpPr>
          <p:cNvPr id="11" name="object 11"/>
          <p:cNvSpPr txBox="1"/>
          <p:nvPr/>
        </p:nvSpPr>
        <p:spPr>
          <a:xfrm rot="20880000">
            <a:off x="3677461" y="5435175"/>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32" name="object 13">
            <a:extLst>
              <a:ext uri="{FF2B5EF4-FFF2-40B4-BE49-F238E27FC236}">
                <a16:creationId xmlns:a16="http://schemas.microsoft.com/office/drawing/2014/main" id="{0E34BE3F-EB1F-B252-FF9D-E9687C436051}"/>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3" name="object 15">
            <a:extLst>
              <a:ext uri="{FF2B5EF4-FFF2-40B4-BE49-F238E27FC236}">
                <a16:creationId xmlns:a16="http://schemas.microsoft.com/office/drawing/2014/main" id="{0DF9C21C-C93C-2998-B843-40332568B53C}"/>
              </a:ext>
            </a:extLst>
          </p:cNvPr>
          <p:cNvGrpSpPr/>
          <p:nvPr/>
        </p:nvGrpSpPr>
        <p:grpSpPr>
          <a:xfrm>
            <a:off x="717524" y="611775"/>
            <a:ext cx="18580100" cy="436245"/>
            <a:chOff x="717524" y="611775"/>
            <a:chExt cx="18580100" cy="436245"/>
          </a:xfrm>
        </p:grpSpPr>
        <p:sp>
          <p:nvSpPr>
            <p:cNvPr id="34" name="object 16">
              <a:extLst>
                <a:ext uri="{FF2B5EF4-FFF2-40B4-BE49-F238E27FC236}">
                  <a16:creationId xmlns:a16="http://schemas.microsoft.com/office/drawing/2014/main" id="{2EDB0304-21C1-4E8F-0F01-72535FF9F44F}"/>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5" name="object 17">
              <a:extLst>
                <a:ext uri="{FF2B5EF4-FFF2-40B4-BE49-F238E27FC236}">
                  <a16:creationId xmlns:a16="http://schemas.microsoft.com/office/drawing/2014/main" id="{3EAF0DF5-FA80-54E4-6121-C5B0956725C4}"/>
                </a:ext>
              </a:extLst>
            </p:cNvPr>
            <p:cNvPicPr/>
            <p:nvPr/>
          </p:nvPicPr>
          <p:blipFill>
            <a:blip r:embed="rId4" cstate="print"/>
            <a:stretch>
              <a:fillRect/>
            </a:stretch>
          </p:blipFill>
          <p:spPr>
            <a:xfrm>
              <a:off x="10231913" y="804489"/>
              <a:ext cx="101850" cy="104708"/>
            </a:xfrm>
            <a:prstGeom prst="rect">
              <a:avLst/>
            </a:prstGeom>
          </p:spPr>
        </p:pic>
        <p:sp>
          <p:nvSpPr>
            <p:cNvPr id="36" name="object 18">
              <a:extLst>
                <a:ext uri="{FF2B5EF4-FFF2-40B4-BE49-F238E27FC236}">
                  <a16:creationId xmlns:a16="http://schemas.microsoft.com/office/drawing/2014/main" id="{AF7C80CD-B815-EB09-B2F3-581E192F9FA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7" name="object 19">
              <a:extLst>
                <a:ext uri="{FF2B5EF4-FFF2-40B4-BE49-F238E27FC236}">
                  <a16:creationId xmlns:a16="http://schemas.microsoft.com/office/drawing/2014/main" id="{32C8DF6E-8E79-EAD6-3C75-BEF495BB06E7}"/>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8" name="object 20">
              <a:extLst>
                <a:ext uri="{FF2B5EF4-FFF2-40B4-BE49-F238E27FC236}">
                  <a16:creationId xmlns:a16="http://schemas.microsoft.com/office/drawing/2014/main" id="{D1A22684-C779-54B5-DA1C-E564CED5D950}"/>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9" name="object 21">
              <a:extLst>
                <a:ext uri="{FF2B5EF4-FFF2-40B4-BE49-F238E27FC236}">
                  <a16:creationId xmlns:a16="http://schemas.microsoft.com/office/drawing/2014/main" id="{0CF89E32-85CC-B451-A1C7-78D2F96661EC}"/>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0" name="object 22">
              <a:extLst>
                <a:ext uri="{FF2B5EF4-FFF2-40B4-BE49-F238E27FC236}">
                  <a16:creationId xmlns:a16="http://schemas.microsoft.com/office/drawing/2014/main" id="{E157BA7B-9C5D-ABA6-5D26-0EE49BBFCD12}"/>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1" name="object 23">
              <a:extLst>
                <a:ext uri="{FF2B5EF4-FFF2-40B4-BE49-F238E27FC236}">
                  <a16:creationId xmlns:a16="http://schemas.microsoft.com/office/drawing/2014/main" id="{AD532778-6960-7E87-B50D-C5C41EC11A82}"/>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2" name="object 24">
              <a:extLst>
                <a:ext uri="{FF2B5EF4-FFF2-40B4-BE49-F238E27FC236}">
                  <a16:creationId xmlns:a16="http://schemas.microsoft.com/office/drawing/2014/main" id="{D886594D-538E-AC19-CA63-12ADBA73BC1B}"/>
                </a:ext>
              </a:extLst>
            </p:cNvPr>
            <p:cNvPicPr/>
            <p:nvPr/>
          </p:nvPicPr>
          <p:blipFill>
            <a:blip r:embed="rId5" cstate="print"/>
            <a:stretch>
              <a:fillRect/>
            </a:stretch>
          </p:blipFill>
          <p:spPr>
            <a:xfrm>
              <a:off x="908206" y="665402"/>
              <a:ext cx="90711" cy="160393"/>
            </a:xfrm>
            <a:prstGeom prst="rect">
              <a:avLst/>
            </a:prstGeom>
          </p:spPr>
        </p:pic>
        <p:sp>
          <p:nvSpPr>
            <p:cNvPr id="43" name="object 25">
              <a:extLst>
                <a:ext uri="{FF2B5EF4-FFF2-40B4-BE49-F238E27FC236}">
                  <a16:creationId xmlns:a16="http://schemas.microsoft.com/office/drawing/2014/main" id="{BC697905-3F9C-794A-6880-A887B416567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4" name="object 26">
              <a:extLst>
                <a:ext uri="{FF2B5EF4-FFF2-40B4-BE49-F238E27FC236}">
                  <a16:creationId xmlns:a16="http://schemas.microsoft.com/office/drawing/2014/main" id="{3DCF13E0-1DA6-89ED-FA77-E0D40DA79E9C}"/>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5" name="object 27">
              <a:extLst>
                <a:ext uri="{FF2B5EF4-FFF2-40B4-BE49-F238E27FC236}">
                  <a16:creationId xmlns:a16="http://schemas.microsoft.com/office/drawing/2014/main" id="{992D7BED-D4A7-B7D8-F20B-D8D9C1DC5A7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6" name="object 28">
              <a:extLst>
                <a:ext uri="{FF2B5EF4-FFF2-40B4-BE49-F238E27FC236}">
                  <a16:creationId xmlns:a16="http://schemas.microsoft.com/office/drawing/2014/main" id="{5863F0E7-698F-A8E2-9705-C4E24C9F6D62}"/>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7" name="object 29">
              <a:extLst>
                <a:ext uri="{FF2B5EF4-FFF2-40B4-BE49-F238E27FC236}">
                  <a16:creationId xmlns:a16="http://schemas.microsoft.com/office/drawing/2014/main" id="{A41AB1D8-2E71-0EEF-AEE4-2B474ED9B75C}"/>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8" name="object 30">
              <a:extLst>
                <a:ext uri="{FF2B5EF4-FFF2-40B4-BE49-F238E27FC236}">
                  <a16:creationId xmlns:a16="http://schemas.microsoft.com/office/drawing/2014/main" id="{FF319541-804A-A642-D0CE-4E2EE87EEF6F}"/>
                </a:ext>
              </a:extLst>
            </p:cNvPr>
            <p:cNvPicPr/>
            <p:nvPr/>
          </p:nvPicPr>
          <p:blipFill>
            <a:blip r:embed="rId6" cstate="print"/>
            <a:stretch>
              <a:fillRect/>
            </a:stretch>
          </p:blipFill>
          <p:spPr>
            <a:xfrm>
              <a:off x="10152472" y="665402"/>
              <a:ext cx="90718" cy="160393"/>
            </a:xfrm>
            <a:prstGeom prst="rect">
              <a:avLst/>
            </a:prstGeom>
          </p:spPr>
        </p:pic>
      </p:grpSp>
      <p:sp>
        <p:nvSpPr>
          <p:cNvPr id="49" name="object 77">
            <a:extLst>
              <a:ext uri="{FF2B5EF4-FFF2-40B4-BE49-F238E27FC236}">
                <a16:creationId xmlns:a16="http://schemas.microsoft.com/office/drawing/2014/main" id="{C4F85A84-8262-FB77-DC55-1E0B22737F0F}"/>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0" name="object 2">
            <a:extLst>
              <a:ext uri="{FF2B5EF4-FFF2-40B4-BE49-F238E27FC236}">
                <a16:creationId xmlns:a16="http://schemas.microsoft.com/office/drawing/2014/main" id="{AB11B788-BCFD-F1D3-E30B-1C5AF164E0D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8439198" y="3901368"/>
            <a:ext cx="6155690" cy="3424153"/>
            <a:chOff x="8439198" y="3901368"/>
            <a:chExt cx="6155690"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9" y="3964538"/>
              <a:ext cx="6014444" cy="3203148"/>
            </a:xfrm>
            <a:prstGeom prst="rect">
              <a:avLst/>
            </a:prstGeom>
          </p:spPr>
        </p:pic>
        <p:sp>
          <p:nvSpPr>
            <p:cNvPr id="7" name="object 7"/>
            <p:cNvSpPr/>
            <p:nvPr/>
          </p:nvSpPr>
          <p:spPr>
            <a:xfrm>
              <a:off x="12773890"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90"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29" name="object 13">
            <a:extLst>
              <a:ext uri="{FF2B5EF4-FFF2-40B4-BE49-F238E27FC236}">
                <a16:creationId xmlns:a16="http://schemas.microsoft.com/office/drawing/2014/main" id="{D3D21FE1-3660-C23F-0546-AA91E49FB499}"/>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0" name="object 15">
            <a:extLst>
              <a:ext uri="{FF2B5EF4-FFF2-40B4-BE49-F238E27FC236}">
                <a16:creationId xmlns:a16="http://schemas.microsoft.com/office/drawing/2014/main" id="{6A11695A-6F5B-787E-DFD5-6C9876D41D05}"/>
              </a:ext>
            </a:extLst>
          </p:cNvPr>
          <p:cNvGrpSpPr/>
          <p:nvPr/>
        </p:nvGrpSpPr>
        <p:grpSpPr>
          <a:xfrm>
            <a:off x="717524" y="611775"/>
            <a:ext cx="18580100" cy="436245"/>
            <a:chOff x="717524" y="611775"/>
            <a:chExt cx="18580100" cy="436245"/>
          </a:xfrm>
        </p:grpSpPr>
        <p:sp>
          <p:nvSpPr>
            <p:cNvPr id="31" name="object 16">
              <a:extLst>
                <a:ext uri="{FF2B5EF4-FFF2-40B4-BE49-F238E27FC236}">
                  <a16:creationId xmlns:a16="http://schemas.microsoft.com/office/drawing/2014/main" id="{B2192630-3CC9-90AA-63B3-971DDFFED91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2" name="object 17">
              <a:extLst>
                <a:ext uri="{FF2B5EF4-FFF2-40B4-BE49-F238E27FC236}">
                  <a16:creationId xmlns:a16="http://schemas.microsoft.com/office/drawing/2014/main" id="{4040A425-A56D-A9E7-D71A-5A403110264D}"/>
                </a:ext>
              </a:extLst>
            </p:cNvPr>
            <p:cNvPicPr/>
            <p:nvPr/>
          </p:nvPicPr>
          <p:blipFill>
            <a:blip r:embed="rId3" cstate="print"/>
            <a:stretch>
              <a:fillRect/>
            </a:stretch>
          </p:blipFill>
          <p:spPr>
            <a:xfrm>
              <a:off x="10231913" y="804489"/>
              <a:ext cx="101850" cy="104708"/>
            </a:xfrm>
            <a:prstGeom prst="rect">
              <a:avLst/>
            </a:prstGeom>
          </p:spPr>
        </p:pic>
        <p:sp>
          <p:nvSpPr>
            <p:cNvPr id="33" name="object 18">
              <a:extLst>
                <a:ext uri="{FF2B5EF4-FFF2-40B4-BE49-F238E27FC236}">
                  <a16:creationId xmlns:a16="http://schemas.microsoft.com/office/drawing/2014/main" id="{39C07C28-53B4-837B-2CFD-E17AD1C786F7}"/>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4" name="object 19">
              <a:extLst>
                <a:ext uri="{FF2B5EF4-FFF2-40B4-BE49-F238E27FC236}">
                  <a16:creationId xmlns:a16="http://schemas.microsoft.com/office/drawing/2014/main" id="{0C911CF6-3BA4-EB6D-39C7-C5EFDD2A7F9F}"/>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5" name="object 20">
              <a:extLst>
                <a:ext uri="{FF2B5EF4-FFF2-40B4-BE49-F238E27FC236}">
                  <a16:creationId xmlns:a16="http://schemas.microsoft.com/office/drawing/2014/main" id="{CEF12F0B-DD5C-38FD-29D9-CD310C80E28C}"/>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6" name="object 21">
              <a:extLst>
                <a:ext uri="{FF2B5EF4-FFF2-40B4-BE49-F238E27FC236}">
                  <a16:creationId xmlns:a16="http://schemas.microsoft.com/office/drawing/2014/main" id="{24D403F4-565B-E29E-2DF9-1ECAD3039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7" name="object 22">
              <a:extLst>
                <a:ext uri="{FF2B5EF4-FFF2-40B4-BE49-F238E27FC236}">
                  <a16:creationId xmlns:a16="http://schemas.microsoft.com/office/drawing/2014/main" id="{C7737349-5C1C-74C4-8C1E-31D52437DCEB}"/>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8" name="object 23">
              <a:extLst>
                <a:ext uri="{FF2B5EF4-FFF2-40B4-BE49-F238E27FC236}">
                  <a16:creationId xmlns:a16="http://schemas.microsoft.com/office/drawing/2014/main" id="{C9C3EE0F-EB4A-81DE-7DE0-57150E66924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9" name="object 24">
              <a:extLst>
                <a:ext uri="{FF2B5EF4-FFF2-40B4-BE49-F238E27FC236}">
                  <a16:creationId xmlns:a16="http://schemas.microsoft.com/office/drawing/2014/main" id="{A7744741-C141-678E-6643-8E9C45534658}"/>
                </a:ext>
              </a:extLst>
            </p:cNvPr>
            <p:cNvPicPr/>
            <p:nvPr/>
          </p:nvPicPr>
          <p:blipFill>
            <a:blip r:embed="rId4" cstate="print"/>
            <a:stretch>
              <a:fillRect/>
            </a:stretch>
          </p:blipFill>
          <p:spPr>
            <a:xfrm>
              <a:off x="908206" y="665402"/>
              <a:ext cx="90711" cy="160393"/>
            </a:xfrm>
            <a:prstGeom prst="rect">
              <a:avLst/>
            </a:prstGeom>
          </p:spPr>
        </p:pic>
        <p:sp>
          <p:nvSpPr>
            <p:cNvPr id="40" name="object 25">
              <a:extLst>
                <a:ext uri="{FF2B5EF4-FFF2-40B4-BE49-F238E27FC236}">
                  <a16:creationId xmlns:a16="http://schemas.microsoft.com/office/drawing/2014/main" id="{67E40E6B-16BC-8FB3-4109-5846C1FCB5A2}"/>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1" name="object 26">
              <a:extLst>
                <a:ext uri="{FF2B5EF4-FFF2-40B4-BE49-F238E27FC236}">
                  <a16:creationId xmlns:a16="http://schemas.microsoft.com/office/drawing/2014/main" id="{EACA3B44-5516-8AD1-CDEB-D4CD2A3D32ED}"/>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2" name="object 27">
              <a:extLst>
                <a:ext uri="{FF2B5EF4-FFF2-40B4-BE49-F238E27FC236}">
                  <a16:creationId xmlns:a16="http://schemas.microsoft.com/office/drawing/2014/main" id="{F6C1AE9E-F17A-7583-16EF-7BCDD197503E}"/>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3" name="object 28">
              <a:extLst>
                <a:ext uri="{FF2B5EF4-FFF2-40B4-BE49-F238E27FC236}">
                  <a16:creationId xmlns:a16="http://schemas.microsoft.com/office/drawing/2014/main" id="{354883FB-815F-AE3C-D3A7-A72657DDA3F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4" name="object 29">
              <a:extLst>
                <a:ext uri="{FF2B5EF4-FFF2-40B4-BE49-F238E27FC236}">
                  <a16:creationId xmlns:a16="http://schemas.microsoft.com/office/drawing/2014/main" id="{690E331B-38FA-ACE1-F1EA-B0E2432B6E6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5" name="object 30">
              <a:extLst>
                <a:ext uri="{FF2B5EF4-FFF2-40B4-BE49-F238E27FC236}">
                  <a16:creationId xmlns:a16="http://schemas.microsoft.com/office/drawing/2014/main" id="{CD8D42BE-B98C-4D0D-0F7C-D6754F9AB29C}"/>
                </a:ext>
              </a:extLst>
            </p:cNvPr>
            <p:cNvPicPr/>
            <p:nvPr/>
          </p:nvPicPr>
          <p:blipFill>
            <a:blip r:embed="rId5" cstate="print"/>
            <a:stretch>
              <a:fillRect/>
            </a:stretch>
          </p:blipFill>
          <p:spPr>
            <a:xfrm>
              <a:off x="10152472" y="665402"/>
              <a:ext cx="90718" cy="160393"/>
            </a:xfrm>
            <a:prstGeom prst="rect">
              <a:avLst/>
            </a:prstGeom>
          </p:spPr>
        </p:pic>
      </p:grpSp>
      <p:sp>
        <p:nvSpPr>
          <p:cNvPr id="46" name="object 77">
            <a:extLst>
              <a:ext uri="{FF2B5EF4-FFF2-40B4-BE49-F238E27FC236}">
                <a16:creationId xmlns:a16="http://schemas.microsoft.com/office/drawing/2014/main" id="{8D269C99-63FA-0A52-9A11-8A7DADC2DAB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7" name="object 2">
            <a:extLst>
              <a:ext uri="{FF2B5EF4-FFF2-40B4-BE49-F238E27FC236}">
                <a16:creationId xmlns:a16="http://schemas.microsoft.com/office/drawing/2014/main" id="{E7223EA3-0061-E5CC-5278-1AAECFB67E89}"/>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5933321" y="3901368"/>
            <a:ext cx="8661567" cy="3424153"/>
            <a:chOff x="5933321" y="3901368"/>
            <a:chExt cx="8661567"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8" y="3964538"/>
              <a:ext cx="6014444" cy="3203148"/>
            </a:xfrm>
            <a:prstGeom prst="rect">
              <a:avLst/>
            </a:prstGeom>
          </p:spPr>
        </p:pic>
        <p:sp>
          <p:nvSpPr>
            <p:cNvPr id="7" name="object 7"/>
            <p:cNvSpPr/>
            <p:nvPr/>
          </p:nvSpPr>
          <p:spPr>
            <a:xfrm>
              <a:off x="12773889"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89"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0" name="object 10"/>
          <p:cNvSpPr txBox="1"/>
          <p:nvPr/>
        </p:nvSpPr>
        <p:spPr>
          <a:xfrm rot="20880000">
            <a:off x="6314310" y="5525342"/>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11" name="object 11"/>
          <p:cNvSpPr txBox="1"/>
          <p:nvPr/>
        </p:nvSpPr>
        <p:spPr>
          <a:xfrm>
            <a:off x="5969867" y="7823256"/>
            <a:ext cx="3967479" cy="973600"/>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75" dirty="0">
                <a:solidFill>
                  <a:srgbClr val="602177"/>
                </a:solidFill>
                <a:latin typeface="Calibri"/>
                <a:cs typeface="Calibri"/>
              </a:rPr>
              <a:t> </a:t>
            </a:r>
            <a:r>
              <a:rPr sz="2050" b="1" spc="55" dirty="0">
                <a:solidFill>
                  <a:srgbClr val="602177"/>
                </a:solidFill>
                <a:latin typeface="Calibri"/>
                <a:cs typeface="Calibri"/>
              </a:rPr>
              <a:t>pas</a:t>
            </a:r>
            <a:r>
              <a:rPr sz="2050" b="1" spc="180" dirty="0">
                <a:solidFill>
                  <a:srgbClr val="602177"/>
                </a:solidFill>
                <a:latin typeface="Calibri"/>
                <a:cs typeface="Calibri"/>
              </a:rPr>
              <a:t> </a:t>
            </a:r>
            <a:r>
              <a:rPr sz="2050" b="1" dirty="0">
                <a:solidFill>
                  <a:srgbClr val="602177"/>
                </a:solidFill>
                <a:latin typeface="Calibri"/>
                <a:cs typeface="Calibri"/>
              </a:rPr>
              <a:t>exactement</a:t>
            </a:r>
            <a:r>
              <a:rPr sz="2050" b="1" spc="185" dirty="0">
                <a:solidFill>
                  <a:srgbClr val="602177"/>
                </a:solidFill>
                <a:latin typeface="Calibri"/>
                <a:cs typeface="Calibri"/>
              </a:rPr>
              <a:t> </a:t>
            </a:r>
            <a:r>
              <a:rPr sz="2050" b="1" dirty="0">
                <a:solidFill>
                  <a:srgbClr val="602177"/>
                </a:solidFill>
                <a:latin typeface="Calibri"/>
                <a:cs typeface="Calibri"/>
              </a:rPr>
              <a:t>identique</a:t>
            </a:r>
            <a:r>
              <a:rPr sz="2050" b="1" spc="18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125" dirty="0">
                <a:solidFill>
                  <a:srgbClr val="602177"/>
                </a:solidFill>
                <a:latin typeface="Calibri"/>
                <a:cs typeface="Calibri"/>
              </a:rPr>
              <a:t> </a:t>
            </a:r>
            <a:r>
              <a:rPr sz="2050" b="1" dirty="0">
                <a:solidFill>
                  <a:srgbClr val="602177"/>
                </a:solidFill>
                <a:latin typeface="Calibri"/>
                <a:cs typeface="Calibri"/>
              </a:rPr>
              <a:t>du</a:t>
            </a:r>
            <a:r>
              <a:rPr sz="2050" b="1" spc="135" dirty="0">
                <a:solidFill>
                  <a:srgbClr val="602177"/>
                </a:solidFill>
                <a:latin typeface="Calibri"/>
                <a:cs typeface="Calibri"/>
              </a:rPr>
              <a:t> </a:t>
            </a:r>
            <a:r>
              <a:rPr sz="2050" b="1" spc="50" dirty="0">
                <a:solidFill>
                  <a:srgbClr val="602177"/>
                </a:solidFill>
                <a:latin typeface="Calibri"/>
                <a:cs typeface="Calibri"/>
              </a:rPr>
              <a:t>site</a:t>
            </a:r>
            <a:r>
              <a:rPr sz="2050" b="1" spc="13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2" name="object 12"/>
          <p:cNvSpPr txBox="1"/>
          <p:nvPr/>
        </p:nvSpPr>
        <p:spPr>
          <a:xfrm>
            <a:off x="5969868" y="9121399"/>
            <a:ext cx="3777382"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14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dirty="0">
                <a:solidFill>
                  <a:srgbClr val="602177"/>
                </a:solidFill>
                <a:latin typeface="Calibri"/>
                <a:cs typeface="Calibri"/>
              </a:rPr>
              <a:t>deuxième</a:t>
            </a:r>
            <a:r>
              <a:rPr sz="2050" b="1" spc="150" dirty="0">
                <a:solidFill>
                  <a:srgbClr val="602177"/>
                </a:solidFill>
                <a:latin typeface="Calibri"/>
                <a:cs typeface="Calibri"/>
              </a:rPr>
              <a:t> </a:t>
            </a:r>
            <a:r>
              <a:rPr sz="2050" b="1" dirty="0">
                <a:solidFill>
                  <a:srgbClr val="602177"/>
                </a:solidFill>
                <a:latin typeface="Calibri"/>
                <a:cs typeface="Calibri"/>
              </a:rPr>
              <a:t>“a”</a:t>
            </a:r>
            <a:r>
              <a:rPr sz="2050" b="1" spc="15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spc="-25" dirty="0">
                <a:solidFill>
                  <a:srgbClr val="602177"/>
                </a:solidFill>
                <a:latin typeface="Calibri"/>
                <a:cs typeface="Calibri"/>
              </a:rPr>
              <a:t>mot </a:t>
            </a:r>
            <a:r>
              <a:rPr sz="2050" b="1" spc="65" dirty="0">
                <a:solidFill>
                  <a:srgbClr val="602177"/>
                </a:solidFill>
                <a:latin typeface="Calibri"/>
                <a:cs typeface="Calibri"/>
              </a:rPr>
              <a:t>airfrance</a:t>
            </a:r>
            <a:r>
              <a:rPr sz="2050" b="1" spc="-10" dirty="0">
                <a:solidFill>
                  <a:srgbClr val="602177"/>
                </a:solidFill>
                <a:latin typeface="Calibri"/>
                <a:cs typeface="Calibri"/>
              </a:rPr>
              <a:t> apparaît.</a:t>
            </a:r>
            <a:endParaRPr sz="2050" b="1" dirty="0">
              <a:latin typeface="Calibri"/>
              <a:cs typeface="Calibri"/>
            </a:endParaRPr>
          </a:p>
        </p:txBody>
      </p:sp>
      <p:sp>
        <p:nvSpPr>
          <p:cNvPr id="13" name="object 13"/>
          <p:cNvSpPr txBox="1"/>
          <p:nvPr/>
        </p:nvSpPr>
        <p:spPr>
          <a:xfrm>
            <a:off x="10596054" y="7823256"/>
            <a:ext cx="4256596"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52" name="object 13">
            <a:extLst>
              <a:ext uri="{FF2B5EF4-FFF2-40B4-BE49-F238E27FC236}">
                <a16:creationId xmlns:a16="http://schemas.microsoft.com/office/drawing/2014/main" id="{9B3BAE2A-2CFC-ACF8-EA92-0984D168547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53" name="object 15">
            <a:extLst>
              <a:ext uri="{FF2B5EF4-FFF2-40B4-BE49-F238E27FC236}">
                <a16:creationId xmlns:a16="http://schemas.microsoft.com/office/drawing/2014/main" id="{A87FAE96-7DC7-49E2-9C76-73A004FF8ACC}"/>
              </a:ext>
            </a:extLst>
          </p:cNvPr>
          <p:cNvGrpSpPr/>
          <p:nvPr/>
        </p:nvGrpSpPr>
        <p:grpSpPr>
          <a:xfrm>
            <a:off x="717524" y="611775"/>
            <a:ext cx="18580100" cy="436245"/>
            <a:chOff x="717524" y="611775"/>
            <a:chExt cx="18580100" cy="436245"/>
          </a:xfrm>
        </p:grpSpPr>
        <p:sp>
          <p:nvSpPr>
            <p:cNvPr id="54" name="object 16">
              <a:extLst>
                <a:ext uri="{FF2B5EF4-FFF2-40B4-BE49-F238E27FC236}">
                  <a16:creationId xmlns:a16="http://schemas.microsoft.com/office/drawing/2014/main" id="{562ABD24-60AD-2AEC-8763-B266A6F63C9C}"/>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5" name="object 17">
              <a:extLst>
                <a:ext uri="{FF2B5EF4-FFF2-40B4-BE49-F238E27FC236}">
                  <a16:creationId xmlns:a16="http://schemas.microsoft.com/office/drawing/2014/main" id="{DC7CDBCE-0E20-D2E0-5B27-C9BF56944047}"/>
                </a:ext>
              </a:extLst>
            </p:cNvPr>
            <p:cNvPicPr/>
            <p:nvPr/>
          </p:nvPicPr>
          <p:blipFill>
            <a:blip r:embed="rId3" cstate="print"/>
            <a:stretch>
              <a:fillRect/>
            </a:stretch>
          </p:blipFill>
          <p:spPr>
            <a:xfrm>
              <a:off x="10231913" y="804489"/>
              <a:ext cx="101850" cy="104708"/>
            </a:xfrm>
            <a:prstGeom prst="rect">
              <a:avLst/>
            </a:prstGeom>
          </p:spPr>
        </p:pic>
        <p:sp>
          <p:nvSpPr>
            <p:cNvPr id="56" name="object 18">
              <a:extLst>
                <a:ext uri="{FF2B5EF4-FFF2-40B4-BE49-F238E27FC236}">
                  <a16:creationId xmlns:a16="http://schemas.microsoft.com/office/drawing/2014/main" id="{025DE40C-785D-CD17-3C44-21DCEBCF9D73}"/>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7" name="object 19">
              <a:extLst>
                <a:ext uri="{FF2B5EF4-FFF2-40B4-BE49-F238E27FC236}">
                  <a16:creationId xmlns:a16="http://schemas.microsoft.com/office/drawing/2014/main" id="{41237C54-F857-C1F6-C223-E4DD60C4F63E}"/>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8" name="object 20">
              <a:extLst>
                <a:ext uri="{FF2B5EF4-FFF2-40B4-BE49-F238E27FC236}">
                  <a16:creationId xmlns:a16="http://schemas.microsoft.com/office/drawing/2014/main" id="{5F450523-E257-A4E3-AB50-09CA18E5D02B}"/>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9" name="object 21">
              <a:extLst>
                <a:ext uri="{FF2B5EF4-FFF2-40B4-BE49-F238E27FC236}">
                  <a16:creationId xmlns:a16="http://schemas.microsoft.com/office/drawing/2014/main" id="{9433FE05-410F-DC87-A9DF-3F892BE1E86E}"/>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0" name="object 22">
              <a:extLst>
                <a:ext uri="{FF2B5EF4-FFF2-40B4-BE49-F238E27FC236}">
                  <a16:creationId xmlns:a16="http://schemas.microsoft.com/office/drawing/2014/main" id="{2F42A070-9F97-CC9D-2010-6632D92E663F}"/>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61" name="object 23">
              <a:extLst>
                <a:ext uri="{FF2B5EF4-FFF2-40B4-BE49-F238E27FC236}">
                  <a16:creationId xmlns:a16="http://schemas.microsoft.com/office/drawing/2014/main" id="{5FDC15F9-0ADB-4E76-E4E0-491B7B842354}"/>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62" name="object 24">
              <a:extLst>
                <a:ext uri="{FF2B5EF4-FFF2-40B4-BE49-F238E27FC236}">
                  <a16:creationId xmlns:a16="http://schemas.microsoft.com/office/drawing/2014/main" id="{8D78CC14-D5BC-C85D-406C-00A158E8FC73}"/>
                </a:ext>
              </a:extLst>
            </p:cNvPr>
            <p:cNvPicPr/>
            <p:nvPr/>
          </p:nvPicPr>
          <p:blipFill>
            <a:blip r:embed="rId4" cstate="print"/>
            <a:stretch>
              <a:fillRect/>
            </a:stretch>
          </p:blipFill>
          <p:spPr>
            <a:xfrm>
              <a:off x="908206" y="665402"/>
              <a:ext cx="90711" cy="160393"/>
            </a:xfrm>
            <a:prstGeom prst="rect">
              <a:avLst/>
            </a:prstGeom>
          </p:spPr>
        </p:pic>
        <p:sp>
          <p:nvSpPr>
            <p:cNvPr id="63" name="object 25">
              <a:extLst>
                <a:ext uri="{FF2B5EF4-FFF2-40B4-BE49-F238E27FC236}">
                  <a16:creationId xmlns:a16="http://schemas.microsoft.com/office/drawing/2014/main" id="{F0636F6A-25BF-F72C-A1B8-DD4589AE4E15}"/>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4" name="object 26">
              <a:extLst>
                <a:ext uri="{FF2B5EF4-FFF2-40B4-BE49-F238E27FC236}">
                  <a16:creationId xmlns:a16="http://schemas.microsoft.com/office/drawing/2014/main" id="{000FC7DC-C855-F7C6-1DE6-E9720269F32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5" name="object 27">
              <a:extLst>
                <a:ext uri="{FF2B5EF4-FFF2-40B4-BE49-F238E27FC236}">
                  <a16:creationId xmlns:a16="http://schemas.microsoft.com/office/drawing/2014/main" id="{DFC2873E-47EB-A246-0A0B-66084216C8E1}"/>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6" name="object 28">
              <a:extLst>
                <a:ext uri="{FF2B5EF4-FFF2-40B4-BE49-F238E27FC236}">
                  <a16:creationId xmlns:a16="http://schemas.microsoft.com/office/drawing/2014/main" id="{C51B4F94-A074-A2E2-BF94-4C4B8D54B338}"/>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7" name="object 29">
              <a:extLst>
                <a:ext uri="{FF2B5EF4-FFF2-40B4-BE49-F238E27FC236}">
                  <a16:creationId xmlns:a16="http://schemas.microsoft.com/office/drawing/2014/main" id="{A53B0918-4FA7-4D69-37A3-D1C9CFDD943F}"/>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8" name="object 30">
              <a:extLst>
                <a:ext uri="{FF2B5EF4-FFF2-40B4-BE49-F238E27FC236}">
                  <a16:creationId xmlns:a16="http://schemas.microsoft.com/office/drawing/2014/main" id="{44801FE6-C62A-0C15-5248-1F17CDD43E42}"/>
                </a:ext>
              </a:extLst>
            </p:cNvPr>
            <p:cNvPicPr/>
            <p:nvPr/>
          </p:nvPicPr>
          <p:blipFill>
            <a:blip r:embed="rId5" cstate="print"/>
            <a:stretch>
              <a:fillRect/>
            </a:stretch>
          </p:blipFill>
          <p:spPr>
            <a:xfrm>
              <a:off x="10152472" y="665402"/>
              <a:ext cx="90718" cy="160393"/>
            </a:xfrm>
            <a:prstGeom prst="rect">
              <a:avLst/>
            </a:prstGeom>
          </p:spPr>
        </p:pic>
      </p:grpSp>
      <p:sp>
        <p:nvSpPr>
          <p:cNvPr id="69" name="object 77">
            <a:extLst>
              <a:ext uri="{FF2B5EF4-FFF2-40B4-BE49-F238E27FC236}">
                <a16:creationId xmlns:a16="http://schemas.microsoft.com/office/drawing/2014/main" id="{7027DC69-5561-985A-967A-746A93DF36B7}"/>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70" name="object 2">
            <a:extLst>
              <a:ext uri="{FF2B5EF4-FFF2-40B4-BE49-F238E27FC236}">
                <a16:creationId xmlns:a16="http://schemas.microsoft.com/office/drawing/2014/main" id="{7BD027EB-646F-BF00-9A16-975D17AF2D57}"/>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AE44243F-F1F5-FB81-7575-402428699996}"/>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 name="object 13">
            <a:extLst>
              <a:ext uri="{FF2B5EF4-FFF2-40B4-BE49-F238E27FC236}">
                <a16:creationId xmlns:a16="http://schemas.microsoft.com/office/drawing/2014/main" id="{D741AF68-D6DC-6911-35A9-6E5C4BEA5A52}"/>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1" name="object 15">
            <a:extLst>
              <a:ext uri="{FF2B5EF4-FFF2-40B4-BE49-F238E27FC236}">
                <a16:creationId xmlns:a16="http://schemas.microsoft.com/office/drawing/2014/main" id="{65F62605-EED2-E1BC-68FD-23F1A15B43FD}"/>
              </a:ext>
            </a:extLst>
          </p:cNvPr>
          <p:cNvGrpSpPr/>
          <p:nvPr/>
        </p:nvGrpSpPr>
        <p:grpSpPr>
          <a:xfrm>
            <a:off x="717524" y="611775"/>
            <a:ext cx="18580100" cy="436245"/>
            <a:chOff x="717524" y="611775"/>
            <a:chExt cx="18580100" cy="436245"/>
          </a:xfrm>
        </p:grpSpPr>
        <p:sp>
          <p:nvSpPr>
            <p:cNvPr id="32" name="object 16">
              <a:extLst>
                <a:ext uri="{FF2B5EF4-FFF2-40B4-BE49-F238E27FC236}">
                  <a16:creationId xmlns:a16="http://schemas.microsoft.com/office/drawing/2014/main" id="{CE2EB762-77AB-7B27-2B8E-DDE83D1CF1A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3" name="object 17">
              <a:extLst>
                <a:ext uri="{FF2B5EF4-FFF2-40B4-BE49-F238E27FC236}">
                  <a16:creationId xmlns:a16="http://schemas.microsoft.com/office/drawing/2014/main" id="{567513EB-7F37-1647-8A80-FA9EE004767E}"/>
                </a:ext>
              </a:extLst>
            </p:cNvPr>
            <p:cNvPicPr/>
            <p:nvPr/>
          </p:nvPicPr>
          <p:blipFill>
            <a:blip r:embed="rId2" cstate="print"/>
            <a:stretch>
              <a:fillRect/>
            </a:stretch>
          </p:blipFill>
          <p:spPr>
            <a:xfrm>
              <a:off x="10231913" y="804489"/>
              <a:ext cx="101850" cy="104708"/>
            </a:xfrm>
            <a:prstGeom prst="rect">
              <a:avLst/>
            </a:prstGeom>
          </p:spPr>
        </p:pic>
        <p:sp>
          <p:nvSpPr>
            <p:cNvPr id="34" name="object 18">
              <a:extLst>
                <a:ext uri="{FF2B5EF4-FFF2-40B4-BE49-F238E27FC236}">
                  <a16:creationId xmlns:a16="http://schemas.microsoft.com/office/drawing/2014/main" id="{55AE3DB8-61F3-4414-31E0-7639D7F751C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5" name="object 19">
              <a:extLst>
                <a:ext uri="{FF2B5EF4-FFF2-40B4-BE49-F238E27FC236}">
                  <a16:creationId xmlns:a16="http://schemas.microsoft.com/office/drawing/2014/main" id="{6924A24A-B54F-0956-78D1-845A3C3ECE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6" name="object 20">
              <a:extLst>
                <a:ext uri="{FF2B5EF4-FFF2-40B4-BE49-F238E27FC236}">
                  <a16:creationId xmlns:a16="http://schemas.microsoft.com/office/drawing/2014/main" id="{1C301B35-3AA3-F0D3-0635-A1D4EFC1DBA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7" name="object 21">
              <a:extLst>
                <a:ext uri="{FF2B5EF4-FFF2-40B4-BE49-F238E27FC236}">
                  <a16:creationId xmlns:a16="http://schemas.microsoft.com/office/drawing/2014/main" id="{22AC0308-71EF-403B-E6CC-65CFCEC1D4F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8" name="object 22">
              <a:extLst>
                <a:ext uri="{FF2B5EF4-FFF2-40B4-BE49-F238E27FC236}">
                  <a16:creationId xmlns:a16="http://schemas.microsoft.com/office/drawing/2014/main" id="{C393B640-15BC-C613-6D8C-0175B39289A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9" name="object 23">
              <a:extLst>
                <a:ext uri="{FF2B5EF4-FFF2-40B4-BE49-F238E27FC236}">
                  <a16:creationId xmlns:a16="http://schemas.microsoft.com/office/drawing/2014/main" id="{DD2BDF15-E2DF-5F3A-96A4-D34F72B5AF8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0" name="object 24">
              <a:extLst>
                <a:ext uri="{FF2B5EF4-FFF2-40B4-BE49-F238E27FC236}">
                  <a16:creationId xmlns:a16="http://schemas.microsoft.com/office/drawing/2014/main" id="{8215F700-8B9C-BFC9-44A1-DF3499F9327F}"/>
                </a:ext>
              </a:extLst>
            </p:cNvPr>
            <p:cNvPicPr/>
            <p:nvPr/>
          </p:nvPicPr>
          <p:blipFill>
            <a:blip r:embed="rId3" cstate="print"/>
            <a:stretch>
              <a:fillRect/>
            </a:stretch>
          </p:blipFill>
          <p:spPr>
            <a:xfrm>
              <a:off x="908206" y="665402"/>
              <a:ext cx="90711" cy="160393"/>
            </a:xfrm>
            <a:prstGeom prst="rect">
              <a:avLst/>
            </a:prstGeom>
          </p:spPr>
        </p:pic>
        <p:sp>
          <p:nvSpPr>
            <p:cNvPr id="41" name="object 25">
              <a:extLst>
                <a:ext uri="{FF2B5EF4-FFF2-40B4-BE49-F238E27FC236}">
                  <a16:creationId xmlns:a16="http://schemas.microsoft.com/office/drawing/2014/main" id="{9CB0AE42-860F-DCA6-3DF6-B9C5A4600CCA}"/>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2" name="object 26">
              <a:extLst>
                <a:ext uri="{FF2B5EF4-FFF2-40B4-BE49-F238E27FC236}">
                  <a16:creationId xmlns:a16="http://schemas.microsoft.com/office/drawing/2014/main" id="{041DE751-1F9A-3EA8-5E0C-B9EF37462FE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7">
              <a:extLst>
                <a:ext uri="{FF2B5EF4-FFF2-40B4-BE49-F238E27FC236}">
                  <a16:creationId xmlns:a16="http://schemas.microsoft.com/office/drawing/2014/main" id="{86EAF51F-223C-4EB0-49D0-1600937CD446}"/>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8">
              <a:extLst>
                <a:ext uri="{FF2B5EF4-FFF2-40B4-BE49-F238E27FC236}">
                  <a16:creationId xmlns:a16="http://schemas.microsoft.com/office/drawing/2014/main" id="{26132648-57C1-E540-3D99-31021B23840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5" name="object 29">
              <a:extLst>
                <a:ext uri="{FF2B5EF4-FFF2-40B4-BE49-F238E27FC236}">
                  <a16:creationId xmlns:a16="http://schemas.microsoft.com/office/drawing/2014/main" id="{29EAF26E-FA0E-15B1-D61E-F9668CCC3913}"/>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6" name="object 30">
              <a:extLst>
                <a:ext uri="{FF2B5EF4-FFF2-40B4-BE49-F238E27FC236}">
                  <a16:creationId xmlns:a16="http://schemas.microsoft.com/office/drawing/2014/main" id="{9343D55D-56BA-8650-695D-D4175383C316}"/>
                </a:ext>
              </a:extLst>
            </p:cNvPr>
            <p:cNvPicPr/>
            <p:nvPr/>
          </p:nvPicPr>
          <p:blipFill>
            <a:blip r:embed="rId4" cstate="print"/>
            <a:stretch>
              <a:fillRect/>
            </a:stretch>
          </p:blipFill>
          <p:spPr>
            <a:xfrm>
              <a:off x="10152472" y="665402"/>
              <a:ext cx="90718" cy="160393"/>
            </a:xfrm>
            <a:prstGeom prst="rect">
              <a:avLst/>
            </a:prstGeom>
          </p:spPr>
        </p:pic>
      </p:grpSp>
      <p:sp>
        <p:nvSpPr>
          <p:cNvPr id="47" name="object 77">
            <a:extLst>
              <a:ext uri="{FF2B5EF4-FFF2-40B4-BE49-F238E27FC236}">
                <a16:creationId xmlns:a16="http://schemas.microsoft.com/office/drawing/2014/main" id="{AE44243F-F1F5-FB81-7575-402428699996}"/>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74" name="object 14">
            <a:extLst>
              <a:ext uri="{FF2B5EF4-FFF2-40B4-BE49-F238E27FC236}">
                <a16:creationId xmlns:a16="http://schemas.microsoft.com/office/drawing/2014/main" id="{230529BA-CF6B-6063-7C4B-1814E36110F1}"/>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30" dirty="0">
                <a:solidFill>
                  <a:srgbClr val="602177"/>
                </a:solidFill>
                <a:latin typeface="Calibri"/>
                <a:cs typeface="Calibri"/>
              </a:rPr>
              <a:t> </a:t>
            </a:r>
            <a:r>
              <a:rPr sz="2050" b="1" spc="55" dirty="0">
                <a:solidFill>
                  <a:srgbClr val="602177"/>
                </a:solidFill>
                <a:latin typeface="Calibri"/>
                <a:cs typeface="Calibri"/>
              </a:rPr>
              <a:t>pas</a:t>
            </a:r>
            <a:r>
              <a:rPr sz="2050" b="1" spc="135" dirty="0">
                <a:solidFill>
                  <a:srgbClr val="602177"/>
                </a:solidFill>
                <a:latin typeface="Calibri"/>
                <a:cs typeface="Calibri"/>
              </a:rPr>
              <a:t> </a:t>
            </a:r>
            <a:r>
              <a:rPr sz="2050" b="1" dirty="0">
                <a:solidFill>
                  <a:srgbClr val="602177"/>
                </a:solidFill>
                <a:latin typeface="Calibri"/>
                <a:cs typeface="Calibri"/>
              </a:rPr>
              <a:t>exactement</a:t>
            </a:r>
            <a:r>
              <a:rPr sz="2050" b="1" spc="130" dirty="0">
                <a:solidFill>
                  <a:srgbClr val="602177"/>
                </a:solidFill>
                <a:latin typeface="Calibri"/>
                <a:cs typeface="Calibri"/>
              </a:rPr>
              <a:t> </a:t>
            </a:r>
            <a:r>
              <a:rPr sz="2050" b="1" spc="-10" dirty="0">
                <a:solidFill>
                  <a:srgbClr val="602177"/>
                </a:solidFill>
                <a:latin typeface="Calibri"/>
                <a:cs typeface="Calibri"/>
              </a:rPr>
              <a:t>identique</a:t>
            </a:r>
            <a:endParaRPr sz="2050" b="1" dirty="0">
              <a:latin typeface="Calibri"/>
              <a:cs typeface="Calibri"/>
            </a:endParaRPr>
          </a:p>
          <a:p>
            <a:pPr marL="12700">
              <a:lnSpc>
                <a:spcPct val="100000"/>
              </a:lnSpc>
              <a:spcBef>
                <a:spcPts val="95"/>
              </a:spcBef>
            </a:pP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100" dirty="0">
                <a:solidFill>
                  <a:srgbClr val="602177"/>
                </a:solidFill>
                <a:latin typeface="Calibri"/>
                <a:cs typeface="Calibri"/>
              </a:rPr>
              <a:t> </a:t>
            </a:r>
            <a:r>
              <a:rPr sz="2050" b="1" dirty="0">
                <a:solidFill>
                  <a:srgbClr val="602177"/>
                </a:solidFill>
                <a:latin typeface="Calibri"/>
                <a:cs typeface="Calibri"/>
              </a:rPr>
              <a:t>du</a:t>
            </a:r>
            <a:r>
              <a:rPr sz="2050" b="1" spc="100" dirty="0">
                <a:solidFill>
                  <a:srgbClr val="602177"/>
                </a:solidFill>
                <a:latin typeface="Calibri"/>
                <a:cs typeface="Calibri"/>
              </a:rPr>
              <a:t> </a:t>
            </a:r>
            <a:r>
              <a:rPr sz="2050" b="1" spc="50" dirty="0">
                <a:solidFill>
                  <a:srgbClr val="602177"/>
                </a:solidFill>
                <a:latin typeface="Calibri"/>
                <a:cs typeface="Calibri"/>
              </a:rPr>
              <a:t>site</a:t>
            </a:r>
            <a:r>
              <a:rPr sz="2050" b="1" spc="100"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75" name="object 15">
            <a:extLst>
              <a:ext uri="{FF2B5EF4-FFF2-40B4-BE49-F238E27FC236}">
                <a16:creationId xmlns:a16="http://schemas.microsoft.com/office/drawing/2014/main" id="{4F4502E5-1F23-48E6-02B9-E8255364C05F}"/>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9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dirty="0">
                <a:solidFill>
                  <a:srgbClr val="602177"/>
                </a:solidFill>
                <a:latin typeface="Calibri"/>
                <a:cs typeface="Calibri"/>
              </a:rPr>
              <a:t>premier</a:t>
            </a:r>
            <a:r>
              <a:rPr sz="2050" b="1" spc="105" dirty="0">
                <a:solidFill>
                  <a:srgbClr val="602177"/>
                </a:solidFill>
                <a:latin typeface="Calibri"/>
                <a:cs typeface="Calibri"/>
              </a:rPr>
              <a:t> </a:t>
            </a:r>
            <a:r>
              <a:rPr sz="2050" b="1" dirty="0">
                <a:solidFill>
                  <a:srgbClr val="602177"/>
                </a:solidFill>
                <a:latin typeface="Calibri"/>
                <a:cs typeface="Calibri"/>
              </a:rPr>
              <a:t>“o”</a:t>
            </a:r>
            <a:r>
              <a:rPr sz="2050" b="1" spc="10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spc="-25" dirty="0">
                <a:solidFill>
                  <a:srgbClr val="602177"/>
                </a:solidFill>
                <a:latin typeface="Calibri"/>
                <a:cs typeface="Calibri"/>
              </a:rPr>
              <a:t>mot </a:t>
            </a:r>
            <a:r>
              <a:rPr sz="2050" b="1" dirty="0">
                <a:solidFill>
                  <a:srgbClr val="602177"/>
                </a:solidFill>
                <a:latin typeface="Calibri"/>
                <a:cs typeface="Calibri"/>
              </a:rPr>
              <a:t>microsoft</a:t>
            </a:r>
            <a:r>
              <a:rPr sz="2050" b="1" spc="275" dirty="0">
                <a:solidFill>
                  <a:srgbClr val="602177"/>
                </a:solidFill>
                <a:latin typeface="Calibri"/>
                <a:cs typeface="Calibri"/>
              </a:rPr>
              <a:t> </a:t>
            </a:r>
            <a:r>
              <a:rPr sz="2050" b="1" spc="-10" dirty="0">
                <a:solidFill>
                  <a:srgbClr val="602177"/>
                </a:solidFill>
                <a:latin typeface="Calibri"/>
                <a:cs typeface="Calibri"/>
              </a:rPr>
              <a:t>apparaît.</a:t>
            </a:r>
            <a:endParaRPr sz="2050" b="1">
              <a:latin typeface="Calibri"/>
              <a:cs typeface="Calibri"/>
            </a:endParaRPr>
          </a:p>
        </p:txBody>
      </p:sp>
      <p:sp>
        <p:nvSpPr>
          <p:cNvPr id="76" name="object 16">
            <a:extLst>
              <a:ext uri="{FF2B5EF4-FFF2-40B4-BE49-F238E27FC236}">
                <a16:creationId xmlns:a16="http://schemas.microsoft.com/office/drawing/2014/main" id="{34E02E87-C8F8-2019-C78F-DF20A3E5484A}"/>
              </a:ext>
            </a:extLst>
          </p:cNvPr>
          <p:cNvSpPr txBox="1"/>
          <p:nvPr/>
        </p:nvSpPr>
        <p:spPr>
          <a:xfrm>
            <a:off x="10596054" y="7823256"/>
            <a:ext cx="4325207"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a:latin typeface="Calibri"/>
              <a:cs typeface="Calibri"/>
            </a:endParaRPr>
          </a:p>
        </p:txBody>
      </p:sp>
      <p:sp>
        <p:nvSpPr>
          <p:cNvPr id="77" name="object 12">
            <a:extLst>
              <a:ext uri="{FF2B5EF4-FFF2-40B4-BE49-F238E27FC236}">
                <a16:creationId xmlns:a16="http://schemas.microsoft.com/office/drawing/2014/main" id="{8C53320B-7754-3ECB-FCC6-BA562801123C}"/>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78" name="object 13">
            <a:extLst>
              <a:ext uri="{FF2B5EF4-FFF2-40B4-BE49-F238E27FC236}">
                <a16:creationId xmlns:a16="http://schemas.microsoft.com/office/drawing/2014/main" id="{C77587E2-A92B-5CD4-89FF-B77343071E49}"/>
              </a:ext>
            </a:extLst>
          </p:cNvPr>
          <p:cNvSpPr txBox="1"/>
          <p:nvPr/>
        </p:nvSpPr>
        <p:spPr>
          <a:xfrm rot="20880000">
            <a:off x="6314310" y="5523216"/>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Tree>
    <p:extLst>
      <p:ext uri="{BB962C8B-B14F-4D97-AF65-F5344CB8AC3E}">
        <p14:creationId xmlns:p14="http://schemas.microsoft.com/office/powerpoint/2010/main" val="29172560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527353" y="1567155"/>
            <a:ext cx="10234706" cy="8937696"/>
            <a:chOff x="2527353" y="1567155"/>
            <a:chExt cx="10234706" cy="8937696"/>
          </a:xfrm>
        </p:grpSpPr>
        <p:sp>
          <p:nvSpPr>
            <p:cNvPr id="4" name="object 4"/>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grpSp>
      <p:sp>
        <p:nvSpPr>
          <p:cNvPr id="36" name="object 13">
            <a:extLst>
              <a:ext uri="{FF2B5EF4-FFF2-40B4-BE49-F238E27FC236}">
                <a16:creationId xmlns:a16="http://schemas.microsoft.com/office/drawing/2014/main" id="{F22C9553-EEF4-A3B4-1EEA-43A5FACD518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7" name="object 15">
            <a:extLst>
              <a:ext uri="{FF2B5EF4-FFF2-40B4-BE49-F238E27FC236}">
                <a16:creationId xmlns:a16="http://schemas.microsoft.com/office/drawing/2014/main" id="{B5FC358F-225A-4AE8-D7FC-95F87262B905}"/>
              </a:ext>
            </a:extLst>
          </p:cNvPr>
          <p:cNvGrpSpPr/>
          <p:nvPr/>
        </p:nvGrpSpPr>
        <p:grpSpPr>
          <a:xfrm>
            <a:off x="717524" y="611775"/>
            <a:ext cx="18580100" cy="436245"/>
            <a:chOff x="717524" y="611775"/>
            <a:chExt cx="18580100" cy="436245"/>
          </a:xfrm>
        </p:grpSpPr>
        <p:sp>
          <p:nvSpPr>
            <p:cNvPr id="38" name="object 16">
              <a:extLst>
                <a:ext uri="{FF2B5EF4-FFF2-40B4-BE49-F238E27FC236}">
                  <a16:creationId xmlns:a16="http://schemas.microsoft.com/office/drawing/2014/main" id="{BAB48730-2D13-49D6-5F0D-0629BC297F1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9" name="object 17">
              <a:extLst>
                <a:ext uri="{FF2B5EF4-FFF2-40B4-BE49-F238E27FC236}">
                  <a16:creationId xmlns:a16="http://schemas.microsoft.com/office/drawing/2014/main" id="{8C2231C2-C885-101A-2D10-4A68394BB058}"/>
                </a:ext>
              </a:extLst>
            </p:cNvPr>
            <p:cNvPicPr/>
            <p:nvPr/>
          </p:nvPicPr>
          <p:blipFill>
            <a:blip r:embed="rId6" cstate="print"/>
            <a:stretch>
              <a:fillRect/>
            </a:stretch>
          </p:blipFill>
          <p:spPr>
            <a:xfrm>
              <a:off x="10231913" y="804489"/>
              <a:ext cx="101850" cy="104708"/>
            </a:xfrm>
            <a:prstGeom prst="rect">
              <a:avLst/>
            </a:prstGeom>
          </p:spPr>
        </p:pic>
        <p:sp>
          <p:nvSpPr>
            <p:cNvPr id="40" name="object 18">
              <a:extLst>
                <a:ext uri="{FF2B5EF4-FFF2-40B4-BE49-F238E27FC236}">
                  <a16:creationId xmlns:a16="http://schemas.microsoft.com/office/drawing/2014/main" id="{FFB611BA-D926-2729-37BD-942F210B39EA}"/>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1" name="object 19">
              <a:extLst>
                <a:ext uri="{FF2B5EF4-FFF2-40B4-BE49-F238E27FC236}">
                  <a16:creationId xmlns:a16="http://schemas.microsoft.com/office/drawing/2014/main" id="{EF739B61-6A4B-07B6-3E25-245A5877EB3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2" name="object 20">
              <a:extLst>
                <a:ext uri="{FF2B5EF4-FFF2-40B4-BE49-F238E27FC236}">
                  <a16:creationId xmlns:a16="http://schemas.microsoft.com/office/drawing/2014/main" id="{BBECBE1C-598B-7C01-3D9F-3CAF8F8CE58F}"/>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3" name="object 21">
              <a:extLst>
                <a:ext uri="{FF2B5EF4-FFF2-40B4-BE49-F238E27FC236}">
                  <a16:creationId xmlns:a16="http://schemas.microsoft.com/office/drawing/2014/main" id="{0A9C8F9A-53FB-7771-7D30-391777B0B4EE}"/>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4" name="object 22">
              <a:extLst>
                <a:ext uri="{FF2B5EF4-FFF2-40B4-BE49-F238E27FC236}">
                  <a16:creationId xmlns:a16="http://schemas.microsoft.com/office/drawing/2014/main" id="{7B65D258-AF58-EB74-4BFD-C9ED952A7589}"/>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5" name="object 23">
              <a:extLst>
                <a:ext uri="{FF2B5EF4-FFF2-40B4-BE49-F238E27FC236}">
                  <a16:creationId xmlns:a16="http://schemas.microsoft.com/office/drawing/2014/main" id="{22D64C05-52C6-DADE-BCE4-62C43E1527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6" name="object 24">
              <a:extLst>
                <a:ext uri="{FF2B5EF4-FFF2-40B4-BE49-F238E27FC236}">
                  <a16:creationId xmlns:a16="http://schemas.microsoft.com/office/drawing/2014/main" id="{F0B5C9F3-7EB4-A479-5908-3A7947E8FD22}"/>
                </a:ext>
              </a:extLst>
            </p:cNvPr>
            <p:cNvPicPr/>
            <p:nvPr/>
          </p:nvPicPr>
          <p:blipFill>
            <a:blip r:embed="rId7" cstate="print"/>
            <a:stretch>
              <a:fillRect/>
            </a:stretch>
          </p:blipFill>
          <p:spPr>
            <a:xfrm>
              <a:off x="908206" y="665402"/>
              <a:ext cx="90711" cy="160393"/>
            </a:xfrm>
            <a:prstGeom prst="rect">
              <a:avLst/>
            </a:prstGeom>
          </p:spPr>
        </p:pic>
        <p:sp>
          <p:nvSpPr>
            <p:cNvPr id="47" name="object 25">
              <a:extLst>
                <a:ext uri="{FF2B5EF4-FFF2-40B4-BE49-F238E27FC236}">
                  <a16:creationId xmlns:a16="http://schemas.microsoft.com/office/drawing/2014/main" id="{D19DC6F6-9330-C17E-F64A-DA7BBBA81DC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8" name="object 26">
              <a:extLst>
                <a:ext uri="{FF2B5EF4-FFF2-40B4-BE49-F238E27FC236}">
                  <a16:creationId xmlns:a16="http://schemas.microsoft.com/office/drawing/2014/main" id="{01ED8B6E-1669-8D16-71A2-17E3F360F94A}"/>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9" name="object 27">
              <a:extLst>
                <a:ext uri="{FF2B5EF4-FFF2-40B4-BE49-F238E27FC236}">
                  <a16:creationId xmlns:a16="http://schemas.microsoft.com/office/drawing/2014/main" id="{69842CD9-8FA6-5D57-696F-D94B6DDC96AF}"/>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2338DD8E-5991-B2FC-94F6-B303917B86EC}"/>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1" name="object 29">
              <a:extLst>
                <a:ext uri="{FF2B5EF4-FFF2-40B4-BE49-F238E27FC236}">
                  <a16:creationId xmlns:a16="http://schemas.microsoft.com/office/drawing/2014/main" id="{C04A53BE-11D0-6863-0F8B-7A669CF186B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2" name="object 30">
              <a:extLst>
                <a:ext uri="{FF2B5EF4-FFF2-40B4-BE49-F238E27FC236}">
                  <a16:creationId xmlns:a16="http://schemas.microsoft.com/office/drawing/2014/main" id="{40C9B060-362B-A41F-04D0-882131CDAE9C}"/>
                </a:ext>
              </a:extLst>
            </p:cNvPr>
            <p:cNvPicPr/>
            <p:nvPr/>
          </p:nvPicPr>
          <p:blipFill>
            <a:blip r:embed="rId8" cstate="print"/>
            <a:stretch>
              <a:fillRect/>
            </a:stretch>
          </p:blipFill>
          <p:spPr>
            <a:xfrm>
              <a:off x="10152472" y="665402"/>
              <a:ext cx="90718" cy="160393"/>
            </a:xfrm>
            <a:prstGeom prst="rect">
              <a:avLst/>
            </a:prstGeom>
          </p:spPr>
        </p:pic>
      </p:grpSp>
      <p:sp>
        <p:nvSpPr>
          <p:cNvPr id="53" name="object 77">
            <a:extLst>
              <a:ext uri="{FF2B5EF4-FFF2-40B4-BE49-F238E27FC236}">
                <a16:creationId xmlns:a16="http://schemas.microsoft.com/office/drawing/2014/main" id="{D48FCC7C-2FD1-0F5B-1099-72F5941AB690}"/>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4" name="object 2">
            <a:extLst>
              <a:ext uri="{FF2B5EF4-FFF2-40B4-BE49-F238E27FC236}">
                <a16:creationId xmlns:a16="http://schemas.microsoft.com/office/drawing/2014/main" id="{1BFB85E1-5A7C-91EE-B917-F4BFB6DF4AC6}"/>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object 4">
            <a:extLst>
              <a:ext uri="{FF2B5EF4-FFF2-40B4-BE49-F238E27FC236}">
                <a16:creationId xmlns:a16="http://schemas.microsoft.com/office/drawing/2014/main" id="{A0B3CA4D-A151-0CF7-EA73-F25FA1BEFB03}"/>
              </a:ext>
            </a:extLst>
          </p:cNvPr>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grpSp>
        <p:nvGrpSpPr>
          <p:cNvPr id="3" name="object 3"/>
          <p:cNvGrpSpPr/>
          <p:nvPr/>
        </p:nvGrpSpPr>
        <p:grpSpPr>
          <a:xfrm>
            <a:off x="2527353" y="1672640"/>
            <a:ext cx="10106580" cy="8629433"/>
            <a:chOff x="2527353" y="1672640"/>
            <a:chExt cx="10106580" cy="8629433"/>
          </a:xfrm>
        </p:grpSpPr>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sp>
          <p:nvSpPr>
            <p:cNvPr id="16" name="object 16"/>
            <p:cNvSpPr/>
            <p:nvPr/>
          </p:nvSpPr>
          <p:spPr>
            <a:xfrm>
              <a:off x="3572672" y="3985003"/>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7" name="object 17"/>
          <p:cNvSpPr txBox="1"/>
          <p:nvPr/>
        </p:nvSpPr>
        <p:spPr>
          <a:xfrm>
            <a:off x="1668083" y="6986623"/>
            <a:ext cx="5697335" cy="1313180"/>
          </a:xfrm>
          <a:prstGeom prst="rect">
            <a:avLst/>
          </a:prstGeom>
        </p:spPr>
        <p:txBody>
          <a:bodyPr vert="horz" wrap="square" lIns="0" tIns="1905" rIns="0" bIns="0" rtlCol="0">
            <a:spAutoFit/>
          </a:bodyPr>
          <a:lstStyle/>
          <a:p>
            <a:pPr marL="12700" marR="5080">
              <a:lnSpc>
                <a:spcPct val="103899"/>
              </a:lnSpc>
              <a:spcBef>
                <a:spcPts val="15"/>
              </a:spcBef>
            </a:pPr>
            <a:r>
              <a:rPr sz="2050" b="1" spc="110" dirty="0">
                <a:solidFill>
                  <a:srgbClr val="602177"/>
                </a:solidFill>
                <a:latin typeface="Calibri"/>
                <a:cs typeface="Calibri"/>
              </a:rPr>
              <a:t>Il</a:t>
            </a:r>
            <a:r>
              <a:rPr sz="2050" b="1" spc="145" dirty="0">
                <a:solidFill>
                  <a:srgbClr val="602177"/>
                </a:solidFill>
                <a:latin typeface="Calibri"/>
                <a:cs typeface="Calibri"/>
              </a:rPr>
              <a:t> </a:t>
            </a:r>
            <a:r>
              <a:rPr sz="2050" b="1" spc="50" dirty="0">
                <a:solidFill>
                  <a:srgbClr val="602177"/>
                </a:solidFill>
                <a:latin typeface="Calibri"/>
                <a:cs typeface="Calibri"/>
              </a:rPr>
              <a:t>s’agit</a:t>
            </a:r>
            <a:r>
              <a:rPr sz="2050" b="1" spc="160" dirty="0">
                <a:solidFill>
                  <a:srgbClr val="602177"/>
                </a:solidFill>
                <a:latin typeface="Calibri"/>
                <a:cs typeface="Calibri"/>
              </a:rPr>
              <a:t> </a:t>
            </a:r>
            <a:r>
              <a:rPr sz="2050" b="1" dirty="0">
                <a:solidFill>
                  <a:srgbClr val="602177"/>
                </a:solidFill>
                <a:latin typeface="Calibri"/>
                <a:cs typeface="Calibri"/>
              </a:rPr>
              <a:t>probablement</a:t>
            </a:r>
            <a:r>
              <a:rPr sz="2050" b="1" spc="160" dirty="0">
                <a:solidFill>
                  <a:srgbClr val="602177"/>
                </a:solidFill>
                <a:latin typeface="Calibri"/>
                <a:cs typeface="Calibri"/>
              </a:rPr>
              <a:t> </a:t>
            </a:r>
            <a:r>
              <a:rPr sz="2050" b="1" dirty="0">
                <a:solidFill>
                  <a:srgbClr val="602177"/>
                </a:solidFill>
                <a:latin typeface="Calibri"/>
                <a:cs typeface="Calibri"/>
              </a:rPr>
              <a:t>d’une</a:t>
            </a:r>
            <a:r>
              <a:rPr sz="2050" b="1" spc="160" dirty="0">
                <a:solidFill>
                  <a:srgbClr val="602177"/>
                </a:solidFill>
                <a:latin typeface="Calibri"/>
                <a:cs typeface="Calibri"/>
              </a:rPr>
              <a:t> </a:t>
            </a:r>
            <a:r>
              <a:rPr sz="2050" b="1" dirty="0">
                <a:solidFill>
                  <a:srgbClr val="602177"/>
                </a:solidFill>
                <a:latin typeface="Calibri"/>
                <a:cs typeface="Calibri"/>
              </a:rPr>
              <a:t>arnaque.</a:t>
            </a:r>
            <a:r>
              <a:rPr sz="2050" b="1" spc="160" dirty="0">
                <a:solidFill>
                  <a:srgbClr val="602177"/>
                </a:solidFill>
                <a:latin typeface="Calibri"/>
                <a:cs typeface="Calibri"/>
              </a:rPr>
              <a:t> </a:t>
            </a:r>
            <a:r>
              <a:rPr sz="2050" b="1" dirty="0">
                <a:solidFill>
                  <a:srgbClr val="602177"/>
                </a:solidFill>
                <a:latin typeface="Calibri"/>
                <a:cs typeface="Calibri"/>
              </a:rPr>
              <a:t>Souvent,</a:t>
            </a:r>
            <a:r>
              <a:rPr sz="2050" b="1" spc="160" dirty="0">
                <a:solidFill>
                  <a:srgbClr val="602177"/>
                </a:solidFill>
                <a:latin typeface="Calibri"/>
                <a:cs typeface="Calibri"/>
              </a:rPr>
              <a:t> </a:t>
            </a:r>
            <a:r>
              <a:rPr sz="2050" b="1" spc="45" dirty="0">
                <a:solidFill>
                  <a:srgbClr val="602177"/>
                </a:solidFill>
                <a:latin typeface="Calibri"/>
                <a:cs typeface="Calibri"/>
              </a:rPr>
              <a:t>les </a:t>
            </a:r>
            <a:r>
              <a:rPr sz="2050" b="1" spc="50" dirty="0">
                <a:solidFill>
                  <a:srgbClr val="602177"/>
                </a:solidFill>
                <a:latin typeface="Calibri"/>
                <a:cs typeface="Calibri"/>
              </a:rPr>
              <a:t>fraudeurs</a:t>
            </a:r>
            <a:r>
              <a:rPr sz="2050" b="1" spc="15" dirty="0">
                <a:solidFill>
                  <a:srgbClr val="602177"/>
                </a:solidFill>
                <a:latin typeface="Calibri"/>
                <a:cs typeface="Calibri"/>
              </a:rPr>
              <a:t> </a:t>
            </a:r>
            <a:r>
              <a:rPr sz="2050" b="1" spc="65" dirty="0">
                <a:solidFill>
                  <a:srgbClr val="602177"/>
                </a:solidFill>
                <a:latin typeface="Calibri"/>
                <a:cs typeface="Calibri"/>
              </a:rPr>
              <a:t>utilisent</a:t>
            </a:r>
            <a:r>
              <a:rPr sz="2050" b="1" spc="30" dirty="0">
                <a:solidFill>
                  <a:srgbClr val="602177"/>
                </a:solidFill>
                <a:latin typeface="Calibri"/>
                <a:cs typeface="Calibri"/>
              </a:rPr>
              <a:t> </a:t>
            </a:r>
            <a:r>
              <a:rPr sz="2050" b="1" dirty="0">
                <a:solidFill>
                  <a:srgbClr val="602177"/>
                </a:solidFill>
                <a:latin typeface="Calibri"/>
                <a:cs typeface="Calibri"/>
              </a:rPr>
              <a:t>des</a:t>
            </a:r>
            <a:r>
              <a:rPr sz="2050" b="1" spc="25" dirty="0">
                <a:solidFill>
                  <a:srgbClr val="602177"/>
                </a:solidFill>
                <a:latin typeface="Calibri"/>
                <a:cs typeface="Calibri"/>
              </a:rPr>
              <a:t> </a:t>
            </a:r>
            <a:r>
              <a:rPr sz="2050" b="1" spc="70" dirty="0">
                <a:solidFill>
                  <a:srgbClr val="602177"/>
                </a:solidFill>
                <a:latin typeface="Calibri"/>
                <a:cs typeface="Calibri"/>
              </a:rPr>
              <a:t>liens</a:t>
            </a:r>
            <a:r>
              <a:rPr sz="2050" b="1" spc="30" dirty="0">
                <a:solidFill>
                  <a:srgbClr val="602177"/>
                </a:solidFill>
                <a:latin typeface="Calibri"/>
                <a:cs typeface="Calibri"/>
              </a:rPr>
              <a:t> </a:t>
            </a:r>
            <a:r>
              <a:rPr sz="2050" b="1" spc="60" dirty="0">
                <a:solidFill>
                  <a:srgbClr val="602177"/>
                </a:solidFill>
                <a:latin typeface="Calibri"/>
                <a:cs typeface="Calibri"/>
              </a:rPr>
              <a:t>raccourcis</a:t>
            </a:r>
            <a:r>
              <a:rPr sz="2050" b="1" spc="30" dirty="0">
                <a:solidFill>
                  <a:srgbClr val="602177"/>
                </a:solidFill>
                <a:latin typeface="Calibri"/>
                <a:cs typeface="Calibri"/>
              </a:rPr>
              <a:t> </a:t>
            </a:r>
            <a:r>
              <a:rPr sz="2050" b="1" dirty="0">
                <a:solidFill>
                  <a:srgbClr val="602177"/>
                </a:solidFill>
                <a:latin typeface="Calibri"/>
                <a:cs typeface="Calibri"/>
              </a:rPr>
              <a:t>pour</a:t>
            </a:r>
            <a:r>
              <a:rPr sz="2050" b="1" spc="25" dirty="0">
                <a:solidFill>
                  <a:srgbClr val="602177"/>
                </a:solidFill>
                <a:latin typeface="Calibri"/>
                <a:cs typeface="Calibri"/>
              </a:rPr>
              <a:t> </a:t>
            </a:r>
            <a:r>
              <a:rPr sz="2050" b="1" spc="-10" dirty="0">
                <a:solidFill>
                  <a:srgbClr val="602177"/>
                </a:solidFill>
                <a:latin typeface="Calibri"/>
                <a:cs typeface="Calibri"/>
              </a:rPr>
              <a:t>faire </a:t>
            </a:r>
            <a:r>
              <a:rPr sz="2050" b="1" dirty="0">
                <a:solidFill>
                  <a:srgbClr val="602177"/>
                </a:solidFill>
                <a:latin typeface="Calibri"/>
                <a:cs typeface="Calibri"/>
              </a:rPr>
              <a:t>croire</a:t>
            </a:r>
            <a:r>
              <a:rPr sz="2050" b="1" spc="80" dirty="0">
                <a:solidFill>
                  <a:srgbClr val="602177"/>
                </a:solidFill>
                <a:latin typeface="Calibri"/>
                <a:cs typeface="Calibri"/>
              </a:rPr>
              <a:t> </a:t>
            </a:r>
            <a:r>
              <a:rPr sz="2050" b="1" dirty="0">
                <a:solidFill>
                  <a:srgbClr val="602177"/>
                </a:solidFill>
                <a:latin typeface="Calibri"/>
                <a:cs typeface="Calibri"/>
              </a:rPr>
              <a:t>qu’un</a:t>
            </a:r>
            <a:r>
              <a:rPr sz="2050" b="1" spc="90" dirty="0">
                <a:solidFill>
                  <a:srgbClr val="602177"/>
                </a:solidFill>
                <a:latin typeface="Calibri"/>
                <a:cs typeface="Calibri"/>
              </a:rPr>
              <a:t> </a:t>
            </a:r>
            <a:r>
              <a:rPr sz="2050" b="1" spc="65" dirty="0">
                <a:solidFill>
                  <a:srgbClr val="602177"/>
                </a:solidFill>
                <a:latin typeface="Calibri"/>
                <a:cs typeface="Calibri"/>
              </a:rPr>
              <a:t>lien</a:t>
            </a:r>
            <a:r>
              <a:rPr sz="2050" b="1" spc="90" dirty="0">
                <a:solidFill>
                  <a:srgbClr val="602177"/>
                </a:solidFill>
                <a:latin typeface="Calibri"/>
                <a:cs typeface="Calibri"/>
              </a:rPr>
              <a:t> </a:t>
            </a:r>
            <a:r>
              <a:rPr sz="2050" b="1" dirty="0">
                <a:solidFill>
                  <a:srgbClr val="602177"/>
                </a:solidFill>
                <a:latin typeface="Calibri"/>
                <a:cs typeface="Calibri"/>
              </a:rPr>
              <a:t>semble</a:t>
            </a:r>
            <a:r>
              <a:rPr sz="2050" b="1" spc="95" dirty="0">
                <a:solidFill>
                  <a:srgbClr val="602177"/>
                </a:solidFill>
                <a:latin typeface="Calibri"/>
                <a:cs typeface="Calibri"/>
              </a:rPr>
              <a:t> </a:t>
            </a:r>
            <a:r>
              <a:rPr sz="2050" b="1" dirty="0">
                <a:solidFill>
                  <a:srgbClr val="602177"/>
                </a:solidFill>
                <a:latin typeface="Calibri"/>
                <a:cs typeface="Calibri"/>
              </a:rPr>
              <a:t>pouvoir</a:t>
            </a:r>
            <a:r>
              <a:rPr sz="2050" b="1" spc="85" dirty="0">
                <a:solidFill>
                  <a:srgbClr val="602177"/>
                </a:solidFill>
                <a:latin typeface="Calibri"/>
                <a:cs typeface="Calibri"/>
              </a:rPr>
              <a:t> </a:t>
            </a:r>
            <a:r>
              <a:rPr sz="2050" b="1" dirty="0">
                <a:solidFill>
                  <a:srgbClr val="602177"/>
                </a:solidFill>
                <a:latin typeface="Calibri"/>
                <a:cs typeface="Calibri"/>
              </a:rPr>
              <a:t>être</a:t>
            </a:r>
            <a:r>
              <a:rPr sz="2050" b="1" spc="90" dirty="0">
                <a:solidFill>
                  <a:srgbClr val="602177"/>
                </a:solidFill>
                <a:latin typeface="Calibri"/>
                <a:cs typeface="Calibri"/>
              </a:rPr>
              <a:t> </a:t>
            </a:r>
            <a:r>
              <a:rPr sz="2050" b="1" spc="60" dirty="0">
                <a:solidFill>
                  <a:srgbClr val="602177"/>
                </a:solidFill>
                <a:latin typeface="Calibri"/>
                <a:cs typeface="Calibri"/>
              </a:rPr>
              <a:t>cliqué</a:t>
            </a:r>
            <a:r>
              <a:rPr sz="2050" b="1" spc="95" dirty="0">
                <a:solidFill>
                  <a:srgbClr val="602177"/>
                </a:solidFill>
                <a:latin typeface="Calibri"/>
                <a:cs typeface="Calibri"/>
              </a:rPr>
              <a:t> </a:t>
            </a:r>
            <a:r>
              <a:rPr sz="2050" b="1" spc="45" dirty="0">
                <a:solidFill>
                  <a:srgbClr val="602177"/>
                </a:solidFill>
                <a:latin typeface="Calibri"/>
                <a:cs typeface="Calibri"/>
              </a:rPr>
              <a:t>sans </a:t>
            </a:r>
            <a:r>
              <a:rPr sz="2050" b="1" spc="-10" dirty="0">
                <a:solidFill>
                  <a:srgbClr val="602177"/>
                </a:solidFill>
                <a:latin typeface="Calibri"/>
                <a:cs typeface="Calibri"/>
              </a:rPr>
              <a:t>danger.</a:t>
            </a:r>
            <a:endParaRPr sz="2050" b="1">
              <a:latin typeface="Calibri"/>
              <a:cs typeface="Calibri"/>
            </a:endParaRPr>
          </a:p>
        </p:txBody>
      </p:sp>
      <p:sp>
        <p:nvSpPr>
          <p:cNvPr id="18" name="object 18"/>
          <p:cNvSpPr txBox="1"/>
          <p:nvPr/>
        </p:nvSpPr>
        <p:spPr>
          <a:xfrm rot="20880000">
            <a:off x="3953660" y="4450335"/>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9" name="object 13">
            <a:extLst>
              <a:ext uri="{FF2B5EF4-FFF2-40B4-BE49-F238E27FC236}">
                <a16:creationId xmlns:a16="http://schemas.microsoft.com/office/drawing/2014/main" id="{42BAE93B-814B-754C-E8A4-A865C1943E3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0" name="object 15">
            <a:extLst>
              <a:ext uri="{FF2B5EF4-FFF2-40B4-BE49-F238E27FC236}">
                <a16:creationId xmlns:a16="http://schemas.microsoft.com/office/drawing/2014/main" id="{743B28D8-3CD5-F8FE-E399-D2C69B7D51FF}"/>
              </a:ext>
            </a:extLst>
          </p:cNvPr>
          <p:cNvGrpSpPr/>
          <p:nvPr/>
        </p:nvGrpSpPr>
        <p:grpSpPr>
          <a:xfrm>
            <a:off x="717524" y="611775"/>
            <a:ext cx="18580100" cy="436245"/>
            <a:chOff x="717524" y="611775"/>
            <a:chExt cx="18580100" cy="436245"/>
          </a:xfrm>
        </p:grpSpPr>
        <p:sp>
          <p:nvSpPr>
            <p:cNvPr id="41" name="object 16">
              <a:extLst>
                <a:ext uri="{FF2B5EF4-FFF2-40B4-BE49-F238E27FC236}">
                  <a16:creationId xmlns:a16="http://schemas.microsoft.com/office/drawing/2014/main" id="{0F9DEAE3-4A7F-3285-CE31-66B62F2D1F0E}"/>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2" name="object 17">
              <a:extLst>
                <a:ext uri="{FF2B5EF4-FFF2-40B4-BE49-F238E27FC236}">
                  <a16:creationId xmlns:a16="http://schemas.microsoft.com/office/drawing/2014/main" id="{7E7DD9A9-9D30-869B-99D4-698AE562153A}"/>
                </a:ext>
              </a:extLst>
            </p:cNvPr>
            <p:cNvPicPr/>
            <p:nvPr/>
          </p:nvPicPr>
          <p:blipFill>
            <a:blip r:embed="rId6" cstate="print"/>
            <a:stretch>
              <a:fillRect/>
            </a:stretch>
          </p:blipFill>
          <p:spPr>
            <a:xfrm>
              <a:off x="10231913" y="804489"/>
              <a:ext cx="101850" cy="104708"/>
            </a:xfrm>
            <a:prstGeom prst="rect">
              <a:avLst/>
            </a:prstGeom>
          </p:spPr>
        </p:pic>
        <p:sp>
          <p:nvSpPr>
            <p:cNvPr id="43" name="object 18">
              <a:extLst>
                <a:ext uri="{FF2B5EF4-FFF2-40B4-BE49-F238E27FC236}">
                  <a16:creationId xmlns:a16="http://schemas.microsoft.com/office/drawing/2014/main" id="{0C334E3F-A52A-A8BD-CA6B-1067AC998367}"/>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4" name="object 19">
              <a:extLst>
                <a:ext uri="{FF2B5EF4-FFF2-40B4-BE49-F238E27FC236}">
                  <a16:creationId xmlns:a16="http://schemas.microsoft.com/office/drawing/2014/main" id="{4C3E1C82-2379-4D34-F1BE-02DBB3963C23}"/>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5" name="object 20">
              <a:extLst>
                <a:ext uri="{FF2B5EF4-FFF2-40B4-BE49-F238E27FC236}">
                  <a16:creationId xmlns:a16="http://schemas.microsoft.com/office/drawing/2014/main" id="{18C2B321-9ED2-DDF2-017E-22DF24157523}"/>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1">
              <a:extLst>
                <a:ext uri="{FF2B5EF4-FFF2-40B4-BE49-F238E27FC236}">
                  <a16:creationId xmlns:a16="http://schemas.microsoft.com/office/drawing/2014/main" id="{CFE68C6D-0148-007E-BE24-05091C7CF86B}"/>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2">
              <a:extLst>
                <a:ext uri="{FF2B5EF4-FFF2-40B4-BE49-F238E27FC236}">
                  <a16:creationId xmlns:a16="http://schemas.microsoft.com/office/drawing/2014/main" id="{0589A115-7C5A-FF9D-2D12-81B5DF2E6019}"/>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8" name="object 23">
              <a:extLst>
                <a:ext uri="{FF2B5EF4-FFF2-40B4-BE49-F238E27FC236}">
                  <a16:creationId xmlns:a16="http://schemas.microsoft.com/office/drawing/2014/main" id="{E6E531AD-541D-11BA-9380-E382C17E3C42}"/>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9" name="object 24">
              <a:extLst>
                <a:ext uri="{FF2B5EF4-FFF2-40B4-BE49-F238E27FC236}">
                  <a16:creationId xmlns:a16="http://schemas.microsoft.com/office/drawing/2014/main" id="{0BE7138C-B83B-7C74-6D12-DDD007FCA4BB}"/>
                </a:ext>
              </a:extLst>
            </p:cNvPr>
            <p:cNvPicPr/>
            <p:nvPr/>
          </p:nvPicPr>
          <p:blipFill>
            <a:blip r:embed="rId7" cstate="print"/>
            <a:stretch>
              <a:fillRect/>
            </a:stretch>
          </p:blipFill>
          <p:spPr>
            <a:xfrm>
              <a:off x="908206" y="665402"/>
              <a:ext cx="90711" cy="160393"/>
            </a:xfrm>
            <a:prstGeom prst="rect">
              <a:avLst/>
            </a:prstGeom>
          </p:spPr>
        </p:pic>
        <p:sp>
          <p:nvSpPr>
            <p:cNvPr id="50" name="object 25">
              <a:extLst>
                <a:ext uri="{FF2B5EF4-FFF2-40B4-BE49-F238E27FC236}">
                  <a16:creationId xmlns:a16="http://schemas.microsoft.com/office/drawing/2014/main" id="{6836787C-745C-9CB4-C55F-35D7A962620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1" name="object 26">
              <a:extLst>
                <a:ext uri="{FF2B5EF4-FFF2-40B4-BE49-F238E27FC236}">
                  <a16:creationId xmlns:a16="http://schemas.microsoft.com/office/drawing/2014/main" id="{321C1C3D-69B1-E4B1-5453-9A3C5AF4826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2" name="object 27">
              <a:extLst>
                <a:ext uri="{FF2B5EF4-FFF2-40B4-BE49-F238E27FC236}">
                  <a16:creationId xmlns:a16="http://schemas.microsoft.com/office/drawing/2014/main" id="{92FB224A-EE5A-7393-7BD1-8D2DA0597EA9}"/>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3" name="object 28">
              <a:extLst>
                <a:ext uri="{FF2B5EF4-FFF2-40B4-BE49-F238E27FC236}">
                  <a16:creationId xmlns:a16="http://schemas.microsoft.com/office/drawing/2014/main" id="{8AAFA4D7-F749-6905-9B3F-C65FA2BCAF8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4" name="object 29">
              <a:extLst>
                <a:ext uri="{FF2B5EF4-FFF2-40B4-BE49-F238E27FC236}">
                  <a16:creationId xmlns:a16="http://schemas.microsoft.com/office/drawing/2014/main" id="{E4EB6135-6C42-123E-4BBD-2309EF223526}"/>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5" name="object 30">
              <a:extLst>
                <a:ext uri="{FF2B5EF4-FFF2-40B4-BE49-F238E27FC236}">
                  <a16:creationId xmlns:a16="http://schemas.microsoft.com/office/drawing/2014/main" id="{6BFFCBEF-41A4-02B3-9466-EF22513BB4D7}"/>
                </a:ext>
              </a:extLst>
            </p:cNvPr>
            <p:cNvPicPr/>
            <p:nvPr/>
          </p:nvPicPr>
          <p:blipFill>
            <a:blip r:embed="rId8" cstate="print"/>
            <a:stretch>
              <a:fillRect/>
            </a:stretch>
          </p:blipFill>
          <p:spPr>
            <a:xfrm>
              <a:off x="10152472" y="665402"/>
              <a:ext cx="90718" cy="160393"/>
            </a:xfrm>
            <a:prstGeom prst="rect">
              <a:avLst/>
            </a:prstGeom>
          </p:spPr>
        </p:pic>
      </p:grpSp>
      <p:sp>
        <p:nvSpPr>
          <p:cNvPr id="56" name="object 77">
            <a:extLst>
              <a:ext uri="{FF2B5EF4-FFF2-40B4-BE49-F238E27FC236}">
                <a16:creationId xmlns:a16="http://schemas.microsoft.com/office/drawing/2014/main" id="{D2E8FF39-9EF7-4D2F-5175-98D6CF356D7C}"/>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7" name="object 2">
            <a:extLst>
              <a:ext uri="{FF2B5EF4-FFF2-40B4-BE49-F238E27FC236}">
                <a16:creationId xmlns:a16="http://schemas.microsoft.com/office/drawing/2014/main" id="{9612A2CC-FCFD-7943-0705-82110449CDB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fr-FR" sz="11000" b="1" spc="-150" dirty="0">
                <a:solidFill>
                  <a:srgbClr val="1D1D1B"/>
                </a:solidFill>
                <a:latin typeface="Calibri"/>
                <a:cs typeface="Calibri"/>
              </a:rPr>
              <a:t>BONNE IDÉE OU PAS ?</a:t>
            </a:r>
            <a:endParaRPr lang="fr-FR" sz="11000" b="1" spc="-15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569738" y="1567156"/>
            <a:ext cx="10333312" cy="9182735"/>
            <a:chOff x="2569738" y="1567156"/>
            <a:chExt cx="10333312"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10352971" y="4638583"/>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352971" y="4638583"/>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56006" y="4722369"/>
              <a:ext cx="2267585" cy="1547495"/>
            </a:xfrm>
            <a:custGeom>
              <a:avLst/>
              <a:gdLst/>
              <a:ahLst/>
              <a:cxnLst/>
              <a:rect l="l" t="t" r="r" b="b"/>
              <a:pathLst>
                <a:path w="2267584" h="1547495">
                  <a:moveTo>
                    <a:pt x="2267491" y="0"/>
                  </a:moveTo>
                  <a:lnTo>
                    <a:pt x="2178628" y="894540"/>
                  </a:lnTo>
                  <a:lnTo>
                    <a:pt x="1912810" y="1353899"/>
                  </a:lnTo>
                  <a:lnTo>
                    <a:pt x="1257460" y="1523137"/>
                  </a:lnTo>
                  <a:lnTo>
                    <a:pt x="0" y="1547314"/>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2569738" y="5869507"/>
              <a:ext cx="4837465" cy="823032"/>
            </a:xfrm>
            <a:prstGeom prst="rect">
              <a:avLst/>
            </a:prstGeom>
          </p:spPr>
        </p:pic>
      </p:grpSp>
      <p:sp>
        <p:nvSpPr>
          <p:cNvPr id="31" name="object 13">
            <a:extLst>
              <a:ext uri="{FF2B5EF4-FFF2-40B4-BE49-F238E27FC236}">
                <a16:creationId xmlns:a16="http://schemas.microsoft.com/office/drawing/2014/main" id="{A11A1C0E-72A9-0A62-9D68-6C11326DDAE9}"/>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06687F23-DBBD-C0CB-D4DA-1A0BBEE03781}"/>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8A703ADA-F9DE-D942-F08C-7A4E96A2B19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9616E344-6A18-7F29-84DC-8D0D5A399879}"/>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E4345B2F-C5DC-EAAA-137C-A28DA3C3114F}"/>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CA18A6A2-ECF6-1A31-1973-789CC74DFE6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E80D3F61-F2AA-E56F-87A8-B55D0CFBA92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0CA44FF8-8ED9-E592-D278-8AA41C121830}"/>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A5D35C67-005E-C8F2-165E-18F6ECDF9E00}"/>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74480D4A-6400-6976-D6F9-9A844770E2D9}"/>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F8F1F967-07D7-0D03-7877-73F9403C5BAF}"/>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A9D87983-29A4-5DFB-A0D0-51A108978F8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1E23053F-8BFF-2603-0EEF-5FF2458905E0}"/>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5932F6A8-5DAE-97EE-6337-C0B371C5A4F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E0A49E98-AE24-8247-6203-F6B39ACD7580}"/>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F1FD751A-63AB-6EFF-4B1E-2298B5311DB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598D7DB7-6A90-A7B6-12CE-B12E04EE8E1F}"/>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26A6CE17-3311-0EFB-BE51-C205A9C1385C}"/>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9" name="object 2">
            <a:extLst>
              <a:ext uri="{FF2B5EF4-FFF2-40B4-BE49-F238E27FC236}">
                <a16:creationId xmlns:a16="http://schemas.microsoft.com/office/drawing/2014/main" id="{48ED958C-B6CC-A352-86FF-66ACA63F6E1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569738" y="1567156"/>
            <a:ext cx="10333312" cy="9182735"/>
            <a:chOff x="2569738" y="1567156"/>
            <a:chExt cx="10333312"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10352971" y="4638583"/>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352971" y="4638583"/>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56006" y="4722369"/>
              <a:ext cx="2267585" cy="1547495"/>
            </a:xfrm>
            <a:custGeom>
              <a:avLst/>
              <a:gdLst/>
              <a:ahLst/>
              <a:cxnLst/>
              <a:rect l="l" t="t" r="r" b="b"/>
              <a:pathLst>
                <a:path w="2267584" h="1547495">
                  <a:moveTo>
                    <a:pt x="2267491" y="0"/>
                  </a:moveTo>
                  <a:lnTo>
                    <a:pt x="2178628" y="894540"/>
                  </a:lnTo>
                  <a:lnTo>
                    <a:pt x="1912810" y="1353899"/>
                  </a:lnTo>
                  <a:lnTo>
                    <a:pt x="1257460" y="1523137"/>
                  </a:lnTo>
                  <a:lnTo>
                    <a:pt x="0" y="1547314"/>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2569738" y="4155666"/>
              <a:ext cx="4837465" cy="2536873"/>
            </a:xfrm>
            <a:prstGeom prst="rect">
              <a:avLst/>
            </a:prstGeom>
          </p:spPr>
        </p:pic>
      </p:grpSp>
      <p:sp>
        <p:nvSpPr>
          <p:cNvPr id="11" name="object 11"/>
          <p:cNvSpPr txBox="1"/>
          <p:nvPr/>
        </p:nvSpPr>
        <p:spPr>
          <a:xfrm>
            <a:off x="1668083" y="6986623"/>
            <a:ext cx="5687923" cy="1313180"/>
          </a:xfrm>
          <a:prstGeom prst="rect">
            <a:avLst/>
          </a:prstGeom>
        </p:spPr>
        <p:txBody>
          <a:bodyPr vert="horz" wrap="square" lIns="0" tIns="1905" rIns="0" bIns="0" rtlCol="0">
            <a:spAutoFit/>
          </a:bodyPr>
          <a:lstStyle/>
          <a:p>
            <a:pPr marL="12700" marR="5080">
              <a:lnSpc>
                <a:spcPct val="103899"/>
              </a:lnSpc>
              <a:spcBef>
                <a:spcPts val="15"/>
              </a:spcBef>
            </a:pPr>
            <a:r>
              <a:rPr sz="2050" b="1" spc="110" dirty="0">
                <a:solidFill>
                  <a:srgbClr val="602177"/>
                </a:solidFill>
                <a:latin typeface="Calibri"/>
                <a:cs typeface="Calibri"/>
              </a:rPr>
              <a:t>Il</a:t>
            </a:r>
            <a:r>
              <a:rPr sz="2050" b="1" spc="145" dirty="0">
                <a:solidFill>
                  <a:srgbClr val="602177"/>
                </a:solidFill>
                <a:latin typeface="Calibri"/>
                <a:cs typeface="Calibri"/>
              </a:rPr>
              <a:t> </a:t>
            </a:r>
            <a:r>
              <a:rPr sz="2050" b="1" spc="50" dirty="0">
                <a:solidFill>
                  <a:srgbClr val="602177"/>
                </a:solidFill>
                <a:latin typeface="Calibri"/>
                <a:cs typeface="Calibri"/>
              </a:rPr>
              <a:t>s’agit</a:t>
            </a:r>
            <a:r>
              <a:rPr sz="2050" b="1" spc="160" dirty="0">
                <a:solidFill>
                  <a:srgbClr val="602177"/>
                </a:solidFill>
                <a:latin typeface="Calibri"/>
                <a:cs typeface="Calibri"/>
              </a:rPr>
              <a:t> </a:t>
            </a:r>
            <a:r>
              <a:rPr sz="2050" b="1" dirty="0">
                <a:solidFill>
                  <a:srgbClr val="602177"/>
                </a:solidFill>
                <a:latin typeface="Calibri"/>
                <a:cs typeface="Calibri"/>
              </a:rPr>
              <a:t>probablement</a:t>
            </a:r>
            <a:r>
              <a:rPr sz="2050" b="1" spc="160" dirty="0">
                <a:solidFill>
                  <a:srgbClr val="602177"/>
                </a:solidFill>
                <a:latin typeface="Calibri"/>
                <a:cs typeface="Calibri"/>
              </a:rPr>
              <a:t> </a:t>
            </a:r>
            <a:r>
              <a:rPr sz="2050" b="1" dirty="0">
                <a:solidFill>
                  <a:srgbClr val="602177"/>
                </a:solidFill>
                <a:latin typeface="Calibri"/>
                <a:cs typeface="Calibri"/>
              </a:rPr>
              <a:t>d’une</a:t>
            </a:r>
            <a:r>
              <a:rPr sz="2050" b="1" spc="160" dirty="0">
                <a:solidFill>
                  <a:srgbClr val="602177"/>
                </a:solidFill>
                <a:latin typeface="Calibri"/>
                <a:cs typeface="Calibri"/>
              </a:rPr>
              <a:t> </a:t>
            </a:r>
            <a:r>
              <a:rPr sz="2050" b="1" dirty="0">
                <a:solidFill>
                  <a:srgbClr val="602177"/>
                </a:solidFill>
                <a:latin typeface="Calibri"/>
                <a:cs typeface="Calibri"/>
              </a:rPr>
              <a:t>arnaque.</a:t>
            </a:r>
            <a:r>
              <a:rPr sz="2050" b="1" spc="160" dirty="0">
                <a:solidFill>
                  <a:srgbClr val="602177"/>
                </a:solidFill>
                <a:latin typeface="Calibri"/>
                <a:cs typeface="Calibri"/>
              </a:rPr>
              <a:t> </a:t>
            </a:r>
            <a:r>
              <a:rPr sz="2050" b="1" dirty="0">
                <a:solidFill>
                  <a:srgbClr val="602177"/>
                </a:solidFill>
                <a:latin typeface="Calibri"/>
                <a:cs typeface="Calibri"/>
              </a:rPr>
              <a:t>Souvent,</a:t>
            </a:r>
            <a:r>
              <a:rPr sz="2050" b="1" spc="160" dirty="0">
                <a:solidFill>
                  <a:srgbClr val="602177"/>
                </a:solidFill>
                <a:latin typeface="Calibri"/>
                <a:cs typeface="Calibri"/>
              </a:rPr>
              <a:t> </a:t>
            </a:r>
            <a:r>
              <a:rPr sz="2050" b="1" spc="45" dirty="0">
                <a:solidFill>
                  <a:srgbClr val="602177"/>
                </a:solidFill>
                <a:latin typeface="Calibri"/>
                <a:cs typeface="Calibri"/>
              </a:rPr>
              <a:t>les </a:t>
            </a:r>
            <a:r>
              <a:rPr sz="2050" b="1" spc="50" dirty="0">
                <a:solidFill>
                  <a:srgbClr val="602177"/>
                </a:solidFill>
                <a:latin typeface="Calibri"/>
                <a:cs typeface="Calibri"/>
              </a:rPr>
              <a:t>fraudeurs</a:t>
            </a:r>
            <a:r>
              <a:rPr sz="2050" b="1" spc="15" dirty="0">
                <a:solidFill>
                  <a:srgbClr val="602177"/>
                </a:solidFill>
                <a:latin typeface="Calibri"/>
                <a:cs typeface="Calibri"/>
              </a:rPr>
              <a:t> </a:t>
            </a:r>
            <a:r>
              <a:rPr sz="2050" b="1" spc="65" dirty="0">
                <a:solidFill>
                  <a:srgbClr val="602177"/>
                </a:solidFill>
                <a:latin typeface="Calibri"/>
                <a:cs typeface="Calibri"/>
              </a:rPr>
              <a:t>utilisent</a:t>
            </a:r>
            <a:r>
              <a:rPr sz="2050" b="1" spc="30" dirty="0">
                <a:solidFill>
                  <a:srgbClr val="602177"/>
                </a:solidFill>
                <a:latin typeface="Calibri"/>
                <a:cs typeface="Calibri"/>
              </a:rPr>
              <a:t> </a:t>
            </a:r>
            <a:r>
              <a:rPr sz="2050" b="1" dirty="0">
                <a:solidFill>
                  <a:srgbClr val="602177"/>
                </a:solidFill>
                <a:latin typeface="Calibri"/>
                <a:cs typeface="Calibri"/>
              </a:rPr>
              <a:t>des</a:t>
            </a:r>
            <a:r>
              <a:rPr sz="2050" b="1" spc="25" dirty="0">
                <a:solidFill>
                  <a:srgbClr val="602177"/>
                </a:solidFill>
                <a:latin typeface="Calibri"/>
                <a:cs typeface="Calibri"/>
              </a:rPr>
              <a:t> </a:t>
            </a:r>
            <a:r>
              <a:rPr sz="2050" b="1" spc="70" dirty="0">
                <a:solidFill>
                  <a:srgbClr val="602177"/>
                </a:solidFill>
                <a:latin typeface="Calibri"/>
                <a:cs typeface="Calibri"/>
              </a:rPr>
              <a:t>liens</a:t>
            </a:r>
            <a:r>
              <a:rPr sz="2050" b="1" spc="30" dirty="0">
                <a:solidFill>
                  <a:srgbClr val="602177"/>
                </a:solidFill>
                <a:latin typeface="Calibri"/>
                <a:cs typeface="Calibri"/>
              </a:rPr>
              <a:t> </a:t>
            </a:r>
            <a:r>
              <a:rPr sz="2050" b="1" spc="60" dirty="0">
                <a:solidFill>
                  <a:srgbClr val="602177"/>
                </a:solidFill>
                <a:latin typeface="Calibri"/>
                <a:cs typeface="Calibri"/>
              </a:rPr>
              <a:t>raccourcis</a:t>
            </a:r>
            <a:r>
              <a:rPr sz="2050" b="1" spc="30" dirty="0">
                <a:solidFill>
                  <a:srgbClr val="602177"/>
                </a:solidFill>
                <a:latin typeface="Calibri"/>
                <a:cs typeface="Calibri"/>
              </a:rPr>
              <a:t> </a:t>
            </a:r>
            <a:r>
              <a:rPr sz="2050" b="1" dirty="0">
                <a:solidFill>
                  <a:srgbClr val="602177"/>
                </a:solidFill>
                <a:latin typeface="Calibri"/>
                <a:cs typeface="Calibri"/>
              </a:rPr>
              <a:t>pour</a:t>
            </a:r>
            <a:r>
              <a:rPr sz="2050" b="1" spc="25" dirty="0">
                <a:solidFill>
                  <a:srgbClr val="602177"/>
                </a:solidFill>
                <a:latin typeface="Calibri"/>
                <a:cs typeface="Calibri"/>
              </a:rPr>
              <a:t> </a:t>
            </a:r>
            <a:r>
              <a:rPr sz="2050" b="1" spc="-10" dirty="0">
                <a:solidFill>
                  <a:srgbClr val="602177"/>
                </a:solidFill>
                <a:latin typeface="Calibri"/>
                <a:cs typeface="Calibri"/>
              </a:rPr>
              <a:t>faire </a:t>
            </a:r>
            <a:r>
              <a:rPr sz="2050" b="1" dirty="0">
                <a:solidFill>
                  <a:srgbClr val="602177"/>
                </a:solidFill>
                <a:latin typeface="Calibri"/>
                <a:cs typeface="Calibri"/>
              </a:rPr>
              <a:t>croire</a:t>
            </a:r>
            <a:r>
              <a:rPr sz="2050" b="1" spc="80" dirty="0">
                <a:solidFill>
                  <a:srgbClr val="602177"/>
                </a:solidFill>
                <a:latin typeface="Calibri"/>
                <a:cs typeface="Calibri"/>
              </a:rPr>
              <a:t> </a:t>
            </a:r>
            <a:r>
              <a:rPr sz="2050" b="1" dirty="0">
                <a:solidFill>
                  <a:srgbClr val="602177"/>
                </a:solidFill>
                <a:latin typeface="Calibri"/>
                <a:cs typeface="Calibri"/>
              </a:rPr>
              <a:t>qu’un</a:t>
            </a:r>
            <a:r>
              <a:rPr sz="2050" b="1" spc="90" dirty="0">
                <a:solidFill>
                  <a:srgbClr val="602177"/>
                </a:solidFill>
                <a:latin typeface="Calibri"/>
                <a:cs typeface="Calibri"/>
              </a:rPr>
              <a:t> </a:t>
            </a:r>
            <a:r>
              <a:rPr sz="2050" b="1" spc="65" dirty="0">
                <a:solidFill>
                  <a:srgbClr val="602177"/>
                </a:solidFill>
                <a:latin typeface="Calibri"/>
                <a:cs typeface="Calibri"/>
              </a:rPr>
              <a:t>lien</a:t>
            </a:r>
            <a:r>
              <a:rPr sz="2050" b="1" spc="90" dirty="0">
                <a:solidFill>
                  <a:srgbClr val="602177"/>
                </a:solidFill>
                <a:latin typeface="Calibri"/>
                <a:cs typeface="Calibri"/>
              </a:rPr>
              <a:t> </a:t>
            </a:r>
            <a:r>
              <a:rPr sz="2050" b="1" dirty="0">
                <a:solidFill>
                  <a:srgbClr val="602177"/>
                </a:solidFill>
                <a:latin typeface="Calibri"/>
                <a:cs typeface="Calibri"/>
              </a:rPr>
              <a:t>semble</a:t>
            </a:r>
            <a:r>
              <a:rPr sz="2050" b="1" spc="95" dirty="0">
                <a:solidFill>
                  <a:srgbClr val="602177"/>
                </a:solidFill>
                <a:latin typeface="Calibri"/>
                <a:cs typeface="Calibri"/>
              </a:rPr>
              <a:t> </a:t>
            </a:r>
            <a:r>
              <a:rPr sz="2050" b="1" dirty="0">
                <a:solidFill>
                  <a:srgbClr val="602177"/>
                </a:solidFill>
                <a:latin typeface="Calibri"/>
                <a:cs typeface="Calibri"/>
              </a:rPr>
              <a:t>pouvoir</a:t>
            </a:r>
            <a:r>
              <a:rPr sz="2050" b="1" spc="85" dirty="0">
                <a:solidFill>
                  <a:srgbClr val="602177"/>
                </a:solidFill>
                <a:latin typeface="Calibri"/>
                <a:cs typeface="Calibri"/>
              </a:rPr>
              <a:t> </a:t>
            </a:r>
            <a:r>
              <a:rPr sz="2050" b="1" dirty="0">
                <a:solidFill>
                  <a:srgbClr val="602177"/>
                </a:solidFill>
                <a:latin typeface="Calibri"/>
                <a:cs typeface="Calibri"/>
              </a:rPr>
              <a:t>être</a:t>
            </a:r>
            <a:r>
              <a:rPr sz="2050" b="1" spc="90" dirty="0">
                <a:solidFill>
                  <a:srgbClr val="602177"/>
                </a:solidFill>
                <a:latin typeface="Calibri"/>
                <a:cs typeface="Calibri"/>
              </a:rPr>
              <a:t> </a:t>
            </a:r>
            <a:r>
              <a:rPr sz="2050" b="1" spc="60" dirty="0">
                <a:solidFill>
                  <a:srgbClr val="602177"/>
                </a:solidFill>
                <a:latin typeface="Calibri"/>
                <a:cs typeface="Calibri"/>
              </a:rPr>
              <a:t>cliqué</a:t>
            </a:r>
            <a:r>
              <a:rPr sz="2050" b="1" spc="95" dirty="0">
                <a:solidFill>
                  <a:srgbClr val="602177"/>
                </a:solidFill>
                <a:latin typeface="Calibri"/>
                <a:cs typeface="Calibri"/>
              </a:rPr>
              <a:t> </a:t>
            </a:r>
            <a:r>
              <a:rPr sz="2050" b="1" spc="45" dirty="0">
                <a:solidFill>
                  <a:srgbClr val="602177"/>
                </a:solidFill>
                <a:latin typeface="Calibri"/>
                <a:cs typeface="Calibri"/>
              </a:rPr>
              <a:t>sans </a:t>
            </a:r>
            <a:r>
              <a:rPr sz="2050" b="1" spc="-10" dirty="0">
                <a:solidFill>
                  <a:srgbClr val="602177"/>
                </a:solidFill>
                <a:latin typeface="Calibri"/>
                <a:cs typeface="Calibri"/>
              </a:rPr>
              <a:t>danger.</a:t>
            </a:r>
            <a:endParaRPr sz="2050" b="1" dirty="0">
              <a:latin typeface="Calibri"/>
              <a:cs typeface="Calibri"/>
            </a:endParaRPr>
          </a:p>
        </p:txBody>
      </p:sp>
      <p:sp>
        <p:nvSpPr>
          <p:cNvPr id="12" name="object 12"/>
          <p:cNvSpPr txBox="1"/>
          <p:nvPr/>
        </p:nvSpPr>
        <p:spPr>
          <a:xfrm rot="20880000">
            <a:off x="4154009" y="4621002"/>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33" name="object 13">
            <a:extLst>
              <a:ext uri="{FF2B5EF4-FFF2-40B4-BE49-F238E27FC236}">
                <a16:creationId xmlns:a16="http://schemas.microsoft.com/office/drawing/2014/main" id="{B61CDCB6-60E4-56F2-3AB9-7F70BDFD1A3A}"/>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93176B94-6A33-7882-C8AA-4DD21EA0EE77}"/>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9DB4E8DD-C193-68D1-2832-CE9B9F7897B0}"/>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80CCEA1B-9461-32CC-231D-6C039A0C74D4}"/>
                </a:ext>
              </a:extLst>
            </p:cNvPr>
            <p:cNvPicPr/>
            <p:nvPr/>
          </p:nvPicPr>
          <p:blipFill>
            <a:blip r:embed="rId4"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4DDC96FD-0461-B6EB-EB20-148B1A835FF3}"/>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3CC755F7-A4B8-5719-B52C-16F9CDF6F678}"/>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7281CCA5-A388-7B58-787B-24B86C4806E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5918CB30-CA3E-9239-F5AB-B5E2CE215EA8}"/>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CB206AE6-59C9-4A05-22EB-210E9AD9EB38}"/>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4344BC3D-D7B8-BA60-01C2-B222DC9635D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1A7E9D90-F257-B762-6A63-0C26749B688D}"/>
                </a:ext>
              </a:extLst>
            </p:cNvPr>
            <p:cNvPicPr/>
            <p:nvPr/>
          </p:nvPicPr>
          <p:blipFill>
            <a:blip r:embed="rId5"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863E89F4-F206-DD8E-4E57-128660382153}"/>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AC60CE38-C332-1FC7-D803-5C4A5F910729}"/>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3B57E44D-5D56-8C6B-1E33-CD43E91B955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10DDC349-1190-959A-17B2-621842959C3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614F3753-989F-824A-2915-14FCAC37BB8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BA7FE6BB-076A-77DB-6FB6-831E1A32FB69}"/>
                </a:ext>
              </a:extLst>
            </p:cNvPr>
            <p:cNvPicPr/>
            <p:nvPr/>
          </p:nvPicPr>
          <p:blipFill>
            <a:blip r:embed="rId6"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4C64F73F-C269-C225-D9DA-917DDD9645B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2">
            <a:extLst>
              <a:ext uri="{FF2B5EF4-FFF2-40B4-BE49-F238E27FC236}">
                <a16:creationId xmlns:a16="http://schemas.microsoft.com/office/drawing/2014/main" id="{CDCC4160-FE02-B7D0-B607-F11B6AC18D0B}"/>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38260"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sp>
        <p:nvSpPr>
          <p:cNvPr id="3" name="object 3"/>
          <p:cNvSpPr/>
          <p:nvPr/>
        </p:nvSpPr>
        <p:spPr>
          <a:xfrm>
            <a:off x="10639542"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grpSp>
        <p:nvGrpSpPr>
          <p:cNvPr id="4" name="object 4"/>
          <p:cNvGrpSpPr/>
          <p:nvPr/>
        </p:nvGrpSpPr>
        <p:grpSpPr>
          <a:xfrm>
            <a:off x="4001335" y="2529120"/>
            <a:ext cx="1630045" cy="1746249"/>
            <a:chOff x="4001335" y="2529120"/>
            <a:chExt cx="1630045" cy="1746249"/>
          </a:xfrm>
        </p:grpSpPr>
        <p:sp>
          <p:nvSpPr>
            <p:cNvPr id="5" name="object 5"/>
            <p:cNvSpPr/>
            <p:nvPr/>
          </p:nvSpPr>
          <p:spPr>
            <a:xfrm>
              <a:off x="4303686" y="2529120"/>
              <a:ext cx="1003547" cy="979759"/>
            </a:xfrm>
            <a:custGeom>
              <a:avLst/>
              <a:gdLst>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3547" h="979758">
                  <a:moveTo>
                    <a:pt x="488991" y="0"/>
                  </a:moveTo>
                  <a:lnTo>
                    <a:pt x="455987" y="9970"/>
                  </a:lnTo>
                  <a:lnTo>
                    <a:pt x="430343" y="38865"/>
                  </a:lnTo>
                  <a:lnTo>
                    <a:pt x="9353" y="862782"/>
                  </a:lnTo>
                  <a:lnTo>
                    <a:pt x="0" y="902974"/>
                  </a:lnTo>
                  <a:lnTo>
                    <a:pt x="9278" y="940748"/>
                  </a:lnTo>
                  <a:lnTo>
                    <a:pt x="33461" y="968784"/>
                  </a:lnTo>
                  <a:lnTo>
                    <a:pt x="68826" y="979758"/>
                  </a:lnTo>
                  <a:lnTo>
                    <a:pt x="934705" y="979758"/>
                  </a:lnTo>
                  <a:lnTo>
                    <a:pt x="970460" y="968528"/>
                  </a:lnTo>
                  <a:lnTo>
                    <a:pt x="994665" y="939929"/>
                  </a:lnTo>
                  <a:lnTo>
                    <a:pt x="1003547" y="901596"/>
                  </a:lnTo>
                  <a:lnTo>
                    <a:pt x="994890" y="867331"/>
                  </a:lnTo>
                  <a:cubicBezTo>
                    <a:pt x="837518" y="867331"/>
                    <a:pt x="677765" y="838756"/>
                    <a:pt x="522774" y="867331"/>
                  </a:cubicBezTo>
                  <a:lnTo>
                    <a:pt x="508946" y="866211"/>
                  </a:lnTo>
                  <a:lnTo>
                    <a:pt x="468345" y="843997"/>
                  </a:lnTo>
                  <a:lnTo>
                    <a:pt x="458657" y="827281"/>
                  </a:lnTo>
                  <a:lnTo>
                    <a:pt x="457672" y="826391"/>
                  </a:lnTo>
                  <a:cubicBezTo>
                    <a:pt x="457135" y="816412"/>
                    <a:pt x="456597" y="806433"/>
                    <a:pt x="456060" y="796454"/>
                  </a:cubicBezTo>
                  <a:cubicBezTo>
                    <a:pt x="456188" y="793212"/>
                    <a:pt x="456317" y="789969"/>
                    <a:pt x="456445" y="786727"/>
                  </a:cubicBezTo>
                  <a:lnTo>
                    <a:pt x="457366" y="777147"/>
                  </a:lnTo>
                  <a:lnTo>
                    <a:pt x="481064" y="737880"/>
                  </a:lnTo>
                  <a:lnTo>
                    <a:pt x="486478" y="733828"/>
                  </a:lnTo>
                  <a:lnTo>
                    <a:pt x="492917" y="731608"/>
                  </a:lnTo>
                  <a:lnTo>
                    <a:pt x="510138" y="727359"/>
                  </a:lnTo>
                  <a:cubicBezTo>
                    <a:pt x="647120" y="727359"/>
                    <a:pt x="803153" y="779746"/>
                    <a:pt x="921084" y="727359"/>
                  </a:cubicBezTo>
                  <a:lnTo>
                    <a:pt x="897112" y="682960"/>
                  </a:lnTo>
                  <a:cubicBezTo>
                    <a:pt x="745468" y="594854"/>
                    <a:pt x="627160" y="682960"/>
                    <a:pt x="492184" y="682960"/>
                  </a:cubicBezTo>
                  <a:lnTo>
                    <a:pt x="488300" y="680353"/>
                  </a:lnTo>
                  <a:lnTo>
                    <a:pt x="479004" y="674945"/>
                  </a:lnTo>
                  <a:lnTo>
                    <a:pt x="458112" y="642564"/>
                  </a:lnTo>
                  <a:lnTo>
                    <a:pt x="447275" y="545561"/>
                  </a:lnTo>
                  <a:lnTo>
                    <a:pt x="445435" y="523850"/>
                  </a:lnTo>
                  <a:lnTo>
                    <a:pt x="443770" y="502126"/>
                  </a:lnTo>
                  <a:cubicBezTo>
                    <a:pt x="443331" y="494878"/>
                    <a:pt x="442893" y="487629"/>
                    <a:pt x="442454" y="480381"/>
                  </a:cubicBezTo>
                  <a:lnTo>
                    <a:pt x="441662" y="458611"/>
                  </a:lnTo>
                  <a:cubicBezTo>
                    <a:pt x="441307" y="451774"/>
                    <a:pt x="440951" y="444937"/>
                    <a:pt x="440596" y="438100"/>
                  </a:cubicBezTo>
                  <a:cubicBezTo>
                    <a:pt x="440292" y="431172"/>
                    <a:pt x="439989" y="424243"/>
                    <a:pt x="439685" y="417315"/>
                  </a:cubicBezTo>
                  <a:cubicBezTo>
                    <a:pt x="439495" y="410322"/>
                    <a:pt x="439304" y="403329"/>
                    <a:pt x="439114" y="396336"/>
                  </a:cubicBezTo>
                  <a:lnTo>
                    <a:pt x="439132" y="359346"/>
                  </a:lnTo>
                  <a:lnTo>
                    <a:pt x="441369" y="313192"/>
                  </a:lnTo>
                  <a:lnTo>
                    <a:pt x="456196" y="274868"/>
                  </a:lnTo>
                  <a:lnTo>
                    <a:pt x="481868" y="263945"/>
                  </a:lnTo>
                  <a:lnTo>
                    <a:pt x="490161" y="263075"/>
                  </a:lnTo>
                  <a:lnTo>
                    <a:pt x="498269" y="262036"/>
                  </a:lnTo>
                  <a:lnTo>
                    <a:pt x="506111" y="260921"/>
                  </a:lnTo>
                  <a:lnTo>
                    <a:pt x="509859" y="260722"/>
                  </a:lnTo>
                  <a:lnTo>
                    <a:pt x="517559" y="259140"/>
                  </a:lnTo>
                  <a:cubicBezTo>
                    <a:pt x="567797" y="259140"/>
                    <a:pt x="606130" y="297241"/>
                    <a:pt x="668273" y="259140"/>
                  </a:cubicBezTo>
                  <a:lnTo>
                    <a:pt x="548455" y="37231"/>
                  </a:lnTo>
                  <a:lnTo>
                    <a:pt x="522199" y="9053"/>
                  </a:lnTo>
                  <a:lnTo>
                    <a:pt x="488991" y="0"/>
                  </a:lnTo>
                  <a:close/>
                </a:path>
                <a:path w="1003547" h="979758">
                  <a:moveTo>
                    <a:pt x="921084" y="727359"/>
                  </a:moveTo>
                  <a:lnTo>
                    <a:pt x="510138" y="727359"/>
                  </a:lnTo>
                  <a:lnTo>
                    <a:pt x="526029" y="727841"/>
                  </a:lnTo>
                  <a:lnTo>
                    <a:pt x="540770" y="733134"/>
                  </a:lnTo>
                  <a:lnTo>
                    <a:pt x="566355" y="761943"/>
                  </a:lnTo>
                  <a:lnTo>
                    <a:pt x="573606" y="801397"/>
                  </a:lnTo>
                  <a:cubicBezTo>
                    <a:pt x="573761" y="804746"/>
                    <a:pt x="573917" y="808094"/>
                    <a:pt x="574072" y="811443"/>
                  </a:cubicBezTo>
                  <a:lnTo>
                    <a:pt x="565089" y="848625"/>
                  </a:lnTo>
                  <a:lnTo>
                    <a:pt x="522774" y="867331"/>
                  </a:lnTo>
                  <a:cubicBezTo>
                    <a:pt x="595594" y="867410"/>
                    <a:pt x="670794" y="860345"/>
                    <a:pt x="743614" y="860424"/>
                  </a:cubicBezTo>
                  <a:cubicBezTo>
                    <a:pt x="829755" y="922257"/>
                    <a:pt x="911131" y="865029"/>
                    <a:pt x="994890" y="867331"/>
                  </a:cubicBezTo>
                  <a:lnTo>
                    <a:pt x="993331" y="861164"/>
                  </a:lnTo>
                  <a:lnTo>
                    <a:pt x="921084" y="727359"/>
                  </a:lnTo>
                  <a:close/>
                </a:path>
                <a:path w="1003547" h="979758">
                  <a:moveTo>
                    <a:pt x="668273" y="259140"/>
                  </a:moveTo>
                  <a:lnTo>
                    <a:pt x="517559" y="259140"/>
                  </a:lnTo>
                  <a:lnTo>
                    <a:pt x="524270" y="260422"/>
                  </a:lnTo>
                  <a:lnTo>
                    <a:pt x="530215" y="263854"/>
                  </a:lnTo>
                  <a:lnTo>
                    <a:pt x="551927" y="302156"/>
                  </a:lnTo>
                  <a:lnTo>
                    <a:pt x="558227" y="359760"/>
                  </a:lnTo>
                  <a:lnTo>
                    <a:pt x="559870" y="381496"/>
                  </a:lnTo>
                  <a:lnTo>
                    <a:pt x="561617" y="403377"/>
                  </a:lnTo>
                  <a:lnTo>
                    <a:pt x="562328" y="413898"/>
                  </a:lnTo>
                  <a:lnTo>
                    <a:pt x="564099" y="434913"/>
                  </a:lnTo>
                  <a:cubicBezTo>
                    <a:pt x="564336" y="438418"/>
                    <a:pt x="564574" y="441923"/>
                    <a:pt x="564811" y="445428"/>
                  </a:cubicBezTo>
                  <a:lnTo>
                    <a:pt x="570339" y="548347"/>
                  </a:lnTo>
                  <a:cubicBezTo>
                    <a:pt x="570413" y="551625"/>
                    <a:pt x="570486" y="554904"/>
                    <a:pt x="570560" y="558182"/>
                  </a:cubicBezTo>
                  <a:cubicBezTo>
                    <a:pt x="570488" y="561470"/>
                    <a:pt x="570415" y="564757"/>
                    <a:pt x="570343" y="568045"/>
                  </a:cubicBezTo>
                  <a:cubicBezTo>
                    <a:pt x="570213" y="571337"/>
                    <a:pt x="570082" y="574628"/>
                    <a:pt x="569952" y="577920"/>
                  </a:cubicBezTo>
                  <a:cubicBezTo>
                    <a:pt x="569851" y="581210"/>
                    <a:pt x="569749" y="584501"/>
                    <a:pt x="569648" y="587791"/>
                  </a:cubicBezTo>
                  <a:cubicBezTo>
                    <a:pt x="570049" y="595274"/>
                    <a:pt x="570451" y="602757"/>
                    <a:pt x="570852" y="610240"/>
                  </a:cubicBezTo>
                  <a:cubicBezTo>
                    <a:pt x="570741" y="612640"/>
                    <a:pt x="570629" y="615040"/>
                    <a:pt x="570518" y="617440"/>
                  </a:cubicBezTo>
                  <a:lnTo>
                    <a:pt x="570107" y="624822"/>
                  </a:lnTo>
                  <a:cubicBezTo>
                    <a:pt x="569912" y="627286"/>
                    <a:pt x="569718" y="629750"/>
                    <a:pt x="569523" y="632214"/>
                  </a:cubicBezTo>
                  <a:cubicBezTo>
                    <a:pt x="569237" y="634624"/>
                    <a:pt x="568950" y="637033"/>
                    <a:pt x="568664" y="639443"/>
                  </a:cubicBezTo>
                  <a:lnTo>
                    <a:pt x="568025" y="645108"/>
                  </a:lnTo>
                  <a:lnTo>
                    <a:pt x="538717" y="675767"/>
                  </a:lnTo>
                  <a:lnTo>
                    <a:pt x="510344" y="680725"/>
                  </a:lnTo>
                  <a:lnTo>
                    <a:pt x="500603" y="682510"/>
                  </a:lnTo>
                  <a:lnTo>
                    <a:pt x="492184" y="682960"/>
                  </a:lnTo>
                  <a:lnTo>
                    <a:pt x="897112" y="682960"/>
                  </a:lnTo>
                  <a:lnTo>
                    <a:pt x="668273" y="259140"/>
                  </a:lnTo>
                  <a:close/>
                </a:path>
              </a:pathLst>
            </a:custGeom>
            <a:solidFill>
              <a:srgbClr val="7C2D9B"/>
            </a:solidFill>
          </p:spPr>
          <p:txBody>
            <a:bodyPr wrap="square" lIns="0" tIns="0" rIns="0" bIns="0" rtlCol="0"/>
            <a:lstStyle/>
            <a:p>
              <a:endParaRPr dirty="0"/>
            </a:p>
          </p:txBody>
        </p:sp>
        <p:sp>
          <p:nvSpPr>
            <p:cNvPr id="6" name="object 6"/>
            <p:cNvSpPr/>
            <p:nvPr/>
          </p:nvSpPr>
          <p:spPr>
            <a:xfrm>
              <a:off x="4315095" y="2546767"/>
              <a:ext cx="1003935" cy="979805"/>
            </a:xfrm>
            <a:custGeom>
              <a:avLst/>
              <a:gdLst/>
              <a:ahLst/>
              <a:cxnLst/>
              <a:rect l="l" t="t" r="r" b="b"/>
              <a:pathLst>
                <a:path w="1003935" h="979804">
                  <a:moveTo>
                    <a:pt x="993331" y="861164"/>
                  </a:moveTo>
                  <a:lnTo>
                    <a:pt x="548455" y="37231"/>
                  </a:lnTo>
                  <a:lnTo>
                    <a:pt x="522199" y="9053"/>
                  </a:lnTo>
                  <a:lnTo>
                    <a:pt x="488991" y="0"/>
                  </a:lnTo>
                  <a:lnTo>
                    <a:pt x="455987" y="9970"/>
                  </a:lnTo>
                  <a:lnTo>
                    <a:pt x="430343" y="38865"/>
                  </a:lnTo>
                  <a:lnTo>
                    <a:pt x="9351" y="862787"/>
                  </a:lnTo>
                  <a:lnTo>
                    <a:pt x="0" y="902974"/>
                  </a:lnTo>
                  <a:lnTo>
                    <a:pt x="9278" y="940748"/>
                  </a:lnTo>
                  <a:lnTo>
                    <a:pt x="33461" y="968784"/>
                  </a:lnTo>
                  <a:lnTo>
                    <a:pt x="68826" y="979758"/>
                  </a:lnTo>
                  <a:lnTo>
                    <a:pt x="934705" y="979758"/>
                  </a:lnTo>
                  <a:lnTo>
                    <a:pt x="970460" y="968528"/>
                  </a:lnTo>
                  <a:lnTo>
                    <a:pt x="994665" y="939929"/>
                  </a:lnTo>
                  <a:lnTo>
                    <a:pt x="1003547" y="901596"/>
                  </a:lnTo>
                  <a:lnTo>
                    <a:pt x="993331" y="861164"/>
                  </a:lnTo>
                  <a:close/>
                </a:path>
                <a:path w="1003935" h="979804">
                  <a:moveTo>
                    <a:pt x="441662" y="458611"/>
                  </a:moveTo>
                  <a:lnTo>
                    <a:pt x="440596" y="438100"/>
                  </a:lnTo>
                  <a:lnTo>
                    <a:pt x="439685" y="417315"/>
                  </a:lnTo>
                  <a:lnTo>
                    <a:pt x="439114" y="396336"/>
                  </a:lnTo>
                  <a:lnTo>
                    <a:pt x="439066" y="375242"/>
                  </a:lnTo>
                  <a:lnTo>
                    <a:pt x="439121" y="359760"/>
                  </a:lnTo>
                  <a:lnTo>
                    <a:pt x="441369" y="313192"/>
                  </a:lnTo>
                  <a:lnTo>
                    <a:pt x="456196" y="274868"/>
                  </a:lnTo>
                  <a:lnTo>
                    <a:pt x="481868" y="263945"/>
                  </a:lnTo>
                  <a:lnTo>
                    <a:pt x="490161" y="263075"/>
                  </a:lnTo>
                  <a:lnTo>
                    <a:pt x="498269" y="262036"/>
                  </a:lnTo>
                  <a:lnTo>
                    <a:pt x="506111" y="260921"/>
                  </a:lnTo>
                  <a:lnTo>
                    <a:pt x="507985" y="260827"/>
                  </a:lnTo>
                  <a:lnTo>
                    <a:pt x="508927" y="260774"/>
                  </a:lnTo>
                  <a:lnTo>
                    <a:pt x="509859" y="260722"/>
                  </a:lnTo>
                  <a:lnTo>
                    <a:pt x="517559" y="259140"/>
                  </a:lnTo>
                  <a:lnTo>
                    <a:pt x="524270" y="260422"/>
                  </a:lnTo>
                  <a:lnTo>
                    <a:pt x="548259" y="290098"/>
                  </a:lnTo>
                  <a:lnTo>
                    <a:pt x="556337" y="337029"/>
                  </a:lnTo>
                  <a:lnTo>
                    <a:pt x="559870" y="381496"/>
                  </a:lnTo>
                  <a:lnTo>
                    <a:pt x="561617" y="403377"/>
                  </a:lnTo>
                  <a:lnTo>
                    <a:pt x="562328" y="413898"/>
                  </a:lnTo>
                  <a:lnTo>
                    <a:pt x="563214" y="424407"/>
                  </a:lnTo>
                  <a:lnTo>
                    <a:pt x="564099" y="434913"/>
                  </a:lnTo>
                  <a:lnTo>
                    <a:pt x="564811" y="445428"/>
                  </a:lnTo>
                  <a:lnTo>
                    <a:pt x="566206" y="471376"/>
                  </a:lnTo>
                  <a:lnTo>
                    <a:pt x="567594" y="497237"/>
                  </a:lnTo>
                  <a:lnTo>
                    <a:pt x="568973" y="522923"/>
                  </a:lnTo>
                  <a:lnTo>
                    <a:pt x="570339" y="548347"/>
                  </a:lnTo>
                  <a:lnTo>
                    <a:pt x="570560" y="558182"/>
                  </a:lnTo>
                  <a:lnTo>
                    <a:pt x="570343" y="568045"/>
                  </a:lnTo>
                  <a:lnTo>
                    <a:pt x="569952" y="577920"/>
                  </a:lnTo>
                  <a:lnTo>
                    <a:pt x="569648" y="587791"/>
                  </a:lnTo>
                  <a:lnTo>
                    <a:pt x="570046" y="595267"/>
                  </a:lnTo>
                  <a:lnTo>
                    <a:pt x="570454" y="602753"/>
                  </a:lnTo>
                  <a:lnTo>
                    <a:pt x="570852" y="610240"/>
                  </a:lnTo>
                  <a:lnTo>
                    <a:pt x="570518" y="617440"/>
                  </a:lnTo>
                  <a:lnTo>
                    <a:pt x="570107" y="624822"/>
                  </a:lnTo>
                  <a:lnTo>
                    <a:pt x="569523" y="632214"/>
                  </a:lnTo>
                  <a:lnTo>
                    <a:pt x="568664" y="639443"/>
                  </a:lnTo>
                  <a:lnTo>
                    <a:pt x="568025" y="645108"/>
                  </a:lnTo>
                  <a:lnTo>
                    <a:pt x="538717" y="675767"/>
                  </a:lnTo>
                  <a:lnTo>
                    <a:pt x="510344" y="680725"/>
                  </a:lnTo>
                  <a:lnTo>
                    <a:pt x="500603" y="682510"/>
                  </a:lnTo>
                  <a:lnTo>
                    <a:pt x="496865" y="682709"/>
                  </a:lnTo>
                  <a:lnTo>
                    <a:pt x="492184" y="682960"/>
                  </a:lnTo>
                  <a:lnTo>
                    <a:pt x="488300" y="680353"/>
                  </a:lnTo>
                  <a:lnTo>
                    <a:pt x="459452" y="649998"/>
                  </a:lnTo>
                  <a:lnTo>
                    <a:pt x="458269" y="645370"/>
                  </a:lnTo>
                  <a:lnTo>
                    <a:pt x="458112" y="642564"/>
                  </a:lnTo>
                  <a:lnTo>
                    <a:pt x="455401" y="618226"/>
                  </a:lnTo>
                  <a:lnTo>
                    <a:pt x="452697" y="594066"/>
                  </a:lnTo>
                  <a:lnTo>
                    <a:pt x="449992" y="569905"/>
                  </a:lnTo>
                  <a:lnTo>
                    <a:pt x="447275" y="545561"/>
                  </a:lnTo>
                  <a:lnTo>
                    <a:pt x="445435" y="523850"/>
                  </a:lnTo>
                  <a:lnTo>
                    <a:pt x="443770" y="502126"/>
                  </a:lnTo>
                  <a:lnTo>
                    <a:pt x="442454" y="480381"/>
                  </a:lnTo>
                  <a:lnTo>
                    <a:pt x="441662" y="458611"/>
                  </a:lnTo>
                  <a:close/>
                </a:path>
              </a:pathLst>
            </a:custGeom>
            <a:ln w="48532">
              <a:solidFill>
                <a:srgbClr val="602177"/>
              </a:solidFill>
            </a:ln>
          </p:spPr>
          <p:txBody>
            <a:bodyPr wrap="square" lIns="0" tIns="0" rIns="0" bIns="0" rtlCol="0"/>
            <a:lstStyle/>
            <a:p>
              <a:endParaRPr/>
            </a:p>
          </p:txBody>
        </p:sp>
        <p:pic>
          <p:nvPicPr>
            <p:cNvPr id="7" name="object 7"/>
            <p:cNvPicPr/>
            <p:nvPr/>
          </p:nvPicPr>
          <p:blipFill>
            <a:blip r:embed="rId2" cstate="print"/>
            <a:stretch>
              <a:fillRect/>
            </a:stretch>
          </p:blipFill>
          <p:spPr>
            <a:xfrm>
              <a:off x="4746889" y="3249861"/>
              <a:ext cx="166544" cy="188505"/>
            </a:xfrm>
            <a:prstGeom prst="rect">
              <a:avLst/>
            </a:prstGeom>
          </p:spPr>
        </p:pic>
        <p:sp>
          <p:nvSpPr>
            <p:cNvPr id="8" name="object 8"/>
            <p:cNvSpPr/>
            <p:nvPr/>
          </p:nvSpPr>
          <p:spPr>
            <a:xfrm>
              <a:off x="4019893" y="2809537"/>
              <a:ext cx="1586230" cy="924560"/>
            </a:xfrm>
            <a:custGeom>
              <a:avLst/>
              <a:gdLst/>
              <a:ahLst/>
              <a:cxnLst/>
              <a:rect l="l" t="t" r="r" b="b"/>
              <a:pathLst>
                <a:path w="1586229" h="924560">
                  <a:moveTo>
                    <a:pt x="607148" y="0"/>
                  </a:moveTo>
                  <a:lnTo>
                    <a:pt x="56210" y="0"/>
                  </a:lnTo>
                  <a:lnTo>
                    <a:pt x="0" y="67462"/>
                  </a:lnTo>
                  <a:lnTo>
                    <a:pt x="0" y="924229"/>
                  </a:lnTo>
                  <a:lnTo>
                    <a:pt x="114681" y="924229"/>
                  </a:lnTo>
                  <a:lnTo>
                    <a:pt x="114681" y="112433"/>
                  </a:lnTo>
                  <a:lnTo>
                    <a:pt x="539686" y="112433"/>
                  </a:lnTo>
                  <a:lnTo>
                    <a:pt x="607148" y="0"/>
                  </a:lnTo>
                  <a:close/>
                </a:path>
                <a:path w="1586229" h="924560">
                  <a:moveTo>
                    <a:pt x="1586039" y="67462"/>
                  </a:moveTo>
                  <a:lnTo>
                    <a:pt x="1529816" y="0"/>
                  </a:lnTo>
                  <a:lnTo>
                    <a:pt x="978877" y="0"/>
                  </a:lnTo>
                  <a:lnTo>
                    <a:pt x="1046340" y="112433"/>
                  </a:lnTo>
                  <a:lnTo>
                    <a:pt x="1471345" y="112433"/>
                  </a:lnTo>
                  <a:lnTo>
                    <a:pt x="1471345" y="924229"/>
                  </a:lnTo>
                  <a:lnTo>
                    <a:pt x="1586039" y="924229"/>
                  </a:lnTo>
                  <a:lnTo>
                    <a:pt x="1586039" y="67462"/>
                  </a:lnTo>
                  <a:close/>
                </a:path>
              </a:pathLst>
            </a:custGeom>
            <a:solidFill>
              <a:srgbClr val="7C2D9B"/>
            </a:solidFill>
          </p:spPr>
          <p:txBody>
            <a:bodyPr wrap="square" lIns="0" tIns="0" rIns="0" bIns="0" rtlCol="0"/>
            <a:lstStyle/>
            <a:p>
              <a:endParaRPr/>
            </a:p>
          </p:txBody>
        </p:sp>
        <p:sp>
          <p:nvSpPr>
            <p:cNvPr id="9" name="object 9"/>
            <p:cNvSpPr/>
            <p:nvPr/>
          </p:nvSpPr>
          <p:spPr>
            <a:xfrm>
              <a:off x="4001335" y="2784389"/>
              <a:ext cx="1630045" cy="1490980"/>
            </a:xfrm>
            <a:custGeom>
              <a:avLst/>
              <a:gdLst/>
              <a:ahLst/>
              <a:cxnLst/>
              <a:rect l="l" t="t" r="r" b="b"/>
              <a:pathLst>
                <a:path w="1630045" h="1490979">
                  <a:moveTo>
                    <a:pt x="1112304" y="1490509"/>
                  </a:moveTo>
                  <a:lnTo>
                    <a:pt x="1104759" y="1490509"/>
                  </a:lnTo>
                  <a:lnTo>
                    <a:pt x="1110749" y="1490719"/>
                  </a:lnTo>
                  <a:lnTo>
                    <a:pt x="1112304" y="1490509"/>
                  </a:lnTo>
                  <a:close/>
                </a:path>
                <a:path w="1630045" h="1490979">
                  <a:moveTo>
                    <a:pt x="951885" y="1175168"/>
                  </a:moveTo>
                  <a:lnTo>
                    <a:pt x="677223" y="1175168"/>
                  </a:lnTo>
                  <a:lnTo>
                    <a:pt x="660691" y="1207003"/>
                  </a:lnTo>
                  <a:lnTo>
                    <a:pt x="641402" y="1235853"/>
                  </a:lnTo>
                  <a:lnTo>
                    <a:pt x="596314" y="1287060"/>
                  </a:lnTo>
                  <a:lnTo>
                    <a:pt x="560764" y="1312713"/>
                  </a:lnTo>
                  <a:lnTo>
                    <a:pt x="546316" y="1318368"/>
                  </a:lnTo>
                  <a:lnTo>
                    <a:pt x="521625" y="1330299"/>
                  </a:lnTo>
                  <a:lnTo>
                    <a:pt x="503533" y="1348029"/>
                  </a:lnTo>
                  <a:lnTo>
                    <a:pt x="492095" y="1370994"/>
                  </a:lnTo>
                  <a:lnTo>
                    <a:pt x="487365" y="1398627"/>
                  </a:lnTo>
                  <a:lnTo>
                    <a:pt x="486992" y="1411059"/>
                  </a:lnTo>
                  <a:lnTo>
                    <a:pt x="487009" y="1448406"/>
                  </a:lnTo>
                  <a:lnTo>
                    <a:pt x="488650" y="1469899"/>
                  </a:lnTo>
                  <a:lnTo>
                    <a:pt x="494972" y="1482720"/>
                  </a:lnTo>
                  <a:lnTo>
                    <a:pt x="508071" y="1488915"/>
                  </a:lnTo>
                  <a:lnTo>
                    <a:pt x="530044" y="1490530"/>
                  </a:lnTo>
                  <a:lnTo>
                    <a:pt x="1112304" y="1490509"/>
                  </a:lnTo>
                  <a:lnTo>
                    <a:pt x="1142434" y="1461756"/>
                  </a:lnTo>
                  <a:lnTo>
                    <a:pt x="1142494" y="1448406"/>
                  </a:lnTo>
                  <a:lnTo>
                    <a:pt x="1142414" y="1411059"/>
                  </a:lnTo>
                  <a:lnTo>
                    <a:pt x="1135708" y="1366744"/>
                  </a:lnTo>
                  <a:lnTo>
                    <a:pt x="1098973" y="1324612"/>
                  </a:lnTo>
                  <a:lnTo>
                    <a:pt x="1061044" y="1312284"/>
                  </a:lnTo>
                  <a:lnTo>
                    <a:pt x="1057850" y="1309426"/>
                  </a:lnTo>
                  <a:lnTo>
                    <a:pt x="1027175" y="1280364"/>
                  </a:lnTo>
                  <a:lnTo>
                    <a:pt x="998757" y="1249027"/>
                  </a:lnTo>
                  <a:lnTo>
                    <a:pt x="973395" y="1214325"/>
                  </a:lnTo>
                  <a:lnTo>
                    <a:pt x="951885" y="1175168"/>
                  </a:lnTo>
                  <a:close/>
                </a:path>
                <a:path w="1630045" h="1490979">
                  <a:moveTo>
                    <a:pt x="170743" y="0"/>
                  </a:moveTo>
                  <a:lnTo>
                    <a:pt x="109984" y="408"/>
                  </a:lnTo>
                  <a:lnTo>
                    <a:pt x="67043" y="9914"/>
                  </a:lnTo>
                  <a:lnTo>
                    <a:pt x="32130" y="34184"/>
                  </a:lnTo>
                  <a:lnTo>
                    <a:pt x="8663" y="69673"/>
                  </a:lnTo>
                  <a:lnTo>
                    <a:pt x="60" y="112834"/>
                  </a:lnTo>
                  <a:lnTo>
                    <a:pt x="0" y="762452"/>
                  </a:lnTo>
                  <a:lnTo>
                    <a:pt x="181" y="922998"/>
                  </a:lnTo>
                  <a:lnTo>
                    <a:pt x="416" y="1062271"/>
                  </a:lnTo>
                  <a:lnTo>
                    <a:pt x="6548" y="1102920"/>
                  </a:lnTo>
                  <a:lnTo>
                    <a:pt x="29768" y="1143110"/>
                  </a:lnTo>
                  <a:lnTo>
                    <a:pt x="82709" y="1172012"/>
                  </a:lnTo>
                  <a:lnTo>
                    <a:pt x="115753" y="1175231"/>
                  </a:lnTo>
                  <a:lnTo>
                    <a:pt x="1315781" y="1175151"/>
                  </a:lnTo>
                  <a:lnTo>
                    <a:pt x="1510632" y="1174969"/>
                  </a:lnTo>
                  <a:lnTo>
                    <a:pt x="1552777" y="1170330"/>
                  </a:lnTo>
                  <a:lnTo>
                    <a:pt x="1609732" y="1131402"/>
                  </a:lnTo>
                  <a:lnTo>
                    <a:pt x="1629518" y="1060072"/>
                  </a:lnTo>
                  <a:lnTo>
                    <a:pt x="1629527" y="922998"/>
                  </a:lnTo>
                  <a:lnTo>
                    <a:pt x="51095" y="922998"/>
                  </a:lnTo>
                  <a:lnTo>
                    <a:pt x="51127" y="116561"/>
                  </a:lnTo>
                  <a:lnTo>
                    <a:pt x="55003" y="87574"/>
                  </a:lnTo>
                  <a:lnTo>
                    <a:pt x="66901" y="67302"/>
                  </a:lnTo>
                  <a:lnTo>
                    <a:pt x="87226" y="55397"/>
                  </a:lnTo>
                  <a:lnTo>
                    <a:pt x="116381" y="51506"/>
                  </a:lnTo>
                  <a:lnTo>
                    <a:pt x="631748" y="51506"/>
                  </a:lnTo>
                  <a:lnTo>
                    <a:pt x="640093" y="46773"/>
                  </a:lnTo>
                  <a:lnTo>
                    <a:pt x="644721" y="39045"/>
                  </a:lnTo>
                  <a:lnTo>
                    <a:pt x="648408" y="25777"/>
                  </a:lnTo>
                  <a:lnTo>
                    <a:pt x="645039" y="13237"/>
                  </a:lnTo>
                  <a:lnTo>
                    <a:pt x="636014" y="3898"/>
                  </a:lnTo>
                  <a:lnTo>
                    <a:pt x="622732" y="230"/>
                  </a:lnTo>
                  <a:lnTo>
                    <a:pt x="170743" y="0"/>
                  </a:lnTo>
                  <a:close/>
                </a:path>
                <a:path w="1630045" h="1490979">
                  <a:moveTo>
                    <a:pt x="1315781" y="1175151"/>
                  </a:moveTo>
                  <a:lnTo>
                    <a:pt x="262638" y="1175151"/>
                  </a:lnTo>
                  <a:lnTo>
                    <a:pt x="1267441" y="1175178"/>
                  </a:lnTo>
                  <a:lnTo>
                    <a:pt x="1315781" y="1175151"/>
                  </a:lnTo>
                  <a:close/>
                </a:path>
                <a:path w="1630045" h="1490979">
                  <a:moveTo>
                    <a:pt x="555918" y="111713"/>
                  </a:moveTo>
                  <a:lnTo>
                    <a:pt x="152715" y="111713"/>
                  </a:lnTo>
                  <a:lnTo>
                    <a:pt x="131510" y="113272"/>
                  </a:lnTo>
                  <a:lnTo>
                    <a:pt x="118927" y="119336"/>
                  </a:lnTo>
                  <a:lnTo>
                    <a:pt x="112895" y="131989"/>
                  </a:lnTo>
                  <a:lnTo>
                    <a:pt x="111345" y="153314"/>
                  </a:lnTo>
                  <a:lnTo>
                    <a:pt x="111334" y="922998"/>
                  </a:lnTo>
                  <a:lnTo>
                    <a:pt x="1629527" y="922998"/>
                  </a:lnTo>
                  <a:lnTo>
                    <a:pt x="1629528" y="922558"/>
                  </a:lnTo>
                  <a:lnTo>
                    <a:pt x="1518181" y="922558"/>
                  </a:lnTo>
                  <a:lnTo>
                    <a:pt x="164024" y="922464"/>
                  </a:lnTo>
                  <a:lnTo>
                    <a:pt x="164024" y="163879"/>
                  </a:lnTo>
                  <a:lnTo>
                    <a:pt x="564378" y="163879"/>
                  </a:lnTo>
                  <a:lnTo>
                    <a:pt x="572723" y="159157"/>
                  </a:lnTo>
                  <a:lnTo>
                    <a:pt x="577906" y="150529"/>
                  </a:lnTo>
                  <a:lnTo>
                    <a:pt x="581587" y="137255"/>
                  </a:lnTo>
                  <a:lnTo>
                    <a:pt x="578217" y="124713"/>
                  </a:lnTo>
                  <a:lnTo>
                    <a:pt x="569194" y="115375"/>
                  </a:lnTo>
                  <a:lnTo>
                    <a:pt x="555918" y="111713"/>
                  </a:lnTo>
                  <a:close/>
                </a:path>
                <a:path w="1630045" h="1490979">
                  <a:moveTo>
                    <a:pt x="1509543" y="20"/>
                  </a:moveTo>
                  <a:lnTo>
                    <a:pt x="997758" y="209"/>
                  </a:lnTo>
                  <a:lnTo>
                    <a:pt x="984541" y="3835"/>
                  </a:lnTo>
                  <a:lnTo>
                    <a:pt x="975520" y="13093"/>
                  </a:lnTo>
                  <a:lnTo>
                    <a:pt x="972087" y="25556"/>
                  </a:lnTo>
                  <a:lnTo>
                    <a:pt x="975633" y="38794"/>
                  </a:lnTo>
                  <a:lnTo>
                    <a:pt x="979769" y="44111"/>
                  </a:lnTo>
                  <a:lnTo>
                    <a:pt x="985024" y="48105"/>
                  </a:lnTo>
                  <a:lnTo>
                    <a:pt x="991125" y="50627"/>
                  </a:lnTo>
                  <a:lnTo>
                    <a:pt x="997778" y="51506"/>
                  </a:lnTo>
                  <a:lnTo>
                    <a:pt x="1515134" y="51506"/>
                  </a:lnTo>
                  <a:lnTo>
                    <a:pt x="1542790" y="55336"/>
                  </a:lnTo>
                  <a:lnTo>
                    <a:pt x="1562543" y="66843"/>
                  </a:lnTo>
                  <a:lnTo>
                    <a:pt x="1574397" y="86050"/>
                  </a:lnTo>
                  <a:lnTo>
                    <a:pt x="1578336" y="112834"/>
                  </a:lnTo>
                  <a:lnTo>
                    <a:pt x="1578380" y="912362"/>
                  </a:lnTo>
                  <a:lnTo>
                    <a:pt x="1577928" y="916883"/>
                  </a:lnTo>
                  <a:lnTo>
                    <a:pt x="1577625" y="922558"/>
                  </a:lnTo>
                  <a:lnTo>
                    <a:pt x="1629528" y="922558"/>
                  </a:lnTo>
                  <a:lnTo>
                    <a:pt x="1629445" y="111713"/>
                  </a:lnTo>
                  <a:lnTo>
                    <a:pt x="1618318" y="59032"/>
                  </a:lnTo>
                  <a:lnTo>
                    <a:pt x="1587604" y="22107"/>
                  </a:lnTo>
                  <a:lnTo>
                    <a:pt x="1538076" y="2061"/>
                  </a:lnTo>
                  <a:lnTo>
                    <a:pt x="1509543" y="20"/>
                  </a:lnTo>
                  <a:close/>
                </a:path>
                <a:path w="1630045" h="1490979">
                  <a:moveTo>
                    <a:pt x="1476821" y="111713"/>
                  </a:moveTo>
                  <a:lnTo>
                    <a:pt x="1063043" y="111713"/>
                  </a:lnTo>
                  <a:lnTo>
                    <a:pt x="1049827" y="115339"/>
                  </a:lnTo>
                  <a:lnTo>
                    <a:pt x="1040807" y="124598"/>
                  </a:lnTo>
                  <a:lnTo>
                    <a:pt x="1037377" y="137060"/>
                  </a:lnTo>
                  <a:lnTo>
                    <a:pt x="1040929" y="150299"/>
                  </a:lnTo>
                  <a:lnTo>
                    <a:pt x="1063567" y="163879"/>
                  </a:lnTo>
                  <a:lnTo>
                    <a:pt x="1465858" y="163879"/>
                  </a:lnTo>
                  <a:lnTo>
                    <a:pt x="1465858" y="922464"/>
                  </a:lnTo>
                  <a:lnTo>
                    <a:pt x="1518181" y="922464"/>
                  </a:lnTo>
                  <a:lnTo>
                    <a:pt x="1518169" y="153314"/>
                  </a:lnTo>
                  <a:lnTo>
                    <a:pt x="1516585" y="132117"/>
                  </a:lnTo>
                  <a:lnTo>
                    <a:pt x="1510497" y="119442"/>
                  </a:lnTo>
                  <a:lnTo>
                    <a:pt x="1497908" y="113311"/>
                  </a:lnTo>
                  <a:lnTo>
                    <a:pt x="1476821" y="111713"/>
                  </a:lnTo>
                  <a:close/>
                </a:path>
              </a:pathLst>
            </a:custGeom>
            <a:solidFill>
              <a:srgbClr val="602177"/>
            </a:solidFill>
          </p:spPr>
          <p:txBody>
            <a:bodyPr wrap="square" lIns="0" tIns="0" rIns="0" bIns="0" rtlCol="0"/>
            <a:lstStyle/>
            <a:p>
              <a:endParaRPr/>
            </a:p>
          </p:txBody>
        </p:sp>
        <p:sp>
          <p:nvSpPr>
            <p:cNvPr id="10" name="object 10"/>
            <p:cNvSpPr/>
            <p:nvPr/>
          </p:nvSpPr>
          <p:spPr>
            <a:xfrm>
              <a:off x="4052925" y="3760564"/>
              <a:ext cx="1526540" cy="461645"/>
            </a:xfrm>
            <a:custGeom>
              <a:avLst/>
              <a:gdLst/>
              <a:ahLst/>
              <a:cxnLst/>
              <a:rect l="l" t="t" r="r" b="b"/>
              <a:pathLst>
                <a:path w="1526539" h="461645">
                  <a:moveTo>
                    <a:pt x="925474" y="334327"/>
                  </a:moveTo>
                  <a:lnTo>
                    <a:pt x="866025" y="238747"/>
                  </a:lnTo>
                  <a:lnTo>
                    <a:pt x="843000" y="202603"/>
                  </a:lnTo>
                  <a:lnTo>
                    <a:pt x="795972" y="199072"/>
                  </a:lnTo>
                  <a:lnTo>
                    <a:pt x="730351" y="199009"/>
                  </a:lnTo>
                  <a:lnTo>
                    <a:pt x="687031" y="198615"/>
                  </a:lnTo>
                  <a:lnTo>
                    <a:pt x="682447" y="202806"/>
                  </a:lnTo>
                  <a:lnTo>
                    <a:pt x="664552" y="233197"/>
                  </a:lnTo>
                  <a:lnTo>
                    <a:pt x="651395" y="254711"/>
                  </a:lnTo>
                  <a:lnTo>
                    <a:pt x="624268" y="297218"/>
                  </a:lnTo>
                  <a:lnTo>
                    <a:pt x="594487" y="334327"/>
                  </a:lnTo>
                  <a:lnTo>
                    <a:pt x="925474" y="334327"/>
                  </a:lnTo>
                  <a:close/>
                </a:path>
                <a:path w="1526539" h="461645">
                  <a:moveTo>
                    <a:pt x="1040384" y="445389"/>
                  </a:moveTo>
                  <a:lnTo>
                    <a:pt x="1038098" y="416509"/>
                  </a:lnTo>
                  <a:lnTo>
                    <a:pt x="1029411" y="398805"/>
                  </a:lnTo>
                  <a:lnTo>
                    <a:pt x="1012012" y="389902"/>
                  </a:lnTo>
                  <a:lnTo>
                    <a:pt x="983576" y="387464"/>
                  </a:lnTo>
                  <a:lnTo>
                    <a:pt x="661022" y="387654"/>
                  </a:lnTo>
                  <a:lnTo>
                    <a:pt x="553504" y="387019"/>
                  </a:lnTo>
                  <a:lnTo>
                    <a:pt x="518922" y="389077"/>
                  </a:lnTo>
                  <a:lnTo>
                    <a:pt x="497598" y="399059"/>
                  </a:lnTo>
                  <a:lnTo>
                    <a:pt x="487743" y="421538"/>
                  </a:lnTo>
                  <a:lnTo>
                    <a:pt x="487578" y="461073"/>
                  </a:lnTo>
                  <a:lnTo>
                    <a:pt x="1040384" y="461073"/>
                  </a:lnTo>
                  <a:lnTo>
                    <a:pt x="1040384" y="445389"/>
                  </a:lnTo>
                  <a:close/>
                </a:path>
                <a:path w="1526539" h="461645">
                  <a:moveTo>
                    <a:pt x="1526336" y="51574"/>
                  </a:moveTo>
                  <a:lnTo>
                    <a:pt x="1525778" y="0"/>
                  </a:lnTo>
                  <a:lnTo>
                    <a:pt x="520" y="0"/>
                  </a:lnTo>
                  <a:lnTo>
                    <a:pt x="0" y="51574"/>
                  </a:lnTo>
                  <a:lnTo>
                    <a:pt x="76" y="76936"/>
                  </a:lnTo>
                  <a:lnTo>
                    <a:pt x="5410" y="119037"/>
                  </a:lnTo>
                  <a:lnTo>
                    <a:pt x="46939" y="146824"/>
                  </a:lnTo>
                  <a:lnTo>
                    <a:pt x="1471295" y="147739"/>
                  </a:lnTo>
                  <a:lnTo>
                    <a:pt x="1477746" y="147053"/>
                  </a:lnTo>
                  <a:lnTo>
                    <a:pt x="1520723" y="119519"/>
                  </a:lnTo>
                  <a:lnTo>
                    <a:pt x="1526260" y="76936"/>
                  </a:lnTo>
                  <a:lnTo>
                    <a:pt x="1526336" y="51574"/>
                  </a:lnTo>
                  <a:close/>
                </a:path>
              </a:pathLst>
            </a:custGeom>
            <a:solidFill>
              <a:srgbClr val="7C2D9B"/>
            </a:solidFill>
          </p:spPr>
          <p:txBody>
            <a:bodyPr wrap="square" lIns="0" tIns="0" rIns="0" bIns="0" rtlCol="0"/>
            <a:lstStyle/>
            <a:p>
              <a:endParaRPr/>
            </a:p>
          </p:txBody>
        </p:sp>
      </p:grpSp>
      <p:grpSp>
        <p:nvGrpSpPr>
          <p:cNvPr id="11" name="object 11"/>
          <p:cNvGrpSpPr/>
          <p:nvPr/>
        </p:nvGrpSpPr>
        <p:grpSpPr>
          <a:xfrm>
            <a:off x="11333544" y="2655269"/>
            <a:ext cx="992505" cy="1630045"/>
            <a:chOff x="11333544" y="2655269"/>
            <a:chExt cx="992505" cy="1630045"/>
          </a:xfrm>
        </p:grpSpPr>
        <p:sp>
          <p:nvSpPr>
            <p:cNvPr id="12" name="object 12"/>
            <p:cNvSpPr/>
            <p:nvPr/>
          </p:nvSpPr>
          <p:spPr>
            <a:xfrm>
              <a:off x="11350981" y="2678816"/>
              <a:ext cx="923925" cy="1319530"/>
            </a:xfrm>
            <a:custGeom>
              <a:avLst/>
              <a:gdLst/>
              <a:ahLst/>
              <a:cxnLst/>
              <a:rect l="l" t="t" r="r" b="b"/>
              <a:pathLst>
                <a:path w="923925" h="1319529">
                  <a:moveTo>
                    <a:pt x="923925" y="63131"/>
                  </a:moveTo>
                  <a:lnTo>
                    <a:pt x="871308" y="0"/>
                  </a:lnTo>
                  <a:lnTo>
                    <a:pt x="568134" y="0"/>
                  </a:lnTo>
                  <a:lnTo>
                    <a:pt x="537464" y="0"/>
                  </a:lnTo>
                  <a:lnTo>
                    <a:pt x="52603" y="0"/>
                  </a:lnTo>
                  <a:lnTo>
                    <a:pt x="0" y="63131"/>
                  </a:lnTo>
                  <a:lnTo>
                    <a:pt x="0" y="1319022"/>
                  </a:lnTo>
                  <a:lnTo>
                    <a:pt x="107315" y="1319022"/>
                  </a:lnTo>
                  <a:lnTo>
                    <a:pt x="107315" y="105206"/>
                  </a:lnTo>
                  <a:lnTo>
                    <a:pt x="600595" y="105206"/>
                  </a:lnTo>
                  <a:lnTo>
                    <a:pt x="656399" y="105206"/>
                  </a:lnTo>
                  <a:lnTo>
                    <a:pt x="816610" y="105206"/>
                  </a:lnTo>
                  <a:lnTo>
                    <a:pt x="816610" y="1319022"/>
                  </a:lnTo>
                  <a:lnTo>
                    <a:pt x="923925" y="1319022"/>
                  </a:lnTo>
                  <a:lnTo>
                    <a:pt x="923925" y="63131"/>
                  </a:lnTo>
                  <a:close/>
                </a:path>
              </a:pathLst>
            </a:custGeom>
            <a:solidFill>
              <a:srgbClr val="A563C6"/>
            </a:solidFill>
          </p:spPr>
          <p:txBody>
            <a:bodyPr wrap="square" lIns="0" tIns="0" rIns="0" bIns="0" rtlCol="0"/>
            <a:lstStyle/>
            <a:p>
              <a:endParaRPr/>
            </a:p>
          </p:txBody>
        </p:sp>
        <p:sp>
          <p:nvSpPr>
            <p:cNvPr id="13" name="object 13"/>
            <p:cNvSpPr/>
            <p:nvPr/>
          </p:nvSpPr>
          <p:spPr>
            <a:xfrm>
              <a:off x="11333544" y="2655269"/>
              <a:ext cx="965200" cy="1630045"/>
            </a:xfrm>
            <a:custGeom>
              <a:avLst/>
              <a:gdLst/>
              <a:ahLst/>
              <a:cxnLst/>
              <a:rect l="l" t="t" r="r" b="b"/>
              <a:pathLst>
                <a:path w="965200" h="1630045">
                  <a:moveTo>
                    <a:pt x="280843" y="0"/>
                  </a:moveTo>
                  <a:lnTo>
                    <a:pt x="212434" y="33"/>
                  </a:lnTo>
                  <a:lnTo>
                    <a:pt x="122338" y="232"/>
                  </a:lnTo>
                  <a:lnTo>
                    <a:pt x="62816" y="9293"/>
                  </a:lnTo>
                  <a:lnTo>
                    <a:pt x="30147" y="32001"/>
                  </a:lnTo>
                  <a:lnTo>
                    <a:pt x="8187" y="65209"/>
                  </a:lnTo>
                  <a:lnTo>
                    <a:pt x="130" y="105601"/>
                  </a:lnTo>
                  <a:lnTo>
                    <a:pt x="0" y="999990"/>
                  </a:lnTo>
                  <a:lnTo>
                    <a:pt x="156" y="1287298"/>
                  </a:lnTo>
                  <a:lnTo>
                    <a:pt x="321" y="1437668"/>
                  </a:lnTo>
                  <a:lnTo>
                    <a:pt x="465" y="1523914"/>
                  </a:lnTo>
                  <a:lnTo>
                    <a:pt x="6209" y="1561939"/>
                  </a:lnTo>
                  <a:lnTo>
                    <a:pt x="27940" y="1599548"/>
                  </a:lnTo>
                  <a:lnTo>
                    <a:pt x="77474" y="1626592"/>
                  </a:lnTo>
                  <a:lnTo>
                    <a:pt x="108388" y="1629607"/>
                  </a:lnTo>
                  <a:lnTo>
                    <a:pt x="739604" y="1629519"/>
                  </a:lnTo>
                  <a:lnTo>
                    <a:pt x="853434" y="1629366"/>
                  </a:lnTo>
                  <a:lnTo>
                    <a:pt x="892878" y="1625021"/>
                  </a:lnTo>
                  <a:lnTo>
                    <a:pt x="946165" y="1588587"/>
                  </a:lnTo>
                  <a:lnTo>
                    <a:pt x="964687" y="1521841"/>
                  </a:lnTo>
                  <a:lnTo>
                    <a:pt x="964695" y="1317878"/>
                  </a:lnTo>
                  <a:lnTo>
                    <a:pt x="47898" y="1317878"/>
                  </a:lnTo>
                  <a:lnTo>
                    <a:pt x="47919" y="109088"/>
                  </a:lnTo>
                  <a:lnTo>
                    <a:pt x="51552" y="81960"/>
                  </a:lnTo>
                  <a:lnTo>
                    <a:pt x="62687" y="62994"/>
                  </a:lnTo>
                  <a:lnTo>
                    <a:pt x="81705" y="51854"/>
                  </a:lnTo>
                  <a:lnTo>
                    <a:pt x="108985" y="48210"/>
                  </a:lnTo>
                  <a:lnTo>
                    <a:pt x="546700" y="48210"/>
                  </a:lnTo>
                  <a:lnTo>
                    <a:pt x="538826" y="43687"/>
                  </a:lnTo>
                  <a:lnTo>
                    <a:pt x="534522" y="36336"/>
                  </a:lnTo>
                  <a:lnTo>
                    <a:pt x="531186" y="23930"/>
                  </a:lnTo>
                  <a:lnTo>
                    <a:pt x="534396" y="12271"/>
                  </a:lnTo>
                  <a:lnTo>
                    <a:pt x="542837" y="3609"/>
                  </a:lnTo>
                  <a:lnTo>
                    <a:pt x="555202" y="211"/>
                  </a:lnTo>
                  <a:lnTo>
                    <a:pt x="280843" y="0"/>
                  </a:lnTo>
                  <a:close/>
                </a:path>
                <a:path w="965200" h="1630045">
                  <a:moveTo>
                    <a:pt x="739604" y="1629519"/>
                  </a:moveTo>
                  <a:lnTo>
                    <a:pt x="177903" y="1629519"/>
                  </a:lnTo>
                  <a:lnTo>
                    <a:pt x="233861" y="1629544"/>
                  </a:lnTo>
                  <a:lnTo>
                    <a:pt x="710384" y="1629550"/>
                  </a:lnTo>
                  <a:lnTo>
                    <a:pt x="739604" y="1629519"/>
                  </a:lnTo>
                  <a:close/>
                </a:path>
                <a:path w="965200" h="1630045">
                  <a:moveTo>
                    <a:pt x="464901" y="104543"/>
                  </a:moveTo>
                  <a:lnTo>
                    <a:pt x="142974" y="104543"/>
                  </a:lnTo>
                  <a:lnTo>
                    <a:pt x="123136" y="106001"/>
                  </a:lnTo>
                  <a:lnTo>
                    <a:pt x="111365" y="111675"/>
                  </a:lnTo>
                  <a:lnTo>
                    <a:pt x="105723" y="123516"/>
                  </a:lnTo>
                  <a:lnTo>
                    <a:pt x="104273" y="143474"/>
                  </a:lnTo>
                  <a:lnTo>
                    <a:pt x="104263" y="1317878"/>
                  </a:lnTo>
                  <a:lnTo>
                    <a:pt x="964695" y="1317878"/>
                  </a:lnTo>
                  <a:lnTo>
                    <a:pt x="964695" y="1317470"/>
                  </a:lnTo>
                  <a:lnTo>
                    <a:pt x="860491" y="1317470"/>
                  </a:lnTo>
                  <a:lnTo>
                    <a:pt x="153560" y="1317386"/>
                  </a:lnTo>
                  <a:lnTo>
                    <a:pt x="153560" y="153440"/>
                  </a:lnTo>
                  <a:lnTo>
                    <a:pt x="445010" y="153369"/>
                  </a:lnTo>
                  <a:lnTo>
                    <a:pt x="456629" y="153225"/>
                  </a:lnTo>
                  <a:lnTo>
                    <a:pt x="448996" y="148846"/>
                  </a:lnTo>
                  <a:lnTo>
                    <a:pt x="444200" y="140657"/>
                  </a:lnTo>
                  <a:lnTo>
                    <a:pt x="440879" y="128265"/>
                  </a:lnTo>
                  <a:lnTo>
                    <a:pt x="444090" y="116601"/>
                  </a:lnTo>
                  <a:lnTo>
                    <a:pt x="452531" y="107936"/>
                  </a:lnTo>
                  <a:lnTo>
                    <a:pt x="464901" y="104543"/>
                  </a:lnTo>
                  <a:close/>
                </a:path>
                <a:path w="965200" h="1630045">
                  <a:moveTo>
                    <a:pt x="852418" y="33"/>
                  </a:moveTo>
                  <a:lnTo>
                    <a:pt x="582793" y="232"/>
                  </a:lnTo>
                  <a:lnTo>
                    <a:pt x="595218" y="3659"/>
                  </a:lnTo>
                  <a:lnTo>
                    <a:pt x="603661" y="12398"/>
                  </a:lnTo>
                  <a:lnTo>
                    <a:pt x="606812" y="24135"/>
                  </a:lnTo>
                  <a:lnTo>
                    <a:pt x="603358" y="36556"/>
                  </a:lnTo>
                  <a:lnTo>
                    <a:pt x="599023" y="43781"/>
                  </a:lnTo>
                  <a:lnTo>
                    <a:pt x="591222" y="48210"/>
                  </a:lnTo>
                  <a:lnTo>
                    <a:pt x="857643" y="48210"/>
                  </a:lnTo>
                  <a:lnTo>
                    <a:pt x="902007" y="62567"/>
                  </a:lnTo>
                  <a:lnTo>
                    <a:pt x="916784" y="105601"/>
                  </a:lnTo>
                  <a:lnTo>
                    <a:pt x="916835" y="1307847"/>
                  </a:lnTo>
                  <a:lnTo>
                    <a:pt x="916406" y="1312161"/>
                  </a:lnTo>
                  <a:lnTo>
                    <a:pt x="916123" y="1317470"/>
                  </a:lnTo>
                  <a:lnTo>
                    <a:pt x="964695" y="1317470"/>
                  </a:lnTo>
                  <a:lnTo>
                    <a:pt x="964612" y="104543"/>
                  </a:lnTo>
                  <a:lnTo>
                    <a:pt x="954201" y="55255"/>
                  </a:lnTo>
                  <a:lnTo>
                    <a:pt x="925461" y="20700"/>
                  </a:lnTo>
                  <a:lnTo>
                    <a:pt x="879117" y="1946"/>
                  </a:lnTo>
                  <a:lnTo>
                    <a:pt x="852418" y="33"/>
                  </a:lnTo>
                  <a:close/>
                </a:path>
                <a:path w="965200" h="1630045">
                  <a:moveTo>
                    <a:pt x="821801" y="104543"/>
                  </a:moveTo>
                  <a:lnTo>
                    <a:pt x="520261" y="104543"/>
                  </a:lnTo>
                  <a:lnTo>
                    <a:pt x="535052" y="105605"/>
                  </a:lnTo>
                  <a:lnTo>
                    <a:pt x="548701" y="109139"/>
                  </a:lnTo>
                  <a:lnTo>
                    <a:pt x="557059" y="115671"/>
                  </a:lnTo>
                  <a:lnTo>
                    <a:pt x="555977" y="125726"/>
                  </a:lnTo>
                  <a:lnTo>
                    <a:pt x="540333" y="149275"/>
                  </a:lnTo>
                  <a:lnTo>
                    <a:pt x="522287" y="151528"/>
                  </a:lnTo>
                  <a:lnTo>
                    <a:pt x="477334" y="152967"/>
                  </a:lnTo>
                  <a:lnTo>
                    <a:pt x="456629" y="153225"/>
                  </a:lnTo>
                  <a:lnTo>
                    <a:pt x="456880" y="153369"/>
                  </a:lnTo>
                  <a:lnTo>
                    <a:pt x="811540" y="153369"/>
                  </a:lnTo>
                  <a:lnTo>
                    <a:pt x="811540" y="1317386"/>
                  </a:lnTo>
                  <a:lnTo>
                    <a:pt x="860491" y="1317386"/>
                  </a:lnTo>
                  <a:lnTo>
                    <a:pt x="860490" y="143474"/>
                  </a:lnTo>
                  <a:lnTo>
                    <a:pt x="859008" y="123635"/>
                  </a:lnTo>
                  <a:lnTo>
                    <a:pt x="853311" y="111776"/>
                  </a:lnTo>
                  <a:lnTo>
                    <a:pt x="841532" y="106038"/>
                  </a:lnTo>
                  <a:lnTo>
                    <a:pt x="821801" y="104543"/>
                  </a:lnTo>
                  <a:close/>
                </a:path>
                <a:path w="965200" h="1630045">
                  <a:moveTo>
                    <a:pt x="445010" y="153369"/>
                  </a:moveTo>
                  <a:lnTo>
                    <a:pt x="153560" y="153369"/>
                  </a:lnTo>
                  <a:lnTo>
                    <a:pt x="342330" y="154035"/>
                  </a:lnTo>
                  <a:lnTo>
                    <a:pt x="445010" y="153369"/>
                  </a:lnTo>
                  <a:close/>
                </a:path>
                <a:path w="965200" h="1630045">
                  <a:moveTo>
                    <a:pt x="153560" y="153369"/>
                  </a:moveTo>
                  <a:lnTo>
                    <a:pt x="141257" y="153369"/>
                  </a:lnTo>
                  <a:lnTo>
                    <a:pt x="153560" y="153440"/>
                  </a:lnTo>
                  <a:close/>
                </a:path>
                <a:path w="965200" h="1630045">
                  <a:moveTo>
                    <a:pt x="520261" y="104543"/>
                  </a:moveTo>
                  <a:lnTo>
                    <a:pt x="464901" y="104543"/>
                  </a:lnTo>
                  <a:lnTo>
                    <a:pt x="452531" y="107936"/>
                  </a:lnTo>
                  <a:lnTo>
                    <a:pt x="444090" y="116601"/>
                  </a:lnTo>
                  <a:lnTo>
                    <a:pt x="440879" y="128265"/>
                  </a:lnTo>
                  <a:lnTo>
                    <a:pt x="444200" y="140657"/>
                  </a:lnTo>
                  <a:lnTo>
                    <a:pt x="448996" y="148846"/>
                  </a:lnTo>
                  <a:lnTo>
                    <a:pt x="456629" y="153225"/>
                  </a:lnTo>
                  <a:lnTo>
                    <a:pt x="477334" y="152967"/>
                  </a:lnTo>
                  <a:lnTo>
                    <a:pt x="522287" y="151528"/>
                  </a:lnTo>
                  <a:lnTo>
                    <a:pt x="540333" y="149275"/>
                  </a:lnTo>
                  <a:lnTo>
                    <a:pt x="555977" y="125726"/>
                  </a:lnTo>
                  <a:lnTo>
                    <a:pt x="557059" y="115671"/>
                  </a:lnTo>
                  <a:lnTo>
                    <a:pt x="548701" y="109139"/>
                  </a:lnTo>
                  <a:lnTo>
                    <a:pt x="534999" y="105601"/>
                  </a:lnTo>
                  <a:lnTo>
                    <a:pt x="520261" y="104543"/>
                  </a:lnTo>
                  <a:close/>
                </a:path>
                <a:path w="965200" h="1630045">
                  <a:moveTo>
                    <a:pt x="650559" y="190"/>
                  </a:moveTo>
                  <a:lnTo>
                    <a:pt x="555202" y="211"/>
                  </a:lnTo>
                  <a:lnTo>
                    <a:pt x="542837" y="3609"/>
                  </a:lnTo>
                  <a:lnTo>
                    <a:pt x="534396" y="12271"/>
                  </a:lnTo>
                  <a:lnTo>
                    <a:pt x="531186" y="23930"/>
                  </a:lnTo>
                  <a:lnTo>
                    <a:pt x="534522" y="36336"/>
                  </a:lnTo>
                  <a:lnTo>
                    <a:pt x="538826" y="43687"/>
                  </a:lnTo>
                  <a:lnTo>
                    <a:pt x="546700" y="48210"/>
                  </a:lnTo>
                  <a:lnTo>
                    <a:pt x="591222" y="48210"/>
                  </a:lnTo>
                  <a:lnTo>
                    <a:pt x="595218" y="3659"/>
                  </a:lnTo>
                  <a:lnTo>
                    <a:pt x="582793" y="232"/>
                  </a:lnTo>
                  <a:lnTo>
                    <a:pt x="650559" y="190"/>
                  </a:lnTo>
                  <a:close/>
                </a:path>
              </a:pathLst>
            </a:custGeom>
            <a:solidFill>
              <a:srgbClr val="7C2D9B"/>
            </a:solidFill>
          </p:spPr>
          <p:txBody>
            <a:bodyPr wrap="square" lIns="0" tIns="0" rIns="0" bIns="0" rtlCol="0"/>
            <a:lstStyle/>
            <a:p>
              <a:endParaRPr/>
            </a:p>
          </p:txBody>
        </p:sp>
        <p:sp>
          <p:nvSpPr>
            <p:cNvPr id="14" name="object 14"/>
            <p:cNvSpPr/>
            <p:nvPr/>
          </p:nvSpPr>
          <p:spPr>
            <a:xfrm>
              <a:off x="11362157" y="2852552"/>
              <a:ext cx="939165" cy="1384300"/>
            </a:xfrm>
            <a:custGeom>
              <a:avLst/>
              <a:gdLst/>
              <a:ahLst/>
              <a:cxnLst/>
              <a:rect l="l" t="t" r="r" b="b"/>
              <a:pathLst>
                <a:path w="939165" h="1384300">
                  <a:moveTo>
                    <a:pt x="887806" y="1256474"/>
                  </a:moveTo>
                  <a:lnTo>
                    <a:pt x="887272" y="1170355"/>
                  </a:lnTo>
                  <a:lnTo>
                    <a:pt x="20231" y="1170355"/>
                  </a:lnTo>
                  <a:lnTo>
                    <a:pt x="19748" y="1256474"/>
                  </a:lnTo>
                  <a:lnTo>
                    <a:pt x="19812" y="1306220"/>
                  </a:lnTo>
                  <a:lnTo>
                    <a:pt x="24803" y="1357439"/>
                  </a:lnTo>
                  <a:lnTo>
                    <a:pt x="63665" y="1383449"/>
                  </a:lnTo>
                  <a:lnTo>
                    <a:pt x="836282" y="1384300"/>
                  </a:lnTo>
                  <a:lnTo>
                    <a:pt x="842327" y="1383665"/>
                  </a:lnTo>
                  <a:lnTo>
                    <a:pt x="882535" y="1357884"/>
                  </a:lnTo>
                  <a:lnTo>
                    <a:pt x="887730" y="1306220"/>
                  </a:lnTo>
                  <a:lnTo>
                    <a:pt x="887806" y="1256474"/>
                  </a:lnTo>
                  <a:close/>
                </a:path>
                <a:path w="939165" h="1384300">
                  <a:moveTo>
                    <a:pt x="939050" y="843635"/>
                  </a:moveTo>
                  <a:lnTo>
                    <a:pt x="930948" y="811580"/>
                  </a:lnTo>
                  <a:lnTo>
                    <a:pt x="929487" y="805802"/>
                  </a:lnTo>
                  <a:lnTo>
                    <a:pt x="861885" y="680593"/>
                  </a:lnTo>
                  <a:lnTo>
                    <a:pt x="839444" y="639064"/>
                  </a:lnTo>
                  <a:lnTo>
                    <a:pt x="625309" y="242481"/>
                  </a:lnTo>
                  <a:lnTo>
                    <a:pt x="537171" y="79248"/>
                  </a:lnTo>
                  <a:lnTo>
                    <a:pt x="537171" y="759282"/>
                  </a:lnTo>
                  <a:lnTo>
                    <a:pt x="537159" y="767969"/>
                  </a:lnTo>
                  <a:lnTo>
                    <a:pt x="512965" y="807377"/>
                  </a:lnTo>
                  <a:lnTo>
                    <a:pt x="489165" y="811580"/>
                  </a:lnTo>
                  <a:lnTo>
                    <a:pt x="476237" y="810526"/>
                  </a:lnTo>
                  <a:lnTo>
                    <a:pt x="438238" y="789749"/>
                  </a:lnTo>
                  <a:lnTo>
                    <a:pt x="429171" y="774103"/>
                  </a:lnTo>
                  <a:lnTo>
                    <a:pt x="428256" y="773264"/>
                  </a:lnTo>
                  <a:lnTo>
                    <a:pt x="426745" y="745248"/>
                  </a:lnTo>
                  <a:lnTo>
                    <a:pt x="427113" y="736155"/>
                  </a:lnTo>
                  <a:lnTo>
                    <a:pt x="427977" y="727189"/>
                  </a:lnTo>
                  <a:lnTo>
                    <a:pt x="450138" y="690435"/>
                  </a:lnTo>
                  <a:lnTo>
                    <a:pt x="455206" y="686663"/>
                  </a:lnTo>
                  <a:lnTo>
                    <a:pt x="461238" y="684580"/>
                  </a:lnTo>
                  <a:lnTo>
                    <a:pt x="477354" y="680593"/>
                  </a:lnTo>
                  <a:lnTo>
                    <a:pt x="492213" y="681050"/>
                  </a:lnTo>
                  <a:lnTo>
                    <a:pt x="526961" y="706729"/>
                  </a:lnTo>
                  <a:lnTo>
                    <a:pt x="536727" y="749884"/>
                  </a:lnTo>
                  <a:lnTo>
                    <a:pt x="537171" y="759282"/>
                  </a:lnTo>
                  <a:lnTo>
                    <a:pt x="537171" y="79248"/>
                  </a:lnTo>
                  <a:lnTo>
                    <a:pt x="534162" y="73672"/>
                  </a:lnTo>
                  <a:lnTo>
                    <a:pt x="534162" y="571004"/>
                  </a:lnTo>
                  <a:lnTo>
                    <a:pt x="533844" y="577748"/>
                  </a:lnTo>
                  <a:lnTo>
                    <a:pt x="533463" y="584657"/>
                  </a:lnTo>
                  <a:lnTo>
                    <a:pt x="532917" y="591578"/>
                  </a:lnTo>
                  <a:lnTo>
                    <a:pt x="532117" y="598335"/>
                  </a:lnTo>
                  <a:lnTo>
                    <a:pt x="531520" y="603631"/>
                  </a:lnTo>
                  <a:lnTo>
                    <a:pt x="504088" y="632333"/>
                  </a:lnTo>
                  <a:lnTo>
                    <a:pt x="477545" y="636968"/>
                  </a:lnTo>
                  <a:lnTo>
                    <a:pt x="468426" y="638644"/>
                  </a:lnTo>
                  <a:lnTo>
                    <a:pt x="460552" y="639064"/>
                  </a:lnTo>
                  <a:lnTo>
                    <a:pt x="456907" y="636612"/>
                  </a:lnTo>
                  <a:lnTo>
                    <a:pt x="448221" y="631558"/>
                  </a:lnTo>
                  <a:lnTo>
                    <a:pt x="428675" y="601256"/>
                  </a:lnTo>
                  <a:lnTo>
                    <a:pt x="418528" y="510501"/>
                  </a:lnTo>
                  <a:lnTo>
                    <a:pt x="416801" y="490169"/>
                  </a:lnTo>
                  <a:lnTo>
                    <a:pt x="415251" y="469849"/>
                  </a:lnTo>
                  <a:lnTo>
                    <a:pt x="414020" y="449503"/>
                  </a:lnTo>
                  <a:lnTo>
                    <a:pt x="413283" y="429133"/>
                  </a:lnTo>
                  <a:lnTo>
                    <a:pt x="412280" y="409943"/>
                  </a:lnTo>
                  <a:lnTo>
                    <a:pt x="411429" y="390486"/>
                  </a:lnTo>
                  <a:lnTo>
                    <a:pt x="410895" y="370852"/>
                  </a:lnTo>
                  <a:lnTo>
                    <a:pt x="410908" y="336245"/>
                  </a:lnTo>
                  <a:lnTo>
                    <a:pt x="413004" y="293052"/>
                  </a:lnTo>
                  <a:lnTo>
                    <a:pt x="426885" y="257200"/>
                  </a:lnTo>
                  <a:lnTo>
                    <a:pt x="450900" y="246976"/>
                  </a:lnTo>
                  <a:lnTo>
                    <a:pt x="458660" y="246164"/>
                  </a:lnTo>
                  <a:lnTo>
                    <a:pt x="466242" y="245186"/>
                  </a:lnTo>
                  <a:lnTo>
                    <a:pt x="473583" y="244144"/>
                  </a:lnTo>
                  <a:lnTo>
                    <a:pt x="477088" y="243967"/>
                  </a:lnTo>
                  <a:lnTo>
                    <a:pt x="484289" y="242481"/>
                  </a:lnTo>
                  <a:lnTo>
                    <a:pt x="490575" y="243674"/>
                  </a:lnTo>
                  <a:lnTo>
                    <a:pt x="496138" y="246888"/>
                  </a:lnTo>
                  <a:lnTo>
                    <a:pt x="516458" y="282727"/>
                  </a:lnTo>
                  <a:lnTo>
                    <a:pt x="522351" y="336626"/>
                  </a:lnTo>
                  <a:lnTo>
                    <a:pt x="523887" y="356971"/>
                  </a:lnTo>
                  <a:lnTo>
                    <a:pt x="525513" y="377444"/>
                  </a:lnTo>
                  <a:lnTo>
                    <a:pt x="526186" y="387286"/>
                  </a:lnTo>
                  <a:lnTo>
                    <a:pt x="527850" y="406958"/>
                  </a:lnTo>
                  <a:lnTo>
                    <a:pt x="528510" y="416788"/>
                  </a:lnTo>
                  <a:lnTo>
                    <a:pt x="533679" y="513092"/>
                  </a:lnTo>
                  <a:lnTo>
                    <a:pt x="533882" y="522300"/>
                  </a:lnTo>
                  <a:lnTo>
                    <a:pt x="533679" y="531533"/>
                  </a:lnTo>
                  <a:lnTo>
                    <a:pt x="533323" y="540766"/>
                  </a:lnTo>
                  <a:lnTo>
                    <a:pt x="533031" y="549998"/>
                  </a:lnTo>
                  <a:lnTo>
                    <a:pt x="534162" y="73672"/>
                  </a:lnTo>
                  <a:lnTo>
                    <a:pt x="513207" y="34848"/>
                  </a:lnTo>
                  <a:lnTo>
                    <a:pt x="457568" y="0"/>
                  </a:lnTo>
                  <a:lnTo>
                    <a:pt x="426681" y="9321"/>
                  </a:lnTo>
                  <a:lnTo>
                    <a:pt x="402678" y="36360"/>
                  </a:lnTo>
                  <a:lnTo>
                    <a:pt x="8750" y="807326"/>
                  </a:lnTo>
                  <a:lnTo>
                    <a:pt x="0" y="844931"/>
                  </a:lnTo>
                  <a:lnTo>
                    <a:pt x="8686" y="880275"/>
                  </a:lnTo>
                  <a:lnTo>
                    <a:pt x="31305" y="906500"/>
                  </a:lnTo>
                  <a:lnTo>
                    <a:pt x="64401" y="916762"/>
                  </a:lnTo>
                  <a:lnTo>
                    <a:pt x="874623" y="916762"/>
                  </a:lnTo>
                  <a:lnTo>
                    <a:pt x="908088" y="906259"/>
                  </a:lnTo>
                  <a:lnTo>
                    <a:pt x="930732" y="879500"/>
                  </a:lnTo>
                  <a:lnTo>
                    <a:pt x="939050" y="843635"/>
                  </a:lnTo>
                  <a:close/>
                </a:path>
              </a:pathLst>
            </a:custGeom>
            <a:solidFill>
              <a:srgbClr val="A563C6"/>
            </a:solidFill>
          </p:spPr>
          <p:txBody>
            <a:bodyPr wrap="square" lIns="0" tIns="0" rIns="0" bIns="0" rtlCol="0"/>
            <a:lstStyle/>
            <a:p>
              <a:endParaRPr/>
            </a:p>
          </p:txBody>
        </p:sp>
        <p:sp>
          <p:nvSpPr>
            <p:cNvPr id="15" name="object 15"/>
            <p:cNvSpPr/>
            <p:nvPr/>
          </p:nvSpPr>
          <p:spPr>
            <a:xfrm>
              <a:off x="11362162" y="2852545"/>
              <a:ext cx="939165" cy="916940"/>
            </a:xfrm>
            <a:custGeom>
              <a:avLst/>
              <a:gdLst/>
              <a:ahLst/>
              <a:cxnLst/>
              <a:rect l="l" t="t" r="r" b="b"/>
              <a:pathLst>
                <a:path w="939165" h="916939">
                  <a:moveTo>
                    <a:pt x="929486" y="805809"/>
                  </a:moveTo>
                  <a:lnTo>
                    <a:pt x="513205" y="34848"/>
                  </a:lnTo>
                  <a:lnTo>
                    <a:pt x="488638" y="8477"/>
                  </a:lnTo>
                  <a:lnTo>
                    <a:pt x="457564" y="0"/>
                  </a:lnTo>
                  <a:lnTo>
                    <a:pt x="426682" y="9323"/>
                  </a:lnTo>
                  <a:lnTo>
                    <a:pt x="402685" y="36356"/>
                  </a:lnTo>
                  <a:lnTo>
                    <a:pt x="8750" y="807327"/>
                  </a:lnTo>
                  <a:lnTo>
                    <a:pt x="0" y="844933"/>
                  </a:lnTo>
                  <a:lnTo>
                    <a:pt x="8682" y="880275"/>
                  </a:lnTo>
                  <a:lnTo>
                    <a:pt x="31311" y="906504"/>
                  </a:lnTo>
                  <a:lnTo>
                    <a:pt x="64402" y="916769"/>
                  </a:lnTo>
                  <a:lnTo>
                    <a:pt x="874629" y="916769"/>
                  </a:lnTo>
                  <a:lnTo>
                    <a:pt x="908084" y="906262"/>
                  </a:lnTo>
                  <a:lnTo>
                    <a:pt x="930733" y="879504"/>
                  </a:lnTo>
                  <a:lnTo>
                    <a:pt x="939045" y="843639"/>
                  </a:lnTo>
                  <a:lnTo>
                    <a:pt x="929486" y="805809"/>
                  </a:lnTo>
                  <a:close/>
                </a:path>
                <a:path w="939165" h="916939">
                  <a:moveTo>
                    <a:pt x="413282" y="429129"/>
                  </a:moveTo>
                  <a:lnTo>
                    <a:pt x="412279" y="409939"/>
                  </a:lnTo>
                  <a:lnTo>
                    <a:pt x="411427" y="390490"/>
                  </a:lnTo>
                  <a:lnTo>
                    <a:pt x="410895" y="370859"/>
                  </a:lnTo>
                  <a:lnTo>
                    <a:pt x="410853" y="351121"/>
                  </a:lnTo>
                  <a:lnTo>
                    <a:pt x="410898" y="336630"/>
                  </a:lnTo>
                  <a:lnTo>
                    <a:pt x="412999" y="293060"/>
                  </a:lnTo>
                  <a:lnTo>
                    <a:pt x="426883" y="257197"/>
                  </a:lnTo>
                  <a:lnTo>
                    <a:pt x="450896" y="246979"/>
                  </a:lnTo>
                  <a:lnTo>
                    <a:pt x="458657" y="246162"/>
                  </a:lnTo>
                  <a:lnTo>
                    <a:pt x="466246" y="245190"/>
                  </a:lnTo>
                  <a:lnTo>
                    <a:pt x="473584" y="244150"/>
                  </a:lnTo>
                  <a:lnTo>
                    <a:pt x="475332" y="244056"/>
                  </a:lnTo>
                  <a:lnTo>
                    <a:pt x="476222" y="244004"/>
                  </a:lnTo>
                  <a:lnTo>
                    <a:pt x="477091" y="243962"/>
                  </a:lnTo>
                  <a:lnTo>
                    <a:pt x="484294" y="242478"/>
                  </a:lnTo>
                  <a:lnTo>
                    <a:pt x="513021" y="271447"/>
                  </a:lnTo>
                  <a:lnTo>
                    <a:pt x="520585" y="315361"/>
                  </a:lnTo>
                  <a:lnTo>
                    <a:pt x="523889" y="356970"/>
                  </a:lnTo>
                  <a:lnTo>
                    <a:pt x="525519" y="377445"/>
                  </a:lnTo>
                  <a:lnTo>
                    <a:pt x="526189" y="387291"/>
                  </a:lnTo>
                  <a:lnTo>
                    <a:pt x="527020" y="397124"/>
                  </a:lnTo>
                  <a:lnTo>
                    <a:pt x="527850" y="406955"/>
                  </a:lnTo>
                  <a:lnTo>
                    <a:pt x="531115" y="465271"/>
                  </a:lnTo>
                  <a:lnTo>
                    <a:pt x="533676" y="513095"/>
                  </a:lnTo>
                  <a:lnTo>
                    <a:pt x="533884" y="522301"/>
                  </a:lnTo>
                  <a:lnTo>
                    <a:pt x="533683" y="531530"/>
                  </a:lnTo>
                  <a:lnTo>
                    <a:pt x="533318" y="540770"/>
                  </a:lnTo>
                  <a:lnTo>
                    <a:pt x="533037" y="550005"/>
                  </a:lnTo>
                  <a:lnTo>
                    <a:pt x="533404" y="557010"/>
                  </a:lnTo>
                  <a:lnTo>
                    <a:pt x="533781" y="564015"/>
                  </a:lnTo>
                  <a:lnTo>
                    <a:pt x="534158" y="571010"/>
                  </a:lnTo>
                  <a:lnTo>
                    <a:pt x="533846" y="577751"/>
                  </a:lnTo>
                  <a:lnTo>
                    <a:pt x="533463" y="584658"/>
                  </a:lnTo>
                  <a:lnTo>
                    <a:pt x="532916" y="591574"/>
                  </a:lnTo>
                  <a:lnTo>
                    <a:pt x="532116" y="598339"/>
                  </a:lnTo>
                  <a:lnTo>
                    <a:pt x="531519" y="603637"/>
                  </a:lnTo>
                  <a:lnTo>
                    <a:pt x="504085" y="632338"/>
                  </a:lnTo>
                  <a:lnTo>
                    <a:pt x="477545" y="636967"/>
                  </a:lnTo>
                  <a:lnTo>
                    <a:pt x="468432" y="638641"/>
                  </a:lnTo>
                  <a:lnTo>
                    <a:pt x="464924" y="638819"/>
                  </a:lnTo>
                  <a:lnTo>
                    <a:pt x="460547" y="639060"/>
                  </a:lnTo>
                  <a:lnTo>
                    <a:pt x="456914" y="636620"/>
                  </a:lnTo>
                  <a:lnTo>
                    <a:pt x="429920" y="608213"/>
                  </a:lnTo>
                  <a:lnTo>
                    <a:pt x="428674" y="601260"/>
                  </a:lnTo>
                  <a:lnTo>
                    <a:pt x="426131" y="578488"/>
                  </a:lnTo>
                  <a:lnTo>
                    <a:pt x="423601" y="555879"/>
                  </a:lnTo>
                  <a:lnTo>
                    <a:pt x="421070" y="533270"/>
                  </a:lnTo>
                  <a:lnTo>
                    <a:pt x="418528" y="510498"/>
                  </a:lnTo>
                  <a:lnTo>
                    <a:pt x="416805" y="490175"/>
                  </a:lnTo>
                  <a:lnTo>
                    <a:pt x="415249" y="469845"/>
                  </a:lnTo>
                  <a:lnTo>
                    <a:pt x="414020" y="449500"/>
                  </a:lnTo>
                  <a:lnTo>
                    <a:pt x="413282" y="429129"/>
                  </a:lnTo>
                  <a:close/>
                </a:path>
              </a:pathLst>
            </a:custGeom>
            <a:ln w="48532">
              <a:solidFill>
                <a:srgbClr val="7C2D9B"/>
              </a:solidFill>
            </a:ln>
          </p:spPr>
          <p:txBody>
            <a:bodyPr wrap="square" lIns="0" tIns="0" rIns="0" bIns="0" rtlCol="0"/>
            <a:lstStyle/>
            <a:p>
              <a:endParaRPr/>
            </a:p>
          </p:txBody>
        </p:sp>
        <p:pic>
          <p:nvPicPr>
            <p:cNvPr id="16" name="object 16"/>
            <p:cNvPicPr/>
            <p:nvPr/>
          </p:nvPicPr>
          <p:blipFill>
            <a:blip r:embed="rId3" cstate="print"/>
            <a:stretch>
              <a:fillRect/>
            </a:stretch>
          </p:blipFill>
          <p:spPr>
            <a:xfrm>
              <a:off x="11764644" y="3508879"/>
              <a:ext cx="158959" cy="179512"/>
            </a:xfrm>
            <a:prstGeom prst="rect">
              <a:avLst/>
            </a:prstGeom>
          </p:spPr>
        </p:pic>
        <p:pic>
          <p:nvPicPr>
            <p:cNvPr id="17" name="object 17"/>
            <p:cNvPicPr/>
            <p:nvPr/>
          </p:nvPicPr>
          <p:blipFill>
            <a:blip r:embed="rId4" cstate="print"/>
            <a:stretch>
              <a:fillRect/>
            </a:stretch>
          </p:blipFill>
          <p:spPr>
            <a:xfrm>
              <a:off x="11730897" y="4044848"/>
              <a:ext cx="170078" cy="170078"/>
            </a:xfrm>
            <a:prstGeom prst="rect">
              <a:avLst/>
            </a:prstGeom>
          </p:spPr>
        </p:pic>
      </p:grpSp>
      <p:sp>
        <p:nvSpPr>
          <p:cNvPr id="18" name="object 18"/>
          <p:cNvSpPr txBox="1"/>
          <p:nvPr/>
        </p:nvSpPr>
        <p:spPr>
          <a:xfrm>
            <a:off x="6346466" y="2978358"/>
            <a:ext cx="2867383"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PHISHING</a:t>
            </a:r>
            <a:endParaRPr lang="fr-FR" sz="5750" b="1" spc="-150" dirty="0">
              <a:latin typeface="Calibri"/>
              <a:cs typeface="Calibri"/>
            </a:endParaRPr>
          </a:p>
        </p:txBody>
      </p:sp>
      <p:sp>
        <p:nvSpPr>
          <p:cNvPr id="19" name="object 19"/>
          <p:cNvSpPr txBox="1"/>
          <p:nvPr/>
        </p:nvSpPr>
        <p:spPr>
          <a:xfrm>
            <a:off x="13335780" y="2978358"/>
            <a:ext cx="3130059"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SMISHING</a:t>
            </a:r>
            <a:endParaRPr lang="fr-FR" sz="5750" b="1" spc="-150" dirty="0">
              <a:latin typeface="Calibri"/>
              <a:cs typeface="Calibri"/>
            </a:endParaRPr>
          </a:p>
        </p:txBody>
      </p:sp>
      <p:pic>
        <p:nvPicPr>
          <p:cNvPr id="20" name="object 20"/>
          <p:cNvPicPr/>
          <p:nvPr/>
        </p:nvPicPr>
        <p:blipFill>
          <a:blip r:embed="rId5" cstate="print"/>
          <a:stretch>
            <a:fillRect/>
          </a:stretch>
        </p:blipFill>
        <p:spPr>
          <a:xfrm>
            <a:off x="6014600" y="6240422"/>
            <a:ext cx="9570104" cy="3465994"/>
          </a:xfrm>
          <a:prstGeom prst="rect">
            <a:avLst/>
          </a:prstGeom>
        </p:spPr>
      </p:pic>
      <p:sp>
        <p:nvSpPr>
          <p:cNvPr id="41" name="object 13">
            <a:extLst>
              <a:ext uri="{FF2B5EF4-FFF2-40B4-BE49-F238E27FC236}">
                <a16:creationId xmlns:a16="http://schemas.microsoft.com/office/drawing/2014/main" id="{042B977C-99A6-9565-371B-DC90A78F1B6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2" name="object 15">
            <a:extLst>
              <a:ext uri="{FF2B5EF4-FFF2-40B4-BE49-F238E27FC236}">
                <a16:creationId xmlns:a16="http://schemas.microsoft.com/office/drawing/2014/main" id="{FB99478B-536B-BDDD-9357-D63A53BF63E4}"/>
              </a:ext>
            </a:extLst>
          </p:cNvPr>
          <p:cNvGrpSpPr/>
          <p:nvPr/>
        </p:nvGrpSpPr>
        <p:grpSpPr>
          <a:xfrm>
            <a:off x="717524" y="611775"/>
            <a:ext cx="18580100" cy="436245"/>
            <a:chOff x="717524" y="611775"/>
            <a:chExt cx="18580100" cy="436245"/>
          </a:xfrm>
        </p:grpSpPr>
        <p:sp>
          <p:nvSpPr>
            <p:cNvPr id="43" name="object 16">
              <a:extLst>
                <a:ext uri="{FF2B5EF4-FFF2-40B4-BE49-F238E27FC236}">
                  <a16:creationId xmlns:a16="http://schemas.microsoft.com/office/drawing/2014/main" id="{F7075E58-AB31-1B14-2AC1-8CACBCAED0CA}"/>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4" name="object 17">
              <a:extLst>
                <a:ext uri="{FF2B5EF4-FFF2-40B4-BE49-F238E27FC236}">
                  <a16:creationId xmlns:a16="http://schemas.microsoft.com/office/drawing/2014/main" id="{94612B7F-8F99-1F92-CEEE-1AC149DED516}"/>
                </a:ext>
              </a:extLst>
            </p:cNvPr>
            <p:cNvPicPr/>
            <p:nvPr/>
          </p:nvPicPr>
          <p:blipFill>
            <a:blip r:embed="rId6" cstate="print"/>
            <a:stretch>
              <a:fillRect/>
            </a:stretch>
          </p:blipFill>
          <p:spPr>
            <a:xfrm>
              <a:off x="10231913" y="804489"/>
              <a:ext cx="101850" cy="104708"/>
            </a:xfrm>
            <a:prstGeom prst="rect">
              <a:avLst/>
            </a:prstGeom>
          </p:spPr>
        </p:pic>
        <p:sp>
          <p:nvSpPr>
            <p:cNvPr id="45" name="object 18">
              <a:extLst>
                <a:ext uri="{FF2B5EF4-FFF2-40B4-BE49-F238E27FC236}">
                  <a16:creationId xmlns:a16="http://schemas.microsoft.com/office/drawing/2014/main" id="{A12135F1-8BDA-F5B9-E1EA-68CAEFCD82C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6" name="object 19">
              <a:extLst>
                <a:ext uri="{FF2B5EF4-FFF2-40B4-BE49-F238E27FC236}">
                  <a16:creationId xmlns:a16="http://schemas.microsoft.com/office/drawing/2014/main" id="{93868ABF-56B5-EF38-AF3D-8D555C9A4B23}"/>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7" name="object 20">
              <a:extLst>
                <a:ext uri="{FF2B5EF4-FFF2-40B4-BE49-F238E27FC236}">
                  <a16:creationId xmlns:a16="http://schemas.microsoft.com/office/drawing/2014/main" id="{BA6D7F83-5AF6-B301-FD12-BDD99409C08B}"/>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1">
              <a:extLst>
                <a:ext uri="{FF2B5EF4-FFF2-40B4-BE49-F238E27FC236}">
                  <a16:creationId xmlns:a16="http://schemas.microsoft.com/office/drawing/2014/main" id="{8CF769F1-7E09-DE49-F9E9-412719586E22}"/>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2">
              <a:extLst>
                <a:ext uri="{FF2B5EF4-FFF2-40B4-BE49-F238E27FC236}">
                  <a16:creationId xmlns:a16="http://schemas.microsoft.com/office/drawing/2014/main" id="{527D7335-AE27-C9FC-2419-2166135A25C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0" name="object 23">
              <a:extLst>
                <a:ext uri="{FF2B5EF4-FFF2-40B4-BE49-F238E27FC236}">
                  <a16:creationId xmlns:a16="http://schemas.microsoft.com/office/drawing/2014/main" id="{5822CE66-8959-1E3C-9B75-50A1738A2463}"/>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1" name="object 24">
              <a:extLst>
                <a:ext uri="{FF2B5EF4-FFF2-40B4-BE49-F238E27FC236}">
                  <a16:creationId xmlns:a16="http://schemas.microsoft.com/office/drawing/2014/main" id="{CAE57B7E-F70E-77CD-AAB9-93BE2ACA4EFF}"/>
                </a:ext>
              </a:extLst>
            </p:cNvPr>
            <p:cNvPicPr/>
            <p:nvPr/>
          </p:nvPicPr>
          <p:blipFill>
            <a:blip r:embed="rId7" cstate="print"/>
            <a:stretch>
              <a:fillRect/>
            </a:stretch>
          </p:blipFill>
          <p:spPr>
            <a:xfrm>
              <a:off x="908206" y="665402"/>
              <a:ext cx="90711" cy="160393"/>
            </a:xfrm>
            <a:prstGeom prst="rect">
              <a:avLst/>
            </a:prstGeom>
          </p:spPr>
        </p:pic>
        <p:sp>
          <p:nvSpPr>
            <p:cNvPr id="52" name="object 25">
              <a:extLst>
                <a:ext uri="{FF2B5EF4-FFF2-40B4-BE49-F238E27FC236}">
                  <a16:creationId xmlns:a16="http://schemas.microsoft.com/office/drawing/2014/main" id="{32E2F9B8-890B-CA97-486E-283B337792FF}"/>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3" name="object 26">
              <a:extLst>
                <a:ext uri="{FF2B5EF4-FFF2-40B4-BE49-F238E27FC236}">
                  <a16:creationId xmlns:a16="http://schemas.microsoft.com/office/drawing/2014/main" id="{A17A9087-A1F0-1CC8-0B8C-6C33098B0C32}"/>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4" name="object 27">
              <a:extLst>
                <a:ext uri="{FF2B5EF4-FFF2-40B4-BE49-F238E27FC236}">
                  <a16:creationId xmlns:a16="http://schemas.microsoft.com/office/drawing/2014/main" id="{E267662F-7734-B07A-F9EE-A8D1D9E9873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5" name="object 28">
              <a:extLst>
                <a:ext uri="{FF2B5EF4-FFF2-40B4-BE49-F238E27FC236}">
                  <a16:creationId xmlns:a16="http://schemas.microsoft.com/office/drawing/2014/main" id="{4CA135B7-608E-8B59-B385-18A737A4129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6" name="object 29">
              <a:extLst>
                <a:ext uri="{FF2B5EF4-FFF2-40B4-BE49-F238E27FC236}">
                  <a16:creationId xmlns:a16="http://schemas.microsoft.com/office/drawing/2014/main" id="{F9418F28-980C-98C9-F352-ADC18B5004A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7" name="object 30">
              <a:extLst>
                <a:ext uri="{FF2B5EF4-FFF2-40B4-BE49-F238E27FC236}">
                  <a16:creationId xmlns:a16="http://schemas.microsoft.com/office/drawing/2014/main" id="{CDABB7AD-A745-F021-FB67-C5303A5FF1A9}"/>
                </a:ext>
              </a:extLst>
            </p:cNvPr>
            <p:cNvPicPr/>
            <p:nvPr/>
          </p:nvPicPr>
          <p:blipFill>
            <a:blip r:embed="rId8" cstate="print"/>
            <a:stretch>
              <a:fillRect/>
            </a:stretch>
          </p:blipFill>
          <p:spPr>
            <a:xfrm>
              <a:off x="10152472" y="665402"/>
              <a:ext cx="90718" cy="160393"/>
            </a:xfrm>
            <a:prstGeom prst="rect">
              <a:avLst/>
            </a:prstGeom>
          </p:spPr>
        </p:pic>
      </p:grpSp>
      <p:sp>
        <p:nvSpPr>
          <p:cNvPr id="58" name="object 77">
            <a:extLst>
              <a:ext uri="{FF2B5EF4-FFF2-40B4-BE49-F238E27FC236}">
                <a16:creationId xmlns:a16="http://schemas.microsoft.com/office/drawing/2014/main" id="{4A0B7FD7-B066-97B1-C231-2F00CB288B2D}"/>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4829527"/>
          </a:xfrm>
          <a:prstGeom prst="rect">
            <a:avLst/>
          </a:prstGeom>
        </p:spPr>
        <p:txBody>
          <a:bodyPr vert="horz" wrap="square" lIns="0" tIns="96520" rIns="0" bIns="0" rtlCol="0">
            <a:spAutoFit/>
          </a:bodyPr>
          <a:lstStyle/>
          <a:p>
            <a:pPr marL="2249170" marR="5080" indent="-382905" algn="r">
              <a:lnSpc>
                <a:spcPts val="7420"/>
              </a:lnSpc>
              <a:spcBef>
                <a:spcPts val="760"/>
              </a:spcBef>
            </a:pPr>
            <a:r>
              <a:rPr lang="fr-FR" sz="6600" b="1" spc="-150" dirty="0">
                <a:solidFill>
                  <a:srgbClr val="231F20"/>
                </a:solidFill>
                <a:latin typeface="Calibri"/>
                <a:cs typeface="Calibri"/>
              </a:rPr>
              <a:t>VOUS AVEZ UN </a:t>
            </a:r>
            <a:r>
              <a:rPr lang="fr-FR" sz="6600" b="1" u="sng" spc="-150" dirty="0">
                <a:solidFill>
                  <a:srgbClr val="231F20"/>
                </a:solidFill>
                <a:uFill>
                  <a:solidFill>
                    <a:srgbClr val="231F20"/>
                  </a:solidFill>
                </a:uFill>
                <a:latin typeface="Calibri"/>
                <a:cs typeface="Calibri"/>
              </a:rPr>
              <a:t>DOUTE</a:t>
            </a:r>
            <a:endParaRPr lang="fr-FR" sz="6600" b="1" spc="-150" dirty="0">
              <a:latin typeface="Calibri"/>
              <a:cs typeface="Calibri"/>
            </a:endParaRPr>
          </a:p>
          <a:p>
            <a:pPr marL="391795" marR="5080" indent="-379730" algn="r">
              <a:lnSpc>
                <a:spcPts val="7420"/>
              </a:lnSpc>
            </a:pPr>
            <a:r>
              <a:rPr lang="fr-FR" sz="6600" b="1" spc="-150" dirty="0">
                <a:solidFill>
                  <a:srgbClr val="231F20"/>
                </a:solidFill>
                <a:latin typeface="Calibri"/>
                <a:cs typeface="Calibri"/>
              </a:rPr>
              <a:t>SUR LE MESSAGE QUE VOUS AVEZ</a:t>
            </a:r>
            <a:endParaRPr lang="fr-FR" sz="6600" b="1" spc="-150" dirty="0">
              <a:latin typeface="Calibri"/>
              <a:cs typeface="Calibri"/>
            </a:endParaRPr>
          </a:p>
          <a:p>
            <a:pPr marR="5080" algn="r">
              <a:lnSpc>
                <a:spcPts val="7255"/>
              </a:lnSpc>
            </a:pPr>
            <a:r>
              <a:rPr lang="fr-FR" sz="6600" b="1" spc="-150" dirty="0">
                <a:solidFill>
                  <a:srgbClr val="231F20"/>
                </a:solidFill>
                <a:latin typeface="Calibri"/>
                <a:cs typeface="Calibri"/>
              </a:rPr>
              <a:t>REÇU ?</a:t>
            </a:r>
            <a:endParaRPr lang="fr-FR" sz="6600" b="1" spc="-150" dirty="0">
              <a:latin typeface="Calibri"/>
              <a:cs typeface="Calibri"/>
            </a:endParaRPr>
          </a:p>
        </p:txBody>
      </p:sp>
      <p:sp>
        <p:nvSpPr>
          <p:cNvPr id="3" name="object 3"/>
          <p:cNvSpPr txBox="1"/>
          <p:nvPr/>
        </p:nvSpPr>
        <p:spPr>
          <a:xfrm>
            <a:off x="9097464" y="1918224"/>
            <a:ext cx="8803186" cy="8394606"/>
          </a:xfrm>
          <a:prstGeom prst="rect">
            <a:avLst/>
          </a:prstGeom>
        </p:spPr>
        <p:txBody>
          <a:bodyPr vert="horz" wrap="square" lIns="0" tIns="15240" rIns="0" bIns="0" rtlCol="0">
            <a:spAutoFit/>
          </a:bodyPr>
          <a:lstStyle/>
          <a:p>
            <a:pPr marL="12700">
              <a:lnSpc>
                <a:spcPts val="2760"/>
              </a:lnSpc>
              <a:spcBef>
                <a:spcPts val="120"/>
              </a:spcBef>
            </a:pPr>
            <a:r>
              <a:rPr sz="2450" b="1" spc="65" dirty="0">
                <a:solidFill>
                  <a:srgbClr val="231F20"/>
                </a:solidFill>
                <a:latin typeface="Calibri"/>
                <a:cs typeface="Calibri"/>
              </a:rPr>
              <a:t>N’ayez</a:t>
            </a:r>
            <a:r>
              <a:rPr sz="2450" b="1" spc="25" dirty="0">
                <a:solidFill>
                  <a:srgbClr val="231F20"/>
                </a:solidFill>
                <a:latin typeface="Calibri"/>
                <a:cs typeface="Calibri"/>
              </a:rPr>
              <a:t> </a:t>
            </a:r>
            <a:r>
              <a:rPr sz="2450" b="1" spc="75" dirty="0">
                <a:solidFill>
                  <a:srgbClr val="231F20"/>
                </a:solidFill>
                <a:latin typeface="Calibri"/>
                <a:cs typeface="Calibri"/>
              </a:rPr>
              <a:t>pas</a:t>
            </a:r>
            <a:r>
              <a:rPr sz="2450" b="1" spc="30" dirty="0">
                <a:solidFill>
                  <a:srgbClr val="231F20"/>
                </a:solidFill>
                <a:latin typeface="Calibri"/>
                <a:cs typeface="Calibri"/>
              </a:rPr>
              <a:t> </a:t>
            </a:r>
            <a:r>
              <a:rPr sz="2450" b="1" spc="55" dirty="0">
                <a:solidFill>
                  <a:srgbClr val="231F20"/>
                </a:solidFill>
                <a:latin typeface="Calibri"/>
                <a:cs typeface="Calibri"/>
              </a:rPr>
              <a:t>peur</a:t>
            </a:r>
            <a:r>
              <a:rPr sz="2450" b="1" spc="30" dirty="0">
                <a:solidFill>
                  <a:srgbClr val="231F20"/>
                </a:solidFill>
                <a:latin typeface="Calibri"/>
                <a:cs typeface="Calibri"/>
              </a:rPr>
              <a:t> </a:t>
            </a:r>
            <a:r>
              <a:rPr sz="2450" b="1" dirty="0">
                <a:solidFill>
                  <a:srgbClr val="231F20"/>
                </a:solidFill>
                <a:latin typeface="Calibri"/>
                <a:cs typeface="Calibri"/>
              </a:rPr>
              <a:t>!</a:t>
            </a:r>
            <a:r>
              <a:rPr sz="2450" b="1" spc="35" dirty="0">
                <a:solidFill>
                  <a:srgbClr val="231F20"/>
                </a:solidFill>
                <a:latin typeface="Calibri"/>
                <a:cs typeface="Calibri"/>
              </a:rPr>
              <a:t> </a:t>
            </a:r>
            <a:r>
              <a:rPr sz="2450" dirty="0">
                <a:solidFill>
                  <a:srgbClr val="231F20"/>
                </a:solidFill>
                <a:latin typeface="Calibri"/>
                <a:cs typeface="Calibri"/>
              </a:rPr>
              <a:t>Vous</a:t>
            </a:r>
            <a:r>
              <a:rPr sz="2450" spc="25" dirty="0">
                <a:solidFill>
                  <a:srgbClr val="231F20"/>
                </a:solidFill>
                <a:latin typeface="Calibri"/>
                <a:cs typeface="Calibri"/>
              </a:rPr>
              <a:t> </a:t>
            </a:r>
            <a:r>
              <a:rPr sz="2450" dirty="0">
                <a:solidFill>
                  <a:srgbClr val="231F20"/>
                </a:solidFill>
                <a:latin typeface="Calibri"/>
                <a:cs typeface="Calibri"/>
              </a:rPr>
              <a:t>n’avez</a:t>
            </a:r>
            <a:r>
              <a:rPr sz="2450" spc="25" dirty="0">
                <a:solidFill>
                  <a:srgbClr val="231F20"/>
                </a:solidFill>
                <a:latin typeface="Calibri"/>
                <a:cs typeface="Calibri"/>
              </a:rPr>
              <a:t> </a:t>
            </a:r>
            <a:r>
              <a:rPr sz="2450" spc="90" dirty="0">
                <a:solidFill>
                  <a:srgbClr val="231F20"/>
                </a:solidFill>
                <a:latin typeface="Calibri"/>
                <a:cs typeface="Calibri"/>
              </a:rPr>
              <a:t>sans</a:t>
            </a:r>
            <a:r>
              <a:rPr sz="2450" spc="25" dirty="0">
                <a:solidFill>
                  <a:srgbClr val="231F20"/>
                </a:solidFill>
                <a:latin typeface="Calibri"/>
                <a:cs typeface="Calibri"/>
              </a:rPr>
              <a:t> </a:t>
            </a:r>
            <a:r>
              <a:rPr sz="2450" dirty="0">
                <a:solidFill>
                  <a:srgbClr val="231F20"/>
                </a:solidFill>
                <a:latin typeface="Calibri"/>
                <a:cs typeface="Calibri"/>
              </a:rPr>
              <a:t>doute</a:t>
            </a:r>
            <a:r>
              <a:rPr sz="2450" spc="30" dirty="0">
                <a:solidFill>
                  <a:srgbClr val="231F20"/>
                </a:solidFill>
                <a:latin typeface="Calibri"/>
                <a:cs typeface="Calibri"/>
              </a:rPr>
              <a:t> </a:t>
            </a:r>
            <a:r>
              <a:rPr sz="2450" spc="70" dirty="0">
                <a:solidFill>
                  <a:srgbClr val="231F20"/>
                </a:solidFill>
                <a:latin typeface="Calibri"/>
                <a:cs typeface="Calibri"/>
              </a:rPr>
              <a:t>rien</a:t>
            </a:r>
            <a:r>
              <a:rPr sz="2450" spc="30" dirty="0">
                <a:solidFill>
                  <a:srgbClr val="231F20"/>
                </a:solidFill>
                <a:latin typeface="Calibri"/>
                <a:cs typeface="Calibri"/>
              </a:rPr>
              <a:t> </a:t>
            </a:r>
            <a:r>
              <a:rPr sz="2450" dirty="0">
                <a:solidFill>
                  <a:srgbClr val="231F20"/>
                </a:solidFill>
                <a:latin typeface="Calibri"/>
                <a:cs typeface="Calibri"/>
              </a:rPr>
              <a:t>de</a:t>
            </a:r>
            <a:r>
              <a:rPr sz="2450" spc="30" dirty="0">
                <a:solidFill>
                  <a:srgbClr val="231F20"/>
                </a:solidFill>
                <a:latin typeface="Calibri"/>
                <a:cs typeface="Calibri"/>
              </a:rPr>
              <a:t> </a:t>
            </a:r>
            <a:r>
              <a:rPr sz="2450" spc="-10" dirty="0">
                <a:solidFill>
                  <a:srgbClr val="231F20"/>
                </a:solidFill>
                <a:latin typeface="Calibri"/>
                <a:cs typeface="Calibri"/>
              </a:rPr>
              <a:t>compromettant</a:t>
            </a:r>
            <a:endParaRPr sz="2450" dirty="0">
              <a:latin typeface="Calibri"/>
              <a:cs typeface="Calibri"/>
            </a:endParaRPr>
          </a:p>
          <a:p>
            <a:pPr marL="12700">
              <a:lnSpc>
                <a:spcPts val="2760"/>
              </a:lnSpc>
            </a:pPr>
            <a:r>
              <a:rPr sz="2450" spc="80" dirty="0">
                <a:solidFill>
                  <a:srgbClr val="231F20"/>
                </a:solidFill>
                <a:latin typeface="Calibri"/>
                <a:cs typeface="Calibri"/>
              </a:rPr>
              <a:t>à</a:t>
            </a:r>
            <a:r>
              <a:rPr sz="2450" spc="65" dirty="0">
                <a:solidFill>
                  <a:srgbClr val="231F20"/>
                </a:solidFill>
                <a:latin typeface="Calibri"/>
                <a:cs typeface="Calibri"/>
              </a:rPr>
              <a:t> </a:t>
            </a:r>
            <a:r>
              <a:rPr sz="2450" dirty="0">
                <a:solidFill>
                  <a:srgbClr val="231F20"/>
                </a:solidFill>
                <a:latin typeface="Calibri"/>
                <a:cs typeface="Calibri"/>
              </a:rPr>
              <a:t>vous</a:t>
            </a:r>
            <a:r>
              <a:rPr sz="2450" spc="65" dirty="0">
                <a:solidFill>
                  <a:srgbClr val="231F20"/>
                </a:solidFill>
                <a:latin typeface="Calibri"/>
                <a:cs typeface="Calibri"/>
              </a:rPr>
              <a:t> </a:t>
            </a:r>
            <a:r>
              <a:rPr sz="2450" spc="-10" dirty="0">
                <a:solidFill>
                  <a:srgbClr val="231F20"/>
                </a:solidFill>
                <a:latin typeface="Calibri"/>
                <a:cs typeface="Calibri"/>
              </a:rPr>
              <a:t>reprocher</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N’ouvrez</a:t>
            </a:r>
            <a:r>
              <a:rPr sz="2450" b="1" spc="45" dirty="0">
                <a:solidFill>
                  <a:srgbClr val="231F20"/>
                </a:solidFill>
                <a:latin typeface="Calibri"/>
                <a:cs typeface="Calibri"/>
              </a:rPr>
              <a:t> </a:t>
            </a:r>
            <a:r>
              <a:rPr sz="2450" b="1" spc="75" dirty="0">
                <a:solidFill>
                  <a:srgbClr val="231F20"/>
                </a:solidFill>
                <a:latin typeface="Calibri"/>
                <a:cs typeface="Calibri"/>
              </a:rPr>
              <a:t>pas</a:t>
            </a:r>
            <a:r>
              <a:rPr sz="2450" b="1" spc="50"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100" dirty="0">
                <a:solidFill>
                  <a:srgbClr val="231F20"/>
                </a:solidFill>
                <a:latin typeface="Calibri"/>
                <a:cs typeface="Calibri"/>
              </a:rPr>
              <a:t>liens</a:t>
            </a:r>
            <a:r>
              <a:rPr sz="2450" b="1" spc="45" dirty="0">
                <a:solidFill>
                  <a:srgbClr val="231F20"/>
                </a:solidFill>
                <a:latin typeface="Calibri"/>
                <a:cs typeface="Calibri"/>
              </a:rPr>
              <a:t> </a:t>
            </a:r>
            <a:r>
              <a:rPr sz="2450" b="1" dirty="0">
                <a:solidFill>
                  <a:srgbClr val="231F20"/>
                </a:solidFill>
                <a:latin typeface="Calibri"/>
                <a:cs typeface="Calibri"/>
              </a:rPr>
              <a:t>ou</a:t>
            </a:r>
            <a:r>
              <a:rPr sz="2450" b="1" spc="45"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70" dirty="0">
                <a:solidFill>
                  <a:srgbClr val="231F20"/>
                </a:solidFill>
                <a:latin typeface="Calibri"/>
                <a:cs typeface="Calibri"/>
              </a:rPr>
              <a:t>pièces</a:t>
            </a:r>
            <a:r>
              <a:rPr sz="2450" b="1" spc="45" dirty="0">
                <a:solidFill>
                  <a:srgbClr val="231F20"/>
                </a:solidFill>
                <a:latin typeface="Calibri"/>
                <a:cs typeface="Calibri"/>
              </a:rPr>
              <a:t> </a:t>
            </a:r>
            <a:r>
              <a:rPr sz="2450" b="1" spc="75" dirty="0">
                <a:solidFill>
                  <a:srgbClr val="231F20"/>
                </a:solidFill>
                <a:latin typeface="Calibri"/>
                <a:cs typeface="Calibri"/>
              </a:rPr>
              <a:t>jointes</a:t>
            </a:r>
            <a:r>
              <a:rPr sz="2450" b="1" spc="90" dirty="0">
                <a:solidFill>
                  <a:srgbClr val="231F20"/>
                </a:solidFill>
                <a:latin typeface="Calibri"/>
                <a:cs typeface="Calibri"/>
              </a:rPr>
              <a:t> </a:t>
            </a:r>
            <a:r>
              <a:rPr sz="2450" spc="90" dirty="0">
                <a:solidFill>
                  <a:srgbClr val="231F20"/>
                </a:solidFill>
                <a:latin typeface="Calibri"/>
                <a:cs typeface="Calibri"/>
              </a:rPr>
              <a:t>sans</a:t>
            </a:r>
            <a:r>
              <a:rPr sz="2450" spc="40" dirty="0">
                <a:solidFill>
                  <a:srgbClr val="231F20"/>
                </a:solidFill>
                <a:latin typeface="Calibri"/>
                <a:cs typeface="Calibri"/>
              </a:rPr>
              <a:t> </a:t>
            </a:r>
            <a:r>
              <a:rPr sz="2450" dirty="0">
                <a:solidFill>
                  <a:srgbClr val="231F20"/>
                </a:solidFill>
                <a:latin typeface="Calibri"/>
                <a:cs typeface="Calibri"/>
              </a:rPr>
              <a:t>être</a:t>
            </a:r>
            <a:r>
              <a:rPr sz="2450" spc="50" dirty="0">
                <a:solidFill>
                  <a:srgbClr val="231F20"/>
                </a:solidFill>
                <a:latin typeface="Calibri"/>
                <a:cs typeface="Calibri"/>
              </a:rPr>
              <a:t> </a:t>
            </a:r>
            <a:r>
              <a:rPr sz="2450" spc="75" dirty="0">
                <a:solidFill>
                  <a:srgbClr val="231F20"/>
                </a:solidFill>
                <a:latin typeface="Calibri"/>
                <a:cs typeface="Calibri"/>
              </a:rPr>
              <a:t>sûr</a:t>
            </a:r>
            <a:r>
              <a:rPr sz="2450" spc="40" dirty="0">
                <a:solidFill>
                  <a:srgbClr val="231F20"/>
                </a:solidFill>
                <a:latin typeface="Calibri"/>
                <a:cs typeface="Calibri"/>
              </a:rPr>
              <a:t> </a:t>
            </a:r>
            <a:r>
              <a:rPr sz="2450" dirty="0">
                <a:solidFill>
                  <a:srgbClr val="231F20"/>
                </a:solidFill>
                <a:latin typeface="Calibri"/>
                <a:cs typeface="Calibri"/>
              </a:rPr>
              <a:t>de</a:t>
            </a:r>
            <a:r>
              <a:rPr sz="2450" spc="50" dirty="0">
                <a:solidFill>
                  <a:srgbClr val="231F20"/>
                </a:solidFill>
                <a:latin typeface="Calibri"/>
                <a:cs typeface="Calibri"/>
              </a:rPr>
              <a:t> </a:t>
            </a:r>
            <a:r>
              <a:rPr sz="2450" spc="100" dirty="0">
                <a:solidFill>
                  <a:srgbClr val="231F20"/>
                </a:solidFill>
                <a:latin typeface="Calibri"/>
                <a:cs typeface="Calibri"/>
              </a:rPr>
              <a:t>la</a:t>
            </a:r>
            <a:endParaRPr sz="2450" dirty="0">
              <a:latin typeface="Calibri"/>
              <a:cs typeface="Calibri"/>
            </a:endParaRPr>
          </a:p>
          <a:p>
            <a:pPr marL="12700">
              <a:lnSpc>
                <a:spcPts val="2760"/>
              </a:lnSpc>
            </a:pPr>
            <a:r>
              <a:rPr sz="2450" spc="65" dirty="0">
                <a:solidFill>
                  <a:srgbClr val="231F20"/>
                </a:solidFill>
                <a:latin typeface="Calibri"/>
                <a:cs typeface="Calibri"/>
              </a:rPr>
              <a:t>fiabilité</a:t>
            </a:r>
            <a:r>
              <a:rPr sz="2450" spc="5"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55" dirty="0">
                <a:solidFill>
                  <a:srgbClr val="231F20"/>
                </a:solidFill>
                <a:latin typeface="Calibri"/>
                <a:cs typeface="Calibri"/>
              </a:rPr>
              <a:t>son</a:t>
            </a:r>
            <a:r>
              <a:rPr sz="2450" spc="5" dirty="0">
                <a:solidFill>
                  <a:srgbClr val="231F20"/>
                </a:solidFill>
                <a:latin typeface="Calibri"/>
                <a:cs typeface="Calibri"/>
              </a:rPr>
              <a:t> </a:t>
            </a:r>
            <a:r>
              <a:rPr sz="2450" spc="-10" dirty="0">
                <a:solidFill>
                  <a:srgbClr val="231F20"/>
                </a:solidFill>
                <a:latin typeface="Calibri"/>
                <a:cs typeface="Calibri"/>
              </a:rPr>
              <a:t>expéditeur</a:t>
            </a:r>
            <a:endParaRPr sz="2450" dirty="0">
              <a:latin typeface="Calibri"/>
              <a:cs typeface="Calibri"/>
            </a:endParaRPr>
          </a:p>
          <a:p>
            <a:pPr marL="12700" marR="39370">
              <a:lnSpc>
                <a:spcPts val="2580"/>
              </a:lnSpc>
              <a:spcBef>
                <a:spcPts val="2595"/>
              </a:spcBef>
            </a:pPr>
            <a:r>
              <a:rPr sz="2450" b="1" spc="70" dirty="0">
                <a:solidFill>
                  <a:srgbClr val="231F20"/>
                </a:solidFill>
                <a:latin typeface="Calibri"/>
                <a:cs typeface="Calibri"/>
              </a:rPr>
              <a:t>Vérifiez</a:t>
            </a:r>
            <a:r>
              <a:rPr sz="2450" b="1" spc="5" dirty="0">
                <a:solidFill>
                  <a:srgbClr val="231F20"/>
                </a:solidFill>
                <a:latin typeface="Calibri"/>
                <a:cs typeface="Calibri"/>
              </a:rPr>
              <a:t> </a:t>
            </a:r>
            <a:r>
              <a:rPr sz="2450" b="1" spc="70" dirty="0">
                <a:solidFill>
                  <a:srgbClr val="231F20"/>
                </a:solidFill>
                <a:latin typeface="Calibri"/>
                <a:cs typeface="Calibri"/>
              </a:rPr>
              <a:t>l’adresse</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50" dirty="0">
                <a:solidFill>
                  <a:srgbClr val="231F20"/>
                </a:solidFill>
                <a:latin typeface="Calibri"/>
                <a:cs typeface="Calibri"/>
              </a:rPr>
              <a:t>l’expéditeur</a:t>
            </a:r>
            <a:r>
              <a:rPr sz="2450" b="1" spc="25" dirty="0">
                <a:solidFill>
                  <a:srgbClr val="231F20"/>
                </a:solidFill>
                <a:latin typeface="Calibri"/>
                <a:cs typeface="Calibri"/>
              </a:rPr>
              <a:t> </a:t>
            </a:r>
            <a:r>
              <a:rPr sz="2450" dirty="0">
                <a:solidFill>
                  <a:srgbClr val="231F20"/>
                </a:solidFill>
                <a:latin typeface="Calibri"/>
                <a:cs typeface="Calibri"/>
              </a:rPr>
              <a:t>:</a:t>
            </a:r>
            <a:r>
              <a:rPr sz="2450" spc="10" dirty="0">
                <a:solidFill>
                  <a:srgbClr val="231F20"/>
                </a:solidFill>
                <a:latin typeface="Calibri"/>
                <a:cs typeface="Calibri"/>
              </a:rPr>
              <a:t> </a:t>
            </a:r>
            <a:r>
              <a:rPr sz="2450" spc="65" dirty="0">
                <a:solidFill>
                  <a:srgbClr val="231F20"/>
                </a:solidFill>
                <a:latin typeface="Calibri"/>
                <a:cs typeface="Calibri"/>
              </a:rPr>
              <a:t>contactez-</a:t>
            </a:r>
            <a:r>
              <a:rPr sz="2450" spc="55" dirty="0">
                <a:solidFill>
                  <a:srgbClr val="231F20"/>
                </a:solidFill>
                <a:latin typeface="Calibri"/>
                <a:cs typeface="Calibri"/>
              </a:rPr>
              <a:t>le</a:t>
            </a:r>
            <a:r>
              <a:rPr sz="2450" spc="15" dirty="0">
                <a:solidFill>
                  <a:srgbClr val="231F20"/>
                </a:solidFill>
                <a:latin typeface="Calibri"/>
                <a:cs typeface="Calibri"/>
              </a:rPr>
              <a:t> </a:t>
            </a:r>
            <a:r>
              <a:rPr sz="2450" spc="50" dirty="0">
                <a:solidFill>
                  <a:srgbClr val="231F20"/>
                </a:solidFill>
                <a:latin typeface="Calibri"/>
                <a:cs typeface="Calibri"/>
              </a:rPr>
              <a:t>par</a:t>
            </a:r>
            <a:r>
              <a:rPr sz="2450" spc="5" dirty="0">
                <a:solidFill>
                  <a:srgbClr val="231F20"/>
                </a:solidFill>
                <a:latin typeface="Calibri"/>
                <a:cs typeface="Calibri"/>
              </a:rPr>
              <a:t> </a:t>
            </a:r>
            <a:r>
              <a:rPr sz="2450" spc="60" dirty="0">
                <a:solidFill>
                  <a:srgbClr val="231F20"/>
                </a:solidFill>
                <a:latin typeface="Calibri"/>
                <a:cs typeface="Calibri"/>
              </a:rPr>
              <a:t>un</a:t>
            </a:r>
            <a:r>
              <a:rPr sz="2450" spc="10" dirty="0">
                <a:solidFill>
                  <a:srgbClr val="231F20"/>
                </a:solidFill>
                <a:latin typeface="Calibri"/>
                <a:cs typeface="Calibri"/>
              </a:rPr>
              <a:t> </a:t>
            </a:r>
            <a:r>
              <a:rPr sz="2450" spc="-10" dirty="0">
                <a:solidFill>
                  <a:srgbClr val="231F20"/>
                </a:solidFill>
                <a:latin typeface="Calibri"/>
                <a:cs typeface="Calibri"/>
              </a:rPr>
              <a:t>autre </a:t>
            </a:r>
            <a:r>
              <a:rPr sz="2450" spc="80" dirty="0">
                <a:solidFill>
                  <a:srgbClr val="231F20"/>
                </a:solidFill>
                <a:latin typeface="Calibri"/>
                <a:cs typeface="Calibri"/>
              </a:rPr>
              <a:t>canal.</a:t>
            </a:r>
            <a:r>
              <a:rPr sz="2450" spc="25" dirty="0">
                <a:solidFill>
                  <a:srgbClr val="231F20"/>
                </a:solidFill>
                <a:latin typeface="Calibri"/>
                <a:cs typeface="Calibri"/>
              </a:rPr>
              <a:t> </a:t>
            </a:r>
            <a:r>
              <a:rPr sz="2450" spc="65" dirty="0">
                <a:solidFill>
                  <a:srgbClr val="231F20"/>
                </a:solidFill>
                <a:latin typeface="Calibri"/>
                <a:cs typeface="Calibri"/>
              </a:rPr>
              <a:t>Un</a:t>
            </a:r>
            <a:r>
              <a:rPr sz="2450" spc="30" dirty="0">
                <a:solidFill>
                  <a:srgbClr val="231F20"/>
                </a:solidFill>
                <a:latin typeface="Calibri"/>
                <a:cs typeface="Calibri"/>
              </a:rPr>
              <a:t> </a:t>
            </a:r>
            <a:r>
              <a:rPr sz="2450" spc="60" dirty="0">
                <a:solidFill>
                  <a:srgbClr val="231F20"/>
                </a:solidFill>
                <a:latin typeface="Calibri"/>
                <a:cs typeface="Calibri"/>
              </a:rPr>
              <a:t>organisme</a:t>
            </a:r>
            <a:r>
              <a:rPr sz="2450" spc="30" dirty="0">
                <a:solidFill>
                  <a:srgbClr val="231F20"/>
                </a:solidFill>
                <a:latin typeface="Calibri"/>
                <a:cs typeface="Calibri"/>
              </a:rPr>
              <a:t> </a:t>
            </a:r>
            <a:r>
              <a:rPr sz="2450" spc="65" dirty="0">
                <a:solidFill>
                  <a:srgbClr val="231F20"/>
                </a:solidFill>
                <a:latin typeface="Calibri"/>
                <a:cs typeface="Calibri"/>
              </a:rPr>
              <a:t>officiel</a:t>
            </a:r>
            <a:r>
              <a:rPr sz="2450" spc="35" dirty="0">
                <a:solidFill>
                  <a:srgbClr val="231F20"/>
                </a:solidFill>
                <a:latin typeface="Calibri"/>
                <a:cs typeface="Calibri"/>
              </a:rPr>
              <a:t> </a:t>
            </a:r>
            <a:r>
              <a:rPr sz="2450" spc="65" dirty="0">
                <a:solidFill>
                  <a:srgbClr val="231F20"/>
                </a:solidFill>
                <a:latin typeface="Calibri"/>
                <a:cs typeface="Calibri"/>
              </a:rPr>
              <a:t>aura</a:t>
            </a:r>
            <a:r>
              <a:rPr sz="2450" spc="30" dirty="0">
                <a:solidFill>
                  <a:srgbClr val="231F20"/>
                </a:solidFill>
                <a:latin typeface="Calibri"/>
                <a:cs typeface="Calibri"/>
              </a:rPr>
              <a:t> </a:t>
            </a:r>
            <a:r>
              <a:rPr sz="2450" dirty="0">
                <a:solidFill>
                  <a:srgbClr val="231F20"/>
                </a:solidFill>
                <a:latin typeface="Calibri"/>
                <a:cs typeface="Calibri"/>
              </a:rPr>
              <a:t>presque</a:t>
            </a:r>
            <a:r>
              <a:rPr sz="2450" spc="35" dirty="0">
                <a:solidFill>
                  <a:srgbClr val="231F20"/>
                </a:solidFill>
                <a:latin typeface="Calibri"/>
                <a:cs typeface="Calibri"/>
              </a:rPr>
              <a:t> </a:t>
            </a:r>
            <a:r>
              <a:rPr sz="2450" spc="45" dirty="0">
                <a:solidFill>
                  <a:srgbClr val="231F20"/>
                </a:solidFill>
                <a:latin typeface="Calibri"/>
                <a:cs typeface="Calibri"/>
              </a:rPr>
              <a:t>systématiquement</a:t>
            </a:r>
            <a:r>
              <a:rPr sz="2450" spc="35" dirty="0">
                <a:solidFill>
                  <a:srgbClr val="231F20"/>
                </a:solidFill>
                <a:latin typeface="Calibri"/>
                <a:cs typeface="Calibri"/>
              </a:rPr>
              <a:t> </a:t>
            </a:r>
            <a:r>
              <a:rPr sz="2450" spc="-25" dirty="0">
                <a:solidFill>
                  <a:srgbClr val="231F20"/>
                </a:solidFill>
                <a:latin typeface="Calibri"/>
                <a:cs typeface="Calibri"/>
              </a:rPr>
              <a:t>une </a:t>
            </a:r>
            <a:r>
              <a:rPr sz="2450" spc="50" dirty="0">
                <a:solidFill>
                  <a:srgbClr val="231F20"/>
                </a:solidFill>
                <a:latin typeface="Calibri"/>
                <a:cs typeface="Calibri"/>
              </a:rPr>
              <a:t>adresse</a:t>
            </a:r>
            <a:r>
              <a:rPr sz="2450" spc="235" dirty="0">
                <a:solidFill>
                  <a:srgbClr val="231F20"/>
                </a:solidFill>
                <a:latin typeface="Calibri"/>
                <a:cs typeface="Calibri"/>
              </a:rPr>
              <a:t> </a:t>
            </a:r>
            <a:r>
              <a:rPr sz="2450" spc="90" dirty="0">
                <a:solidFill>
                  <a:srgbClr val="231F20"/>
                </a:solidFill>
                <a:latin typeface="Calibri"/>
                <a:cs typeface="Calibri"/>
              </a:rPr>
              <a:t>mail</a:t>
            </a:r>
            <a:r>
              <a:rPr sz="2450" spc="229" dirty="0">
                <a:solidFill>
                  <a:srgbClr val="231F20"/>
                </a:solidFill>
                <a:latin typeface="Calibri"/>
                <a:cs typeface="Calibri"/>
              </a:rPr>
              <a:t> </a:t>
            </a:r>
            <a:r>
              <a:rPr sz="2450" dirty="0">
                <a:solidFill>
                  <a:srgbClr val="231F20"/>
                </a:solidFill>
                <a:latin typeface="Calibri"/>
                <a:cs typeface="Calibri"/>
              </a:rPr>
              <a:t>de</a:t>
            </a:r>
            <a:r>
              <a:rPr sz="2450" spc="235" dirty="0">
                <a:solidFill>
                  <a:srgbClr val="231F20"/>
                </a:solidFill>
                <a:latin typeface="Calibri"/>
                <a:cs typeface="Calibri"/>
              </a:rPr>
              <a:t> </a:t>
            </a:r>
            <a:r>
              <a:rPr sz="2450" dirty="0">
                <a:solidFill>
                  <a:srgbClr val="231F20"/>
                </a:solidFill>
                <a:latin typeface="Calibri"/>
                <a:cs typeface="Calibri"/>
              </a:rPr>
              <a:t>type</a:t>
            </a:r>
            <a:r>
              <a:rPr sz="2450" spc="229" dirty="0">
                <a:solidFill>
                  <a:srgbClr val="231F20"/>
                </a:solidFill>
                <a:latin typeface="Calibri"/>
                <a:cs typeface="Calibri"/>
              </a:rPr>
              <a:t> </a:t>
            </a:r>
            <a:r>
              <a:rPr sz="2450" spc="50" dirty="0">
                <a:solidFill>
                  <a:srgbClr val="231F20"/>
                </a:solidFill>
                <a:latin typeface="Calibri"/>
                <a:cs typeface="Calibri"/>
              </a:rPr>
              <a:t>“</a:t>
            </a:r>
            <a:r>
              <a:rPr sz="2450" spc="50" dirty="0">
                <a:solidFill>
                  <a:srgbClr val="231F20"/>
                </a:solidFill>
                <a:latin typeface="Calibri"/>
                <a:cs typeface="Calibri"/>
                <a:hlinkClick r:id="rId2"/>
              </a:rPr>
              <a:t>ne-</a:t>
            </a:r>
            <a:r>
              <a:rPr sz="2450" spc="70" dirty="0">
                <a:solidFill>
                  <a:srgbClr val="231F20"/>
                </a:solidFill>
                <a:latin typeface="Calibri"/>
                <a:cs typeface="Calibri"/>
                <a:hlinkClick r:id="rId2"/>
              </a:rPr>
              <a:t>pas-</a:t>
            </a:r>
            <a:r>
              <a:rPr sz="2450" spc="-10" dirty="0">
                <a:solidFill>
                  <a:srgbClr val="231F20"/>
                </a:solidFill>
                <a:latin typeface="Calibri"/>
                <a:cs typeface="Calibri"/>
                <a:hlinkClick r:id="rId2"/>
              </a:rPr>
              <a:t>repondre@ministere.gouv.fr”</a:t>
            </a:r>
            <a:endParaRPr sz="2450" dirty="0">
              <a:latin typeface="Calibri"/>
              <a:cs typeface="Calibri"/>
            </a:endParaRPr>
          </a:p>
          <a:p>
            <a:pPr marL="12700">
              <a:lnSpc>
                <a:spcPts val="2760"/>
              </a:lnSpc>
              <a:spcBef>
                <a:spcPts val="2175"/>
              </a:spcBef>
            </a:pPr>
            <a:r>
              <a:rPr sz="2450" b="1" spc="65" dirty="0">
                <a:solidFill>
                  <a:srgbClr val="231F20"/>
                </a:solidFill>
                <a:latin typeface="Calibri"/>
                <a:cs typeface="Calibri"/>
              </a:rPr>
              <a:t>Ne</a:t>
            </a:r>
            <a:r>
              <a:rPr sz="2450" b="1" spc="30" dirty="0">
                <a:solidFill>
                  <a:srgbClr val="231F20"/>
                </a:solidFill>
                <a:latin typeface="Calibri"/>
                <a:cs typeface="Calibri"/>
              </a:rPr>
              <a:t> </a:t>
            </a:r>
            <a:r>
              <a:rPr sz="2450" b="1" dirty="0">
                <a:solidFill>
                  <a:srgbClr val="231F20"/>
                </a:solidFill>
                <a:latin typeface="Calibri"/>
                <a:cs typeface="Calibri"/>
              </a:rPr>
              <a:t>répondez</a:t>
            </a:r>
            <a:r>
              <a:rPr sz="2450" b="1" spc="55" dirty="0">
                <a:solidFill>
                  <a:srgbClr val="231F20"/>
                </a:solidFill>
                <a:latin typeface="Calibri"/>
                <a:cs typeface="Calibri"/>
              </a:rPr>
              <a:t> </a:t>
            </a:r>
            <a:r>
              <a:rPr sz="2450" b="1" spc="90" dirty="0">
                <a:solidFill>
                  <a:srgbClr val="231F20"/>
                </a:solidFill>
                <a:latin typeface="Calibri"/>
                <a:cs typeface="Calibri"/>
              </a:rPr>
              <a:t>à</a:t>
            </a:r>
            <a:r>
              <a:rPr sz="2450" b="1" spc="45" dirty="0">
                <a:solidFill>
                  <a:srgbClr val="231F20"/>
                </a:solidFill>
                <a:latin typeface="Calibri"/>
                <a:cs typeface="Calibri"/>
              </a:rPr>
              <a:t> </a:t>
            </a:r>
            <a:r>
              <a:rPr sz="2450" b="1" spc="75" dirty="0">
                <a:solidFill>
                  <a:srgbClr val="231F20"/>
                </a:solidFill>
                <a:latin typeface="Calibri"/>
                <a:cs typeface="Calibri"/>
              </a:rPr>
              <a:t>aucun</a:t>
            </a:r>
            <a:r>
              <a:rPr sz="2450" b="1" spc="50" dirty="0">
                <a:solidFill>
                  <a:srgbClr val="231F20"/>
                </a:solidFill>
                <a:latin typeface="Calibri"/>
                <a:cs typeface="Calibri"/>
              </a:rPr>
              <a:t> </a:t>
            </a:r>
            <a:r>
              <a:rPr sz="2450" b="1" spc="125" dirty="0">
                <a:solidFill>
                  <a:srgbClr val="231F20"/>
                </a:solidFill>
                <a:latin typeface="Calibri"/>
                <a:cs typeface="Calibri"/>
              </a:rPr>
              <a:t>mail</a:t>
            </a:r>
            <a:r>
              <a:rPr sz="2450" b="1" spc="45" dirty="0">
                <a:solidFill>
                  <a:srgbClr val="231F20"/>
                </a:solidFill>
                <a:latin typeface="Calibri"/>
                <a:cs typeface="Calibri"/>
              </a:rPr>
              <a:t> </a:t>
            </a:r>
            <a:r>
              <a:rPr sz="2450" b="1" spc="80" dirty="0">
                <a:solidFill>
                  <a:srgbClr val="231F20"/>
                </a:solidFill>
                <a:latin typeface="Calibri"/>
                <a:cs typeface="Calibri"/>
              </a:rPr>
              <a:t>suspect</a:t>
            </a:r>
            <a:r>
              <a:rPr sz="2450" b="1" spc="65" dirty="0">
                <a:solidFill>
                  <a:srgbClr val="231F20"/>
                </a:solidFill>
                <a:latin typeface="Calibri"/>
                <a:cs typeface="Calibri"/>
              </a:rPr>
              <a:t> </a:t>
            </a:r>
            <a:r>
              <a:rPr sz="2450" dirty="0">
                <a:solidFill>
                  <a:srgbClr val="231F20"/>
                </a:solidFill>
                <a:latin typeface="Calibri"/>
                <a:cs typeface="Calibri"/>
              </a:rPr>
              <a:t>ou</a:t>
            </a:r>
            <a:r>
              <a:rPr sz="2450" spc="45" dirty="0">
                <a:solidFill>
                  <a:srgbClr val="231F20"/>
                </a:solidFill>
                <a:latin typeface="Calibri"/>
                <a:cs typeface="Calibri"/>
              </a:rPr>
              <a:t> </a:t>
            </a:r>
            <a:r>
              <a:rPr sz="2450" spc="80" dirty="0">
                <a:solidFill>
                  <a:srgbClr val="231F20"/>
                </a:solidFill>
                <a:latin typeface="Calibri"/>
                <a:cs typeface="Calibri"/>
              </a:rPr>
              <a:t>à</a:t>
            </a:r>
            <a:r>
              <a:rPr sz="2450" spc="50" dirty="0">
                <a:solidFill>
                  <a:srgbClr val="231F20"/>
                </a:solidFill>
                <a:latin typeface="Calibri"/>
                <a:cs typeface="Calibri"/>
              </a:rPr>
              <a:t> </a:t>
            </a:r>
            <a:r>
              <a:rPr sz="2450" dirty="0">
                <a:solidFill>
                  <a:srgbClr val="231F20"/>
                </a:solidFill>
                <a:latin typeface="Calibri"/>
                <a:cs typeface="Calibri"/>
              </a:rPr>
              <a:t>du</a:t>
            </a:r>
            <a:r>
              <a:rPr sz="2450" spc="55" dirty="0">
                <a:solidFill>
                  <a:srgbClr val="231F20"/>
                </a:solidFill>
                <a:latin typeface="Calibri"/>
                <a:cs typeface="Calibri"/>
              </a:rPr>
              <a:t> </a:t>
            </a:r>
            <a:r>
              <a:rPr sz="2450" b="1" spc="75" dirty="0">
                <a:solidFill>
                  <a:srgbClr val="231F20"/>
                </a:solidFill>
                <a:latin typeface="Calibri"/>
                <a:cs typeface="Calibri"/>
              </a:rPr>
              <a:t>chantage</a:t>
            </a:r>
            <a:r>
              <a:rPr sz="2450" spc="45" dirty="0">
                <a:solidFill>
                  <a:srgbClr val="231F20"/>
                </a:solidFill>
                <a:latin typeface="Calibri"/>
                <a:cs typeface="Calibri"/>
              </a:rPr>
              <a:t> </a:t>
            </a:r>
            <a:r>
              <a:rPr sz="2450" dirty="0">
                <a:solidFill>
                  <a:srgbClr val="231F20"/>
                </a:solidFill>
                <a:latin typeface="Calibri"/>
                <a:cs typeface="Calibri"/>
              </a:rPr>
              <a:t>pour</a:t>
            </a:r>
            <a:r>
              <a:rPr sz="2450" spc="50" dirty="0">
                <a:solidFill>
                  <a:srgbClr val="231F20"/>
                </a:solidFill>
                <a:latin typeface="Calibri"/>
                <a:cs typeface="Calibri"/>
              </a:rPr>
              <a:t> </a:t>
            </a:r>
            <a:r>
              <a:rPr sz="2450" dirty="0">
                <a:solidFill>
                  <a:srgbClr val="231F20"/>
                </a:solidFill>
                <a:latin typeface="Calibri"/>
                <a:cs typeface="Calibri"/>
              </a:rPr>
              <a:t>ne</a:t>
            </a:r>
            <a:r>
              <a:rPr sz="2450" spc="50" dirty="0">
                <a:solidFill>
                  <a:srgbClr val="231F20"/>
                </a:solidFill>
                <a:latin typeface="Calibri"/>
                <a:cs typeface="Calibri"/>
              </a:rPr>
              <a:t> </a:t>
            </a:r>
            <a:r>
              <a:rPr sz="2450" spc="35" dirty="0">
                <a:solidFill>
                  <a:srgbClr val="231F20"/>
                </a:solidFill>
                <a:latin typeface="Calibri"/>
                <a:cs typeface="Calibri"/>
              </a:rPr>
              <a:t>pas</a:t>
            </a:r>
            <a:endParaRPr sz="2450" dirty="0">
              <a:latin typeface="Calibri"/>
              <a:cs typeface="Calibri"/>
            </a:endParaRPr>
          </a:p>
          <a:p>
            <a:pPr marL="12700">
              <a:lnSpc>
                <a:spcPts val="2760"/>
              </a:lnSpc>
            </a:pPr>
            <a:r>
              <a:rPr sz="2450" dirty="0">
                <a:solidFill>
                  <a:srgbClr val="231F20"/>
                </a:solidFill>
                <a:latin typeface="Calibri"/>
                <a:cs typeface="Calibri"/>
              </a:rPr>
              <a:t>montrer</a:t>
            </a:r>
            <a:r>
              <a:rPr sz="2450" spc="120" dirty="0">
                <a:solidFill>
                  <a:srgbClr val="231F20"/>
                </a:solidFill>
                <a:latin typeface="Calibri"/>
                <a:cs typeface="Calibri"/>
              </a:rPr>
              <a:t> </a:t>
            </a:r>
            <a:r>
              <a:rPr sz="2450" spc="80" dirty="0">
                <a:solidFill>
                  <a:srgbClr val="231F20"/>
                </a:solidFill>
                <a:latin typeface="Calibri"/>
                <a:cs typeface="Calibri"/>
              </a:rPr>
              <a:t>à</a:t>
            </a:r>
            <a:r>
              <a:rPr sz="2450" spc="120" dirty="0">
                <a:solidFill>
                  <a:srgbClr val="231F20"/>
                </a:solidFill>
                <a:latin typeface="Calibri"/>
                <a:cs typeface="Calibri"/>
              </a:rPr>
              <a:t> </a:t>
            </a:r>
            <a:r>
              <a:rPr sz="2450" dirty="0">
                <a:solidFill>
                  <a:srgbClr val="231F20"/>
                </a:solidFill>
                <a:latin typeface="Calibri"/>
                <a:cs typeface="Calibri"/>
              </a:rPr>
              <a:t>l’expéditeur</a:t>
            </a:r>
            <a:r>
              <a:rPr sz="2450" spc="125" dirty="0">
                <a:solidFill>
                  <a:srgbClr val="231F20"/>
                </a:solidFill>
                <a:latin typeface="Calibri"/>
                <a:cs typeface="Calibri"/>
              </a:rPr>
              <a:t> </a:t>
            </a:r>
            <a:r>
              <a:rPr sz="2450" dirty="0">
                <a:solidFill>
                  <a:srgbClr val="231F20"/>
                </a:solidFill>
                <a:latin typeface="Calibri"/>
                <a:cs typeface="Calibri"/>
              </a:rPr>
              <a:t>que</a:t>
            </a:r>
            <a:r>
              <a:rPr sz="2450" spc="120" dirty="0">
                <a:solidFill>
                  <a:srgbClr val="231F20"/>
                </a:solidFill>
                <a:latin typeface="Calibri"/>
                <a:cs typeface="Calibri"/>
              </a:rPr>
              <a:t> </a:t>
            </a:r>
            <a:r>
              <a:rPr sz="2450" dirty="0">
                <a:solidFill>
                  <a:srgbClr val="231F20"/>
                </a:solidFill>
                <a:latin typeface="Calibri"/>
                <a:cs typeface="Calibri"/>
              </a:rPr>
              <a:t>vous</a:t>
            </a:r>
            <a:r>
              <a:rPr sz="2450" spc="114" dirty="0">
                <a:solidFill>
                  <a:srgbClr val="231F20"/>
                </a:solidFill>
                <a:latin typeface="Calibri"/>
                <a:cs typeface="Calibri"/>
              </a:rPr>
              <a:t> </a:t>
            </a:r>
            <a:r>
              <a:rPr sz="2450" dirty="0">
                <a:solidFill>
                  <a:srgbClr val="231F20"/>
                </a:solidFill>
                <a:latin typeface="Calibri"/>
                <a:cs typeface="Calibri"/>
              </a:rPr>
              <a:t>êtes</a:t>
            </a:r>
            <a:r>
              <a:rPr sz="2450" spc="120" dirty="0">
                <a:solidFill>
                  <a:srgbClr val="231F20"/>
                </a:solidFill>
                <a:latin typeface="Calibri"/>
                <a:cs typeface="Calibri"/>
              </a:rPr>
              <a:t> </a:t>
            </a:r>
            <a:r>
              <a:rPr sz="2450" spc="50" dirty="0">
                <a:solidFill>
                  <a:srgbClr val="231F20"/>
                </a:solidFill>
                <a:latin typeface="Calibri"/>
                <a:cs typeface="Calibri"/>
              </a:rPr>
              <a:t>réceptif</a:t>
            </a:r>
            <a:r>
              <a:rPr sz="2450" spc="120" dirty="0">
                <a:solidFill>
                  <a:srgbClr val="231F20"/>
                </a:solidFill>
                <a:latin typeface="Calibri"/>
                <a:cs typeface="Calibri"/>
              </a:rPr>
              <a:t> </a:t>
            </a:r>
            <a:r>
              <a:rPr sz="2450" spc="70" dirty="0">
                <a:solidFill>
                  <a:srgbClr val="231F20"/>
                </a:solidFill>
                <a:latin typeface="Calibri"/>
                <a:cs typeface="Calibri"/>
              </a:rPr>
              <a:t>au</a:t>
            </a:r>
            <a:r>
              <a:rPr sz="2450" spc="120" dirty="0">
                <a:solidFill>
                  <a:srgbClr val="231F20"/>
                </a:solidFill>
                <a:latin typeface="Calibri"/>
                <a:cs typeface="Calibri"/>
              </a:rPr>
              <a:t> </a:t>
            </a:r>
            <a:r>
              <a:rPr sz="2450" spc="55" dirty="0">
                <a:solidFill>
                  <a:srgbClr val="231F20"/>
                </a:solidFill>
                <a:latin typeface="Calibri"/>
                <a:cs typeface="Calibri"/>
              </a:rPr>
              <a:t>message</a:t>
            </a:r>
            <a:endParaRPr sz="2450" dirty="0">
              <a:latin typeface="Calibri"/>
              <a:cs typeface="Calibri"/>
            </a:endParaRPr>
          </a:p>
          <a:p>
            <a:pPr marL="12700" marR="5080">
              <a:lnSpc>
                <a:spcPts val="2580"/>
              </a:lnSpc>
              <a:spcBef>
                <a:spcPts val="2600"/>
              </a:spcBef>
            </a:pPr>
            <a:r>
              <a:rPr sz="2450" b="1" spc="90" dirty="0">
                <a:solidFill>
                  <a:srgbClr val="231F20"/>
                </a:solidFill>
                <a:latin typeface="Calibri"/>
                <a:cs typeface="Calibri"/>
              </a:rPr>
              <a:t>Changez</a:t>
            </a:r>
            <a:r>
              <a:rPr sz="2450" b="1" spc="65" dirty="0">
                <a:solidFill>
                  <a:srgbClr val="231F20"/>
                </a:solidFill>
                <a:latin typeface="Calibri"/>
                <a:cs typeface="Calibri"/>
              </a:rPr>
              <a:t> </a:t>
            </a:r>
            <a:r>
              <a:rPr sz="2450" b="1" dirty="0">
                <a:solidFill>
                  <a:srgbClr val="231F20"/>
                </a:solidFill>
                <a:latin typeface="Calibri"/>
                <a:cs typeface="Calibri"/>
              </a:rPr>
              <a:t>vos</a:t>
            </a:r>
            <a:r>
              <a:rPr sz="2450" b="1" spc="65" dirty="0">
                <a:solidFill>
                  <a:srgbClr val="231F20"/>
                </a:solidFill>
                <a:latin typeface="Calibri"/>
                <a:cs typeface="Calibri"/>
              </a:rPr>
              <a:t> </a:t>
            </a:r>
            <a:r>
              <a:rPr sz="2450" b="1" spc="60" dirty="0">
                <a:solidFill>
                  <a:srgbClr val="231F20"/>
                </a:solidFill>
                <a:latin typeface="Calibri"/>
                <a:cs typeface="Calibri"/>
              </a:rPr>
              <a:t>mots</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a:t>
            </a:r>
            <a:r>
              <a:rPr sz="2450" b="1" spc="75" dirty="0">
                <a:solidFill>
                  <a:srgbClr val="231F20"/>
                </a:solidFill>
                <a:latin typeface="Calibri"/>
                <a:cs typeface="Calibri"/>
              </a:rPr>
              <a:t>passe</a:t>
            </a:r>
            <a:r>
              <a:rPr sz="2450" spc="75" dirty="0">
                <a:solidFill>
                  <a:srgbClr val="231F20"/>
                </a:solidFill>
                <a:latin typeface="Calibri"/>
                <a:cs typeface="Calibri"/>
              </a:rPr>
              <a:t>,</a:t>
            </a:r>
            <a:r>
              <a:rPr sz="2450" spc="65" dirty="0">
                <a:solidFill>
                  <a:srgbClr val="231F20"/>
                </a:solidFill>
                <a:latin typeface="Calibri"/>
                <a:cs typeface="Calibri"/>
              </a:rPr>
              <a:t> </a:t>
            </a:r>
            <a:r>
              <a:rPr sz="2450" dirty="0">
                <a:solidFill>
                  <a:srgbClr val="231F20"/>
                </a:solidFill>
                <a:latin typeface="Calibri"/>
                <a:cs typeface="Calibri"/>
              </a:rPr>
              <a:t>évitez</a:t>
            </a:r>
            <a:r>
              <a:rPr sz="2450" spc="70" dirty="0">
                <a:solidFill>
                  <a:srgbClr val="231F20"/>
                </a:solidFill>
                <a:latin typeface="Calibri"/>
                <a:cs typeface="Calibri"/>
              </a:rPr>
              <a:t> </a:t>
            </a:r>
            <a:r>
              <a:rPr sz="2450" dirty="0">
                <a:solidFill>
                  <a:srgbClr val="231F20"/>
                </a:solidFill>
                <a:latin typeface="Calibri"/>
                <a:cs typeface="Calibri"/>
              </a:rPr>
              <a:t>d’avoir</a:t>
            </a:r>
            <a:r>
              <a:rPr sz="2450" spc="65" dirty="0">
                <a:solidFill>
                  <a:srgbClr val="231F20"/>
                </a:solidFill>
                <a:latin typeface="Calibri"/>
                <a:cs typeface="Calibri"/>
              </a:rPr>
              <a:t> </a:t>
            </a:r>
            <a:r>
              <a:rPr sz="2450" b="1" spc="75" dirty="0">
                <a:solidFill>
                  <a:srgbClr val="231F20"/>
                </a:solidFill>
                <a:latin typeface="Calibri"/>
                <a:cs typeface="Calibri"/>
              </a:rPr>
              <a:t>le</a:t>
            </a:r>
            <a:r>
              <a:rPr sz="2450" b="1" spc="80" dirty="0">
                <a:solidFill>
                  <a:srgbClr val="231F20"/>
                </a:solidFill>
                <a:latin typeface="Calibri"/>
                <a:cs typeface="Calibri"/>
              </a:rPr>
              <a:t> </a:t>
            </a:r>
            <a:r>
              <a:rPr sz="2450" b="1" dirty="0">
                <a:solidFill>
                  <a:srgbClr val="231F20"/>
                </a:solidFill>
                <a:latin typeface="Calibri"/>
                <a:cs typeface="Calibri"/>
              </a:rPr>
              <a:t>même</a:t>
            </a:r>
            <a:r>
              <a:rPr sz="2450" b="1" spc="70" dirty="0">
                <a:solidFill>
                  <a:srgbClr val="231F20"/>
                </a:solidFill>
                <a:latin typeface="Calibri"/>
                <a:cs typeface="Calibri"/>
              </a:rPr>
              <a:t> </a:t>
            </a:r>
            <a:r>
              <a:rPr sz="2450" b="1" dirty="0">
                <a:solidFill>
                  <a:srgbClr val="231F20"/>
                </a:solidFill>
                <a:latin typeface="Calibri"/>
                <a:cs typeface="Calibri"/>
              </a:rPr>
              <a:t>mot</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passe </a:t>
            </a:r>
            <a:r>
              <a:rPr sz="2450" b="1" dirty="0">
                <a:solidFill>
                  <a:srgbClr val="231F20"/>
                </a:solidFill>
                <a:latin typeface="Calibri"/>
                <a:cs typeface="Calibri"/>
              </a:rPr>
              <a:t>pour</a:t>
            </a:r>
            <a:r>
              <a:rPr sz="2450" b="1" spc="170" dirty="0">
                <a:solidFill>
                  <a:srgbClr val="231F20"/>
                </a:solidFill>
                <a:latin typeface="Calibri"/>
                <a:cs typeface="Calibri"/>
              </a:rPr>
              <a:t> </a:t>
            </a:r>
            <a:r>
              <a:rPr sz="2450" b="1" spc="55" dirty="0">
                <a:solidFill>
                  <a:srgbClr val="231F20"/>
                </a:solidFill>
                <a:latin typeface="Calibri"/>
                <a:cs typeface="Calibri"/>
              </a:rPr>
              <a:t>chaque</a:t>
            </a:r>
            <a:r>
              <a:rPr sz="2450" b="1" spc="180" dirty="0">
                <a:solidFill>
                  <a:srgbClr val="231F20"/>
                </a:solidFill>
                <a:latin typeface="Calibri"/>
                <a:cs typeface="Calibri"/>
              </a:rPr>
              <a:t> </a:t>
            </a:r>
            <a:r>
              <a:rPr sz="2450" b="1" dirty="0">
                <a:solidFill>
                  <a:srgbClr val="231F20"/>
                </a:solidFill>
                <a:latin typeface="Calibri"/>
                <a:cs typeface="Calibri"/>
              </a:rPr>
              <a:t>compte</a:t>
            </a:r>
            <a:r>
              <a:rPr sz="2450" spc="185" dirty="0">
                <a:solidFill>
                  <a:srgbClr val="231F20"/>
                </a:solidFill>
                <a:latin typeface="Calibri"/>
                <a:cs typeface="Calibri"/>
              </a:rPr>
              <a:t> </a:t>
            </a:r>
            <a:r>
              <a:rPr sz="2450" dirty="0">
                <a:solidFill>
                  <a:srgbClr val="231F20"/>
                </a:solidFill>
                <a:latin typeface="Calibri"/>
                <a:cs typeface="Calibri"/>
              </a:rPr>
              <a:t>pour</a:t>
            </a:r>
            <a:r>
              <a:rPr sz="2450" spc="175" dirty="0">
                <a:solidFill>
                  <a:srgbClr val="231F20"/>
                </a:solidFill>
                <a:latin typeface="Calibri"/>
                <a:cs typeface="Calibri"/>
              </a:rPr>
              <a:t> </a:t>
            </a:r>
            <a:r>
              <a:rPr sz="2450" dirty="0">
                <a:solidFill>
                  <a:srgbClr val="231F20"/>
                </a:solidFill>
                <a:latin typeface="Calibri"/>
                <a:cs typeface="Calibri"/>
              </a:rPr>
              <a:t>vous</a:t>
            </a:r>
            <a:r>
              <a:rPr sz="2450" spc="170" dirty="0">
                <a:solidFill>
                  <a:srgbClr val="231F20"/>
                </a:solidFill>
                <a:latin typeface="Calibri"/>
                <a:cs typeface="Calibri"/>
              </a:rPr>
              <a:t> </a:t>
            </a:r>
            <a:r>
              <a:rPr sz="2450" dirty="0">
                <a:solidFill>
                  <a:srgbClr val="231F20"/>
                </a:solidFill>
                <a:latin typeface="Calibri"/>
                <a:cs typeface="Calibri"/>
              </a:rPr>
              <a:t>prémunir</a:t>
            </a:r>
            <a:r>
              <a:rPr sz="2450" spc="180" dirty="0">
                <a:solidFill>
                  <a:srgbClr val="231F20"/>
                </a:solidFill>
                <a:latin typeface="Calibri"/>
                <a:cs typeface="Calibri"/>
              </a:rPr>
              <a:t> </a:t>
            </a:r>
            <a:r>
              <a:rPr sz="2450" dirty="0">
                <a:solidFill>
                  <a:srgbClr val="231F20"/>
                </a:solidFill>
                <a:latin typeface="Calibri"/>
                <a:cs typeface="Calibri"/>
              </a:rPr>
              <a:t>d’attaques</a:t>
            </a:r>
            <a:r>
              <a:rPr sz="2450" spc="180" dirty="0">
                <a:solidFill>
                  <a:srgbClr val="231F20"/>
                </a:solidFill>
                <a:latin typeface="Calibri"/>
                <a:cs typeface="Calibri"/>
              </a:rPr>
              <a:t> </a:t>
            </a:r>
            <a:r>
              <a:rPr sz="2450" dirty="0">
                <a:solidFill>
                  <a:srgbClr val="231F20"/>
                </a:solidFill>
                <a:latin typeface="Calibri"/>
                <a:cs typeface="Calibri"/>
              </a:rPr>
              <a:t>en</a:t>
            </a:r>
            <a:r>
              <a:rPr sz="2450" spc="180" dirty="0">
                <a:solidFill>
                  <a:srgbClr val="231F20"/>
                </a:solidFill>
                <a:latin typeface="Calibri"/>
                <a:cs typeface="Calibri"/>
              </a:rPr>
              <a:t> </a:t>
            </a:r>
            <a:r>
              <a:rPr sz="2450" spc="65" dirty="0">
                <a:solidFill>
                  <a:srgbClr val="231F20"/>
                </a:solidFill>
                <a:latin typeface="Calibri"/>
                <a:cs typeface="Calibri"/>
              </a:rPr>
              <a:t>cascade </a:t>
            </a:r>
            <a:r>
              <a:rPr sz="2450" dirty="0">
                <a:solidFill>
                  <a:srgbClr val="231F20"/>
                </a:solidFill>
                <a:latin typeface="Calibri"/>
                <a:cs typeface="Calibri"/>
              </a:rPr>
              <a:t>et,</a:t>
            </a:r>
            <a:r>
              <a:rPr sz="2450" spc="45" dirty="0">
                <a:solidFill>
                  <a:srgbClr val="231F20"/>
                </a:solidFill>
                <a:latin typeface="Calibri"/>
                <a:cs typeface="Calibri"/>
              </a:rPr>
              <a:t> </a:t>
            </a:r>
            <a:r>
              <a:rPr sz="2450" spc="114" dirty="0">
                <a:solidFill>
                  <a:srgbClr val="231F20"/>
                </a:solidFill>
                <a:latin typeface="Calibri"/>
                <a:cs typeface="Calibri"/>
              </a:rPr>
              <a:t>si</a:t>
            </a:r>
            <a:r>
              <a:rPr sz="2450" spc="60" dirty="0">
                <a:solidFill>
                  <a:srgbClr val="231F20"/>
                </a:solidFill>
                <a:latin typeface="Calibri"/>
                <a:cs typeface="Calibri"/>
              </a:rPr>
              <a:t> </a:t>
            </a:r>
            <a:r>
              <a:rPr sz="2450" spc="65" dirty="0">
                <a:solidFill>
                  <a:srgbClr val="231F20"/>
                </a:solidFill>
                <a:latin typeface="Calibri"/>
                <a:cs typeface="Calibri"/>
              </a:rPr>
              <a:t>possible,</a:t>
            </a:r>
            <a:r>
              <a:rPr sz="2450" spc="55" dirty="0">
                <a:solidFill>
                  <a:srgbClr val="231F20"/>
                </a:solidFill>
                <a:latin typeface="Calibri"/>
                <a:cs typeface="Calibri"/>
              </a:rPr>
              <a:t> </a:t>
            </a:r>
            <a:r>
              <a:rPr sz="2450" spc="65" dirty="0">
                <a:solidFill>
                  <a:srgbClr val="231F20"/>
                </a:solidFill>
                <a:latin typeface="Calibri"/>
                <a:cs typeface="Calibri"/>
              </a:rPr>
              <a:t>activez</a:t>
            </a:r>
            <a:r>
              <a:rPr sz="2450" spc="60" dirty="0">
                <a:solidFill>
                  <a:srgbClr val="231F20"/>
                </a:solidFill>
                <a:latin typeface="Calibri"/>
                <a:cs typeface="Calibri"/>
              </a:rPr>
              <a:t> </a:t>
            </a:r>
            <a:r>
              <a:rPr sz="2450" spc="125" dirty="0">
                <a:solidFill>
                  <a:srgbClr val="231F20"/>
                </a:solidFill>
                <a:latin typeface="Calibri"/>
                <a:cs typeface="Calibri"/>
              </a:rPr>
              <a:t>la</a:t>
            </a:r>
            <a:r>
              <a:rPr sz="2450" spc="50" dirty="0">
                <a:solidFill>
                  <a:srgbClr val="231F20"/>
                </a:solidFill>
                <a:latin typeface="Calibri"/>
                <a:cs typeface="Calibri"/>
              </a:rPr>
              <a:t> </a:t>
            </a:r>
            <a:r>
              <a:rPr sz="2450" b="1" dirty="0">
                <a:solidFill>
                  <a:srgbClr val="231F20"/>
                </a:solidFill>
                <a:latin typeface="Calibri"/>
                <a:cs typeface="Calibri"/>
              </a:rPr>
              <a:t>double</a:t>
            </a:r>
            <a:r>
              <a:rPr sz="2450" b="1" spc="60" dirty="0">
                <a:solidFill>
                  <a:srgbClr val="231F20"/>
                </a:solidFill>
                <a:latin typeface="Calibri"/>
                <a:cs typeface="Calibri"/>
              </a:rPr>
              <a:t> </a:t>
            </a:r>
            <a:r>
              <a:rPr sz="2450" b="1" spc="75" dirty="0">
                <a:solidFill>
                  <a:srgbClr val="231F20"/>
                </a:solidFill>
                <a:latin typeface="Calibri"/>
                <a:cs typeface="Calibri"/>
              </a:rPr>
              <a:t>authentification</a:t>
            </a:r>
            <a:r>
              <a:rPr sz="2450" b="1" spc="70" dirty="0">
                <a:solidFill>
                  <a:srgbClr val="231F20"/>
                </a:solidFill>
                <a:latin typeface="Calibri"/>
                <a:cs typeface="Calibri"/>
              </a:rPr>
              <a:t> </a:t>
            </a:r>
            <a:r>
              <a:rPr sz="2450" spc="75" dirty="0">
                <a:solidFill>
                  <a:srgbClr val="231F20"/>
                </a:solidFill>
                <a:latin typeface="Calibri"/>
                <a:cs typeface="Calibri"/>
              </a:rPr>
              <a:t>sur</a:t>
            </a:r>
            <a:r>
              <a:rPr sz="2450" spc="5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spc="-10" dirty="0">
                <a:solidFill>
                  <a:srgbClr val="231F20"/>
                </a:solidFill>
                <a:latin typeface="Calibri"/>
                <a:cs typeface="Calibri"/>
              </a:rPr>
              <a:t>comptes </a:t>
            </a:r>
            <a:r>
              <a:rPr sz="2450" spc="90" dirty="0">
                <a:solidFill>
                  <a:srgbClr val="231F20"/>
                </a:solidFill>
                <a:latin typeface="Calibri"/>
                <a:cs typeface="Calibri"/>
              </a:rPr>
              <a:t>les</a:t>
            </a:r>
            <a:r>
              <a:rPr sz="2450" spc="55" dirty="0">
                <a:solidFill>
                  <a:srgbClr val="231F20"/>
                </a:solidFill>
                <a:latin typeface="Calibri"/>
                <a:cs typeface="Calibri"/>
              </a:rPr>
              <a:t> </a:t>
            </a:r>
            <a:r>
              <a:rPr sz="2450" spc="80" dirty="0">
                <a:solidFill>
                  <a:srgbClr val="231F20"/>
                </a:solidFill>
                <a:latin typeface="Calibri"/>
                <a:cs typeface="Calibri"/>
              </a:rPr>
              <a:t>plus</a:t>
            </a:r>
            <a:r>
              <a:rPr sz="2450" spc="55" dirty="0">
                <a:solidFill>
                  <a:srgbClr val="231F20"/>
                </a:solidFill>
                <a:latin typeface="Calibri"/>
                <a:cs typeface="Calibri"/>
              </a:rPr>
              <a:t> </a:t>
            </a:r>
            <a:r>
              <a:rPr sz="2450" spc="75" dirty="0">
                <a:solidFill>
                  <a:srgbClr val="231F20"/>
                </a:solidFill>
                <a:latin typeface="Calibri"/>
                <a:cs typeface="Calibri"/>
              </a:rPr>
              <a:t>sensibles,</a:t>
            </a:r>
            <a:r>
              <a:rPr sz="2450" spc="55" dirty="0">
                <a:solidFill>
                  <a:srgbClr val="231F20"/>
                </a:solidFill>
                <a:latin typeface="Calibri"/>
                <a:cs typeface="Calibri"/>
              </a:rPr>
              <a:t> </a:t>
            </a:r>
            <a:r>
              <a:rPr sz="2450" dirty="0">
                <a:solidFill>
                  <a:srgbClr val="231F20"/>
                </a:solidFill>
                <a:latin typeface="Calibri"/>
                <a:cs typeface="Calibri"/>
              </a:rPr>
              <a:t>dont</a:t>
            </a:r>
            <a:r>
              <a:rPr sz="2450" spc="6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dirty="0">
                <a:solidFill>
                  <a:srgbClr val="231F20"/>
                </a:solidFill>
                <a:latin typeface="Calibri"/>
                <a:cs typeface="Calibri"/>
              </a:rPr>
              <a:t>comptes</a:t>
            </a:r>
            <a:r>
              <a:rPr sz="2450" spc="55" dirty="0">
                <a:solidFill>
                  <a:srgbClr val="231F20"/>
                </a:solidFill>
                <a:latin typeface="Calibri"/>
                <a:cs typeface="Calibri"/>
              </a:rPr>
              <a:t> </a:t>
            </a:r>
            <a:r>
              <a:rPr sz="2450" dirty="0">
                <a:solidFill>
                  <a:srgbClr val="231F20"/>
                </a:solidFill>
                <a:latin typeface="Calibri"/>
                <a:cs typeface="Calibri"/>
              </a:rPr>
              <a:t>de</a:t>
            </a:r>
            <a:r>
              <a:rPr sz="2450" spc="60" dirty="0">
                <a:solidFill>
                  <a:srgbClr val="231F20"/>
                </a:solidFill>
                <a:latin typeface="Calibri"/>
                <a:cs typeface="Calibri"/>
              </a:rPr>
              <a:t> </a:t>
            </a:r>
            <a:r>
              <a:rPr sz="2450" spc="55" dirty="0">
                <a:solidFill>
                  <a:srgbClr val="231F20"/>
                </a:solidFill>
                <a:latin typeface="Calibri"/>
                <a:cs typeface="Calibri"/>
              </a:rPr>
              <a:t>messagerie</a:t>
            </a:r>
            <a:endParaRPr sz="2450" dirty="0">
              <a:latin typeface="Calibri"/>
              <a:cs typeface="Calibri"/>
            </a:endParaRPr>
          </a:p>
          <a:p>
            <a:pPr marL="12700" marR="1007744">
              <a:lnSpc>
                <a:spcPts val="2580"/>
              </a:lnSpc>
              <a:spcBef>
                <a:spcPts val="2560"/>
              </a:spcBef>
            </a:pPr>
            <a:r>
              <a:rPr sz="2450" spc="70" dirty="0">
                <a:solidFill>
                  <a:srgbClr val="231F20"/>
                </a:solidFill>
                <a:latin typeface="Calibri"/>
                <a:cs typeface="Calibri"/>
              </a:rPr>
              <a:t>Faites</a:t>
            </a:r>
            <a:r>
              <a:rPr sz="2450" spc="15" dirty="0">
                <a:solidFill>
                  <a:srgbClr val="231F20"/>
                </a:solidFill>
                <a:latin typeface="Calibri"/>
                <a:cs typeface="Calibri"/>
              </a:rPr>
              <a:t> </a:t>
            </a:r>
            <a:r>
              <a:rPr sz="2450" dirty="0">
                <a:solidFill>
                  <a:srgbClr val="231F20"/>
                </a:solidFill>
                <a:latin typeface="Calibri"/>
                <a:cs typeface="Calibri"/>
              </a:rPr>
              <a:t>des</a:t>
            </a:r>
            <a:r>
              <a:rPr sz="2450" spc="15" dirty="0">
                <a:solidFill>
                  <a:srgbClr val="231F20"/>
                </a:solidFill>
                <a:latin typeface="Calibri"/>
                <a:cs typeface="Calibri"/>
              </a:rPr>
              <a:t> </a:t>
            </a:r>
            <a:r>
              <a:rPr sz="2450" b="1" spc="75" dirty="0">
                <a:solidFill>
                  <a:srgbClr val="231F20"/>
                </a:solidFill>
                <a:latin typeface="Calibri"/>
                <a:cs typeface="Calibri"/>
              </a:rPr>
              <a:t>captures</a:t>
            </a:r>
            <a:r>
              <a:rPr sz="2450" b="1" spc="15" dirty="0">
                <a:solidFill>
                  <a:srgbClr val="231F20"/>
                </a:solidFill>
                <a:latin typeface="Calibri"/>
                <a:cs typeface="Calibri"/>
              </a:rPr>
              <a:t> </a:t>
            </a:r>
            <a:r>
              <a:rPr sz="2450" b="1" spc="45" dirty="0">
                <a:solidFill>
                  <a:srgbClr val="231F20"/>
                </a:solidFill>
                <a:latin typeface="Calibri"/>
                <a:cs typeface="Calibri"/>
              </a:rPr>
              <a:t>d’écran</a:t>
            </a:r>
            <a:r>
              <a:rPr sz="2450" b="1" spc="15" dirty="0">
                <a:solidFill>
                  <a:srgbClr val="231F20"/>
                </a:solidFill>
                <a:latin typeface="Calibri"/>
                <a:cs typeface="Calibri"/>
              </a:rPr>
              <a:t> </a:t>
            </a:r>
            <a:r>
              <a:rPr sz="2450" dirty="0">
                <a:solidFill>
                  <a:srgbClr val="231F20"/>
                </a:solidFill>
                <a:latin typeface="Calibri"/>
                <a:cs typeface="Calibri"/>
              </a:rPr>
              <a:t>et</a:t>
            </a:r>
            <a:r>
              <a:rPr sz="2450" spc="15" dirty="0">
                <a:solidFill>
                  <a:srgbClr val="231F20"/>
                </a:solidFill>
                <a:latin typeface="Calibri"/>
                <a:cs typeface="Calibri"/>
              </a:rPr>
              <a:t> </a:t>
            </a:r>
            <a:r>
              <a:rPr sz="2450" b="1" spc="110" dirty="0">
                <a:solidFill>
                  <a:srgbClr val="231F20"/>
                </a:solidFill>
                <a:latin typeface="Calibri"/>
                <a:cs typeface="Calibri"/>
              </a:rPr>
              <a:t>signalez</a:t>
            </a:r>
            <a:r>
              <a:rPr sz="2450" b="1" spc="1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125" dirty="0">
                <a:solidFill>
                  <a:srgbClr val="231F20"/>
                </a:solidFill>
                <a:latin typeface="Calibri"/>
                <a:cs typeface="Calibri"/>
              </a:rPr>
              <a:t>mail</a:t>
            </a:r>
            <a:r>
              <a:rPr sz="2450" b="1" spc="15" dirty="0">
                <a:solidFill>
                  <a:srgbClr val="231F20"/>
                </a:solidFill>
                <a:latin typeface="Calibri"/>
                <a:cs typeface="Calibri"/>
              </a:rPr>
              <a:t> </a:t>
            </a:r>
            <a:r>
              <a:rPr sz="2450" spc="75" dirty="0">
                <a:solidFill>
                  <a:srgbClr val="231F20"/>
                </a:solidFill>
                <a:latin typeface="Calibri"/>
                <a:cs typeface="Calibri"/>
              </a:rPr>
              <a:t>sur</a:t>
            </a:r>
            <a:r>
              <a:rPr sz="2450" spc="10" dirty="0">
                <a:solidFill>
                  <a:srgbClr val="231F20"/>
                </a:solidFill>
                <a:latin typeface="Calibri"/>
                <a:cs typeface="Calibri"/>
              </a:rPr>
              <a:t> </a:t>
            </a:r>
            <a:r>
              <a:rPr sz="2450" spc="75" dirty="0">
                <a:solidFill>
                  <a:srgbClr val="231F20"/>
                </a:solidFill>
                <a:latin typeface="Calibri"/>
                <a:cs typeface="Calibri"/>
              </a:rPr>
              <a:t>le</a:t>
            </a:r>
            <a:r>
              <a:rPr sz="2450" spc="15" dirty="0">
                <a:solidFill>
                  <a:srgbClr val="231F20"/>
                </a:solidFill>
                <a:latin typeface="Calibri"/>
                <a:cs typeface="Calibri"/>
              </a:rPr>
              <a:t> </a:t>
            </a:r>
            <a:r>
              <a:rPr sz="2450" spc="60" dirty="0">
                <a:solidFill>
                  <a:srgbClr val="231F20"/>
                </a:solidFill>
                <a:latin typeface="Calibri"/>
                <a:cs typeface="Calibri"/>
              </a:rPr>
              <a:t>site</a:t>
            </a:r>
            <a:r>
              <a:rPr sz="2450" spc="15" dirty="0">
                <a:solidFill>
                  <a:srgbClr val="231F20"/>
                </a:solidFill>
                <a:latin typeface="Calibri"/>
                <a:cs typeface="Calibri"/>
              </a:rPr>
              <a:t> </a:t>
            </a:r>
            <a:r>
              <a:rPr sz="2450" spc="-50" dirty="0">
                <a:solidFill>
                  <a:srgbClr val="231F20"/>
                </a:solidFill>
                <a:latin typeface="Calibri"/>
                <a:cs typeface="Calibri"/>
              </a:rPr>
              <a:t>: </a:t>
            </a:r>
            <a:r>
              <a:rPr sz="2450" u="sng" spc="65" dirty="0">
                <a:solidFill>
                  <a:srgbClr val="205E9E"/>
                </a:solidFill>
                <a:uFill>
                  <a:solidFill>
                    <a:srgbClr val="205E9E"/>
                  </a:solidFill>
                </a:uFill>
                <a:latin typeface="Calibri"/>
                <a:cs typeface="Calibri"/>
                <a:hlinkClick r:id="rId3"/>
              </a:rPr>
              <a:t>www.signal-</a:t>
            </a:r>
            <a:r>
              <a:rPr sz="2450" u="sng" spc="55" dirty="0">
                <a:solidFill>
                  <a:srgbClr val="205E9E"/>
                </a:solidFill>
                <a:uFill>
                  <a:solidFill>
                    <a:srgbClr val="205E9E"/>
                  </a:solidFill>
                </a:uFill>
                <a:latin typeface="Calibri"/>
                <a:cs typeface="Calibri"/>
                <a:hlinkClick r:id="rId3"/>
              </a:rPr>
              <a:t>spam.fr</a:t>
            </a:r>
            <a:endParaRPr sz="2450" dirty="0">
              <a:latin typeface="Calibri"/>
              <a:cs typeface="Calibri"/>
            </a:endParaRPr>
          </a:p>
          <a:p>
            <a:pPr marL="12700" marR="404495">
              <a:lnSpc>
                <a:spcPts val="2580"/>
              </a:lnSpc>
              <a:spcBef>
                <a:spcPts val="2565"/>
              </a:spcBef>
            </a:pPr>
            <a:r>
              <a:rPr sz="2450" spc="175" dirty="0">
                <a:solidFill>
                  <a:srgbClr val="231F20"/>
                </a:solidFill>
                <a:latin typeface="Calibri"/>
                <a:cs typeface="Calibri"/>
              </a:rPr>
              <a:t>Si</a:t>
            </a:r>
            <a:r>
              <a:rPr sz="2450" spc="45" dirty="0">
                <a:solidFill>
                  <a:srgbClr val="231F20"/>
                </a:solidFill>
                <a:latin typeface="Calibri"/>
                <a:cs typeface="Calibri"/>
              </a:rPr>
              <a:t> l’escroquerie</a:t>
            </a:r>
            <a:r>
              <a:rPr sz="2450" spc="50" dirty="0">
                <a:solidFill>
                  <a:srgbClr val="231F20"/>
                </a:solidFill>
                <a:latin typeface="Calibri"/>
                <a:cs typeface="Calibri"/>
              </a:rPr>
              <a:t> </a:t>
            </a:r>
            <a:r>
              <a:rPr sz="2450" dirty="0">
                <a:solidFill>
                  <a:srgbClr val="231F20"/>
                </a:solidFill>
                <a:latin typeface="Calibri"/>
                <a:cs typeface="Calibri"/>
              </a:rPr>
              <a:t>que</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souhaitez</a:t>
            </a:r>
            <a:r>
              <a:rPr sz="2450" spc="45" dirty="0">
                <a:solidFill>
                  <a:srgbClr val="231F20"/>
                </a:solidFill>
                <a:latin typeface="Calibri"/>
                <a:cs typeface="Calibri"/>
              </a:rPr>
              <a:t> </a:t>
            </a:r>
            <a:r>
              <a:rPr sz="2450" spc="90" dirty="0">
                <a:solidFill>
                  <a:srgbClr val="231F20"/>
                </a:solidFill>
                <a:latin typeface="Calibri"/>
                <a:cs typeface="Calibri"/>
              </a:rPr>
              <a:t>signaler</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est</a:t>
            </a:r>
            <a:r>
              <a:rPr sz="2450" spc="45" dirty="0">
                <a:solidFill>
                  <a:srgbClr val="231F20"/>
                </a:solidFill>
                <a:latin typeface="Calibri"/>
                <a:cs typeface="Calibri"/>
              </a:rPr>
              <a:t> </a:t>
            </a:r>
            <a:r>
              <a:rPr sz="2450" spc="-10" dirty="0">
                <a:solidFill>
                  <a:srgbClr val="231F20"/>
                </a:solidFill>
                <a:latin typeface="Calibri"/>
                <a:cs typeface="Calibri"/>
              </a:rPr>
              <a:t>parvenue </a:t>
            </a:r>
            <a:r>
              <a:rPr sz="2450" spc="50" dirty="0">
                <a:solidFill>
                  <a:srgbClr val="231F20"/>
                </a:solidFill>
                <a:latin typeface="Calibri"/>
                <a:cs typeface="Calibri"/>
              </a:rPr>
              <a:t>par</a:t>
            </a:r>
            <a:r>
              <a:rPr sz="2450" spc="20" dirty="0">
                <a:solidFill>
                  <a:srgbClr val="231F20"/>
                </a:solidFill>
                <a:latin typeface="Calibri"/>
                <a:cs typeface="Calibri"/>
              </a:rPr>
              <a:t> </a:t>
            </a:r>
            <a:r>
              <a:rPr sz="2450" spc="95" dirty="0">
                <a:solidFill>
                  <a:srgbClr val="231F20"/>
                </a:solidFill>
                <a:latin typeface="Calibri"/>
                <a:cs typeface="Calibri"/>
              </a:rPr>
              <a:t>SMS,</a:t>
            </a:r>
            <a:r>
              <a:rPr sz="2450" spc="40" dirty="0">
                <a:solidFill>
                  <a:srgbClr val="231F20"/>
                </a:solidFill>
                <a:latin typeface="Calibri"/>
                <a:cs typeface="Calibri"/>
              </a:rPr>
              <a:t> </a:t>
            </a:r>
            <a:r>
              <a:rPr sz="2450" b="1" spc="85" dirty="0">
                <a:solidFill>
                  <a:srgbClr val="231F20"/>
                </a:solidFill>
                <a:latin typeface="Calibri"/>
                <a:cs typeface="Calibri"/>
              </a:rPr>
              <a:t>transférez-</a:t>
            </a:r>
            <a:r>
              <a:rPr sz="2450" b="1" spc="65" dirty="0">
                <a:solidFill>
                  <a:srgbClr val="231F20"/>
                </a:solidFill>
                <a:latin typeface="Calibri"/>
                <a:cs typeface="Calibri"/>
              </a:rPr>
              <a:t>le</a:t>
            </a:r>
            <a:r>
              <a:rPr sz="2450" spc="30" dirty="0">
                <a:solidFill>
                  <a:srgbClr val="231F20"/>
                </a:solidFill>
                <a:latin typeface="Calibri"/>
                <a:cs typeface="Calibri"/>
              </a:rPr>
              <a:t> </a:t>
            </a:r>
            <a:r>
              <a:rPr sz="2450" spc="70" dirty="0">
                <a:solidFill>
                  <a:srgbClr val="231F20"/>
                </a:solidFill>
                <a:latin typeface="Calibri"/>
                <a:cs typeface="Calibri"/>
              </a:rPr>
              <a:t>au</a:t>
            </a:r>
            <a:r>
              <a:rPr sz="2450" spc="30" dirty="0">
                <a:solidFill>
                  <a:srgbClr val="231F20"/>
                </a:solidFill>
                <a:latin typeface="Calibri"/>
                <a:cs typeface="Calibri"/>
              </a:rPr>
              <a:t> </a:t>
            </a:r>
            <a:r>
              <a:rPr sz="2450" dirty="0">
                <a:solidFill>
                  <a:srgbClr val="231F20"/>
                </a:solidFill>
                <a:latin typeface="Calibri"/>
                <a:cs typeface="Calibri"/>
              </a:rPr>
              <a:t>numéro</a:t>
            </a:r>
            <a:r>
              <a:rPr sz="2450" spc="20" dirty="0">
                <a:solidFill>
                  <a:srgbClr val="231F20"/>
                </a:solidFill>
                <a:latin typeface="Calibri"/>
                <a:cs typeface="Calibri"/>
              </a:rPr>
              <a:t> </a:t>
            </a:r>
            <a:r>
              <a:rPr sz="2450" spc="75" dirty="0">
                <a:solidFill>
                  <a:srgbClr val="231F20"/>
                </a:solidFill>
                <a:latin typeface="Calibri"/>
                <a:cs typeface="Calibri"/>
              </a:rPr>
              <a:t>33700</a:t>
            </a:r>
            <a:endParaRPr sz="2450" dirty="0">
              <a:latin typeface="Calibri"/>
              <a:cs typeface="Calibri"/>
            </a:endParaRPr>
          </a:p>
          <a:p>
            <a:pPr marL="12700">
              <a:lnSpc>
                <a:spcPct val="100000"/>
              </a:lnSpc>
              <a:spcBef>
                <a:spcPts val="2180"/>
              </a:spcBef>
            </a:pPr>
            <a:r>
              <a:rPr sz="2450" b="1" spc="85" dirty="0">
                <a:solidFill>
                  <a:srgbClr val="231F20"/>
                </a:solidFill>
                <a:latin typeface="Calibri"/>
                <a:cs typeface="Calibri"/>
              </a:rPr>
              <a:t>Supprimez</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65" dirty="0">
                <a:solidFill>
                  <a:srgbClr val="231F20"/>
                </a:solidFill>
                <a:latin typeface="Calibri"/>
                <a:cs typeface="Calibri"/>
              </a:rPr>
              <a:t>message</a:t>
            </a:r>
            <a:endParaRPr sz="2450" b="1"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3" name="object 13"/>
          <p:cNvGrpSpPr/>
          <p:nvPr/>
        </p:nvGrpSpPr>
        <p:grpSpPr>
          <a:xfrm>
            <a:off x="8271978" y="5226427"/>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16" name="object 16"/>
          <p:cNvGrpSpPr/>
          <p:nvPr/>
        </p:nvGrpSpPr>
        <p:grpSpPr>
          <a:xfrm>
            <a:off x="8271978" y="619579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22" name="object 22"/>
          <p:cNvGrpSpPr/>
          <p:nvPr/>
        </p:nvGrpSpPr>
        <p:grpSpPr>
          <a:xfrm>
            <a:off x="8271978" y="8834188"/>
            <a:ext cx="530860" cy="437515"/>
            <a:chOff x="8271978" y="8834188"/>
            <a:chExt cx="530860" cy="437515"/>
          </a:xfrm>
        </p:grpSpPr>
        <p:sp>
          <p:nvSpPr>
            <p:cNvPr id="23" name="object 23"/>
            <p:cNvSpPr/>
            <p:nvPr/>
          </p:nvSpPr>
          <p:spPr>
            <a:xfrm>
              <a:off x="8273421" y="8834188"/>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4" name="object 24"/>
            <p:cNvSpPr/>
            <p:nvPr/>
          </p:nvSpPr>
          <p:spPr>
            <a:xfrm>
              <a:off x="8271967" y="9010224"/>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25" name="object 25"/>
          <p:cNvGrpSpPr/>
          <p:nvPr/>
        </p:nvGrpSpPr>
        <p:grpSpPr>
          <a:xfrm>
            <a:off x="8271978" y="9797774"/>
            <a:ext cx="530860" cy="437515"/>
            <a:chOff x="8271978" y="9797774"/>
            <a:chExt cx="530860" cy="437515"/>
          </a:xfrm>
        </p:grpSpPr>
        <p:sp>
          <p:nvSpPr>
            <p:cNvPr id="26" name="object 26"/>
            <p:cNvSpPr/>
            <p:nvPr/>
          </p:nvSpPr>
          <p:spPr>
            <a:xfrm>
              <a:off x="8273421" y="9797774"/>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7" name="object 27"/>
            <p:cNvSpPr/>
            <p:nvPr/>
          </p:nvSpPr>
          <p:spPr>
            <a:xfrm>
              <a:off x="8271967" y="9973811"/>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55"/>
                  </a:lnTo>
                  <a:lnTo>
                    <a:pt x="49364" y="25971"/>
                  </a:lnTo>
                  <a:lnTo>
                    <a:pt x="10426" y="2260"/>
                  </a:lnTo>
                  <a:lnTo>
                    <a:pt x="6540" y="0"/>
                  </a:lnTo>
                  <a:lnTo>
                    <a:pt x="1574" y="5715"/>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sp>
        <p:nvSpPr>
          <p:cNvPr id="48" name="object 13">
            <a:extLst>
              <a:ext uri="{FF2B5EF4-FFF2-40B4-BE49-F238E27FC236}">
                <a16:creationId xmlns:a16="http://schemas.microsoft.com/office/drawing/2014/main" id="{1EA9E739-EF12-42D7-314A-A8AD9CEA7E5F}"/>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9" name="object 15">
            <a:extLst>
              <a:ext uri="{FF2B5EF4-FFF2-40B4-BE49-F238E27FC236}">
                <a16:creationId xmlns:a16="http://schemas.microsoft.com/office/drawing/2014/main" id="{6D2F0648-83D3-912C-19D3-5AD808B4302F}"/>
              </a:ext>
            </a:extLst>
          </p:cNvPr>
          <p:cNvGrpSpPr/>
          <p:nvPr/>
        </p:nvGrpSpPr>
        <p:grpSpPr>
          <a:xfrm>
            <a:off x="717524" y="611775"/>
            <a:ext cx="18580100" cy="436245"/>
            <a:chOff x="717524" y="611775"/>
            <a:chExt cx="18580100" cy="436245"/>
          </a:xfrm>
        </p:grpSpPr>
        <p:sp>
          <p:nvSpPr>
            <p:cNvPr id="50" name="object 16">
              <a:extLst>
                <a:ext uri="{FF2B5EF4-FFF2-40B4-BE49-F238E27FC236}">
                  <a16:creationId xmlns:a16="http://schemas.microsoft.com/office/drawing/2014/main" id="{56F70C30-3D66-7589-7AB7-A18E0B17D8F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51" name="object 17">
              <a:extLst>
                <a:ext uri="{FF2B5EF4-FFF2-40B4-BE49-F238E27FC236}">
                  <a16:creationId xmlns:a16="http://schemas.microsoft.com/office/drawing/2014/main" id="{79F0EACF-C70F-319C-7E3E-E74FACB30C3F}"/>
                </a:ext>
              </a:extLst>
            </p:cNvPr>
            <p:cNvPicPr/>
            <p:nvPr/>
          </p:nvPicPr>
          <p:blipFill>
            <a:blip r:embed="rId4" cstate="print"/>
            <a:stretch>
              <a:fillRect/>
            </a:stretch>
          </p:blipFill>
          <p:spPr>
            <a:xfrm>
              <a:off x="10231913" y="804489"/>
              <a:ext cx="101850" cy="104708"/>
            </a:xfrm>
            <a:prstGeom prst="rect">
              <a:avLst/>
            </a:prstGeom>
          </p:spPr>
        </p:pic>
        <p:sp>
          <p:nvSpPr>
            <p:cNvPr id="52" name="object 18">
              <a:extLst>
                <a:ext uri="{FF2B5EF4-FFF2-40B4-BE49-F238E27FC236}">
                  <a16:creationId xmlns:a16="http://schemas.microsoft.com/office/drawing/2014/main" id="{96E84375-9BAF-6487-5D36-900802379138}"/>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3" name="object 19">
              <a:extLst>
                <a:ext uri="{FF2B5EF4-FFF2-40B4-BE49-F238E27FC236}">
                  <a16:creationId xmlns:a16="http://schemas.microsoft.com/office/drawing/2014/main" id="{24242527-7B61-BC4A-C684-A1ECFFA70B6D}"/>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54" name="object 20">
              <a:extLst>
                <a:ext uri="{FF2B5EF4-FFF2-40B4-BE49-F238E27FC236}">
                  <a16:creationId xmlns:a16="http://schemas.microsoft.com/office/drawing/2014/main" id="{4ED31570-EF7E-AEDF-5049-30A224E80F0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5" name="object 21">
              <a:extLst>
                <a:ext uri="{FF2B5EF4-FFF2-40B4-BE49-F238E27FC236}">
                  <a16:creationId xmlns:a16="http://schemas.microsoft.com/office/drawing/2014/main" id="{107149BA-E2EF-D057-1EE9-655055931033}"/>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6" name="object 22">
              <a:extLst>
                <a:ext uri="{FF2B5EF4-FFF2-40B4-BE49-F238E27FC236}">
                  <a16:creationId xmlns:a16="http://schemas.microsoft.com/office/drawing/2014/main" id="{7BD53511-7D02-B6D7-6A44-C2132F7E57B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7" name="object 23">
              <a:extLst>
                <a:ext uri="{FF2B5EF4-FFF2-40B4-BE49-F238E27FC236}">
                  <a16:creationId xmlns:a16="http://schemas.microsoft.com/office/drawing/2014/main" id="{EA9CA7FD-F718-25C3-551E-EEE546A1A02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8" name="object 24">
              <a:extLst>
                <a:ext uri="{FF2B5EF4-FFF2-40B4-BE49-F238E27FC236}">
                  <a16:creationId xmlns:a16="http://schemas.microsoft.com/office/drawing/2014/main" id="{EC57D6AA-6080-402F-686A-AFFF907C6A67}"/>
                </a:ext>
              </a:extLst>
            </p:cNvPr>
            <p:cNvPicPr/>
            <p:nvPr/>
          </p:nvPicPr>
          <p:blipFill>
            <a:blip r:embed="rId5" cstate="print"/>
            <a:stretch>
              <a:fillRect/>
            </a:stretch>
          </p:blipFill>
          <p:spPr>
            <a:xfrm>
              <a:off x="908206" y="665402"/>
              <a:ext cx="90711" cy="160393"/>
            </a:xfrm>
            <a:prstGeom prst="rect">
              <a:avLst/>
            </a:prstGeom>
          </p:spPr>
        </p:pic>
        <p:sp>
          <p:nvSpPr>
            <p:cNvPr id="59" name="object 25">
              <a:extLst>
                <a:ext uri="{FF2B5EF4-FFF2-40B4-BE49-F238E27FC236}">
                  <a16:creationId xmlns:a16="http://schemas.microsoft.com/office/drawing/2014/main" id="{C583C979-2949-D591-04C8-B4B3A675D070}"/>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60" name="object 26">
              <a:extLst>
                <a:ext uri="{FF2B5EF4-FFF2-40B4-BE49-F238E27FC236}">
                  <a16:creationId xmlns:a16="http://schemas.microsoft.com/office/drawing/2014/main" id="{44E5E4F8-C9FD-D0C3-0B72-39E59D29071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61" name="object 27">
              <a:extLst>
                <a:ext uri="{FF2B5EF4-FFF2-40B4-BE49-F238E27FC236}">
                  <a16:creationId xmlns:a16="http://schemas.microsoft.com/office/drawing/2014/main" id="{BE847008-6CC0-F598-31B3-8AE6ECAA1A44}"/>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62" name="object 28">
              <a:extLst>
                <a:ext uri="{FF2B5EF4-FFF2-40B4-BE49-F238E27FC236}">
                  <a16:creationId xmlns:a16="http://schemas.microsoft.com/office/drawing/2014/main" id="{512DE8AC-71E3-59E4-DB0C-D2556356F25B}"/>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63" name="object 29">
              <a:extLst>
                <a:ext uri="{FF2B5EF4-FFF2-40B4-BE49-F238E27FC236}">
                  <a16:creationId xmlns:a16="http://schemas.microsoft.com/office/drawing/2014/main" id="{D2824FFF-A88A-7757-F327-009309AD9F6E}"/>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64" name="object 30">
              <a:extLst>
                <a:ext uri="{FF2B5EF4-FFF2-40B4-BE49-F238E27FC236}">
                  <a16:creationId xmlns:a16="http://schemas.microsoft.com/office/drawing/2014/main" id="{D8FA1F4C-305A-FE7A-B824-C414F603B07E}"/>
                </a:ext>
              </a:extLst>
            </p:cNvPr>
            <p:cNvPicPr/>
            <p:nvPr/>
          </p:nvPicPr>
          <p:blipFill>
            <a:blip r:embed="rId6" cstate="print"/>
            <a:stretch>
              <a:fillRect/>
            </a:stretch>
          </p:blipFill>
          <p:spPr>
            <a:xfrm>
              <a:off x="10152472" y="665402"/>
              <a:ext cx="90718" cy="160393"/>
            </a:xfrm>
            <a:prstGeom prst="rect">
              <a:avLst/>
            </a:prstGeom>
          </p:spPr>
        </p:pic>
      </p:grpSp>
      <p:sp>
        <p:nvSpPr>
          <p:cNvPr id="65" name="object 77">
            <a:extLst>
              <a:ext uri="{FF2B5EF4-FFF2-40B4-BE49-F238E27FC236}">
                <a16:creationId xmlns:a16="http://schemas.microsoft.com/office/drawing/2014/main" id="{DE9E9ED1-F2ED-B1DD-898B-59C86C3082D5}"/>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a:p>
        </p:txBody>
      </p:sp>
      <p:sp>
        <p:nvSpPr>
          <p:cNvPr id="4" name="object 4"/>
          <p:cNvSpPr txBox="1">
            <a:spLocks noGrp="1"/>
          </p:cNvSpPr>
          <p:nvPr>
            <p:ph type="title"/>
          </p:nvPr>
        </p:nvSpPr>
        <p:spPr>
          <a:xfrm>
            <a:off x="3265676" y="2873846"/>
            <a:ext cx="5838746" cy="1192954"/>
          </a:xfrm>
          <a:prstGeom prst="rect">
            <a:avLst/>
          </a:prstGeom>
        </p:spPr>
        <p:txBody>
          <a:bodyPr vert="horz" wrap="square" lIns="0" tIns="110489" rIns="0" bIns="0" rtlCol="0">
            <a:spAutoFit/>
          </a:bodyPr>
          <a:lstStyle/>
          <a:p>
            <a:pPr marL="12700" marR="5080">
              <a:lnSpc>
                <a:spcPts val="4190"/>
              </a:lnSpc>
              <a:spcBef>
                <a:spcPts val="869"/>
              </a:spcBef>
            </a:pPr>
            <a:r>
              <a:rPr lang="fr-FR" sz="4100" b="1" spc="-150" dirty="0">
                <a:solidFill>
                  <a:srgbClr val="231F20"/>
                </a:solidFill>
              </a:rPr>
              <a:t>ET SI </a:t>
            </a:r>
            <a:r>
              <a:rPr lang="fr-FR" sz="4100" b="1" u="sng" spc="-150" dirty="0">
                <a:solidFill>
                  <a:srgbClr val="231F20"/>
                </a:solidFill>
                <a:uFill>
                  <a:solidFill>
                    <a:srgbClr val="231F20"/>
                  </a:solidFill>
                </a:uFill>
              </a:rPr>
              <a:t>VOUS AVEZ DIVULGUÉ </a:t>
            </a:r>
            <a:r>
              <a:rPr lang="fr-FR" sz="4100" b="1" spc="-150" dirty="0">
                <a:solidFill>
                  <a:srgbClr val="231F20"/>
                </a:solidFill>
              </a:rPr>
              <a:t> VOTRE MOT DE PASSE</a:t>
            </a:r>
            <a:endParaRPr lang="fr-FR" sz="4100" b="1" spc="-150" dirty="0"/>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231F20"/>
                </a:solidFill>
                <a:latin typeface="Calibri"/>
                <a:cs typeface="Calibri"/>
              </a:rPr>
              <a:t>1</a:t>
            </a:r>
            <a:endParaRPr sz="7400" b="1" dirty="0">
              <a:latin typeface="Calibri"/>
              <a:cs typeface="Calibri"/>
            </a:endParaRPr>
          </a:p>
          <a:p>
            <a:pPr marL="28575">
              <a:lnSpc>
                <a:spcPts val="8355"/>
              </a:lnSpc>
            </a:pPr>
            <a:r>
              <a:rPr sz="7400" b="1" spc="-575" dirty="0">
                <a:solidFill>
                  <a:srgbClr val="231F20"/>
                </a:solidFill>
                <a:latin typeface="Calibri"/>
                <a:cs typeface="Calibri"/>
              </a:rPr>
              <a:t>2</a:t>
            </a:r>
            <a:endParaRPr sz="7400" b="1" dirty="0">
              <a:latin typeface="Calibri"/>
              <a:cs typeface="Calibri"/>
            </a:endParaRPr>
          </a:p>
          <a:p>
            <a:pPr marL="12700">
              <a:lnSpc>
                <a:spcPct val="100000"/>
              </a:lnSpc>
              <a:spcBef>
                <a:spcPts val="1460"/>
              </a:spcBef>
            </a:pPr>
            <a:r>
              <a:rPr sz="7400" b="1" spc="-325" dirty="0">
                <a:solidFill>
                  <a:srgbClr val="231F20"/>
                </a:solidFill>
                <a:latin typeface="Calibri"/>
                <a:cs typeface="Calibri"/>
              </a:rPr>
              <a:t>3</a:t>
            </a:r>
            <a:endParaRPr sz="7400" b="1"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7F4293"/>
                </a:solidFill>
                <a:latin typeface="Calibri"/>
                <a:cs typeface="Calibri"/>
              </a:rPr>
              <a:t>1</a:t>
            </a:r>
            <a:endParaRPr sz="7400" b="1" dirty="0">
              <a:latin typeface="Calibri"/>
              <a:cs typeface="Calibri"/>
            </a:endParaRPr>
          </a:p>
          <a:p>
            <a:pPr marL="28575">
              <a:lnSpc>
                <a:spcPts val="7830"/>
              </a:lnSpc>
            </a:pPr>
            <a:r>
              <a:rPr sz="7400" b="1" spc="-575" dirty="0">
                <a:solidFill>
                  <a:srgbClr val="7F4293"/>
                </a:solidFill>
                <a:latin typeface="Calibri"/>
                <a:cs typeface="Calibri"/>
              </a:rPr>
              <a:t>2</a:t>
            </a:r>
            <a:endParaRPr sz="7400" b="1" dirty="0">
              <a:latin typeface="Calibri"/>
              <a:cs typeface="Calibri"/>
            </a:endParaRPr>
          </a:p>
          <a:p>
            <a:pPr marL="12700">
              <a:lnSpc>
                <a:spcPts val="8355"/>
              </a:lnSpc>
            </a:pPr>
            <a:r>
              <a:rPr sz="7400" b="1" spc="-325" dirty="0">
                <a:solidFill>
                  <a:srgbClr val="7F4293"/>
                </a:solidFill>
                <a:latin typeface="Calibri"/>
                <a:cs typeface="Calibri"/>
              </a:rPr>
              <a:t>3</a:t>
            </a:r>
            <a:endParaRPr sz="7400" b="1"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a:p>
        </p:txBody>
      </p:sp>
      <p:sp>
        <p:nvSpPr>
          <p:cNvPr id="8" name="object 8"/>
          <p:cNvSpPr txBox="1"/>
          <p:nvPr/>
        </p:nvSpPr>
        <p:spPr>
          <a:xfrm>
            <a:off x="3265675" y="3937423"/>
            <a:ext cx="6677611" cy="4156265"/>
          </a:xfrm>
          <a:prstGeom prst="rect">
            <a:avLst/>
          </a:prstGeom>
        </p:spPr>
        <p:txBody>
          <a:bodyPr vert="horz" wrap="square" lIns="0" tIns="110489" rIns="0" bIns="0" rtlCol="0">
            <a:spAutoFit/>
          </a:bodyPr>
          <a:lstStyle/>
          <a:p>
            <a:pPr marL="12700" marR="1652270">
              <a:lnSpc>
                <a:spcPts val="4190"/>
              </a:lnSpc>
              <a:spcBef>
                <a:spcPts val="869"/>
              </a:spcBef>
            </a:pPr>
            <a:r>
              <a:rPr lang="fr-FR" sz="4100" b="1" spc="-150" dirty="0">
                <a:solidFill>
                  <a:srgbClr val="231F20"/>
                </a:solidFill>
                <a:latin typeface="Calibri"/>
                <a:cs typeface="Calibri"/>
              </a:rPr>
              <a:t>OU DES INFORMATIONS PERSONNELLES ?</a:t>
            </a:r>
            <a:endParaRPr lang="fr-FR" sz="4100" b="1" spc="-150" dirty="0">
              <a:latin typeface="Calibri"/>
              <a:cs typeface="Calibri"/>
            </a:endParaRPr>
          </a:p>
          <a:p>
            <a:pPr marL="27305" marR="5080">
              <a:lnSpc>
                <a:spcPts val="2580"/>
              </a:lnSpc>
              <a:spcBef>
                <a:spcPts val="2370"/>
              </a:spcBef>
            </a:pPr>
            <a:r>
              <a:rPr lang="fr-FR" sz="2450" b="1" spc="60" dirty="0">
                <a:solidFill>
                  <a:srgbClr val="231F20"/>
                </a:solidFill>
                <a:latin typeface="Calibri"/>
                <a:cs typeface="Calibri"/>
              </a:rPr>
              <a:t>Renouvelez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spc="10" dirty="0">
                <a:solidFill>
                  <a:srgbClr val="231F20"/>
                </a:solidFill>
                <a:latin typeface="Calibri"/>
                <a:cs typeface="Calibri"/>
              </a:rPr>
              <a:t> </a:t>
            </a:r>
            <a:r>
              <a:rPr sz="2450" b="1" spc="100" dirty="0">
                <a:solidFill>
                  <a:srgbClr val="231F20"/>
                </a:solidFill>
                <a:latin typeface="Calibri"/>
                <a:cs typeface="Calibri"/>
              </a:rPr>
              <a:t>les</a:t>
            </a:r>
            <a:r>
              <a:rPr sz="2450" b="1" spc="10" dirty="0">
                <a:solidFill>
                  <a:srgbClr val="231F20"/>
                </a:solidFill>
                <a:latin typeface="Calibri"/>
                <a:cs typeface="Calibri"/>
              </a:rPr>
              <a:t> </a:t>
            </a:r>
            <a:r>
              <a:rPr sz="2450" b="1" spc="60" dirty="0">
                <a:solidFill>
                  <a:srgbClr val="231F20"/>
                </a:solidFill>
                <a:latin typeface="Calibri"/>
                <a:cs typeface="Calibri"/>
              </a:rPr>
              <a:t>mots</a:t>
            </a:r>
            <a:r>
              <a:rPr sz="2450" b="1" spc="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65" dirty="0">
                <a:solidFill>
                  <a:srgbClr val="231F20"/>
                </a:solidFill>
                <a:latin typeface="Calibri"/>
                <a:cs typeface="Calibri"/>
              </a:rPr>
              <a:t>passe </a:t>
            </a:r>
            <a:r>
              <a:rPr sz="2450" b="1" spc="50" dirty="0">
                <a:solidFill>
                  <a:srgbClr val="231F20"/>
                </a:solidFill>
                <a:latin typeface="Calibri"/>
                <a:cs typeface="Calibri"/>
              </a:rPr>
              <a:t>des</a:t>
            </a:r>
            <a:r>
              <a:rPr sz="2450" b="1" dirty="0">
                <a:solidFill>
                  <a:srgbClr val="231F20"/>
                </a:solidFill>
                <a:latin typeface="Calibri"/>
                <a:cs typeface="Calibri"/>
              </a:rPr>
              <a:t> </a:t>
            </a:r>
            <a:r>
              <a:rPr sz="2450" b="1" spc="50" dirty="0">
                <a:solidFill>
                  <a:srgbClr val="231F20"/>
                </a:solidFill>
                <a:latin typeface="Calibri"/>
                <a:cs typeface="Calibri"/>
              </a:rPr>
              <a:t>comptes</a:t>
            </a:r>
            <a:r>
              <a:rPr sz="2450" b="1" spc="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marR="97155">
              <a:lnSpc>
                <a:spcPts val="2580"/>
              </a:lnSpc>
              <a:spcBef>
                <a:spcPts val="2565"/>
              </a:spcBef>
            </a:pPr>
            <a:r>
              <a:rPr sz="2450" b="1" spc="125" dirty="0">
                <a:solidFill>
                  <a:srgbClr val="231F20"/>
                </a:solidFill>
                <a:latin typeface="Calibri"/>
                <a:cs typeface="Calibri"/>
              </a:rPr>
              <a:t>Signalez</a:t>
            </a:r>
            <a:r>
              <a:rPr sz="2450" b="1" spc="5" dirty="0">
                <a:solidFill>
                  <a:srgbClr val="231F20"/>
                </a:solidFill>
                <a:latin typeface="Calibri"/>
                <a:cs typeface="Calibri"/>
              </a:rPr>
              <a:t> </a:t>
            </a:r>
            <a:r>
              <a:rPr sz="2450" b="1" spc="100" dirty="0">
                <a:solidFill>
                  <a:srgbClr val="231F20"/>
                </a:solidFill>
                <a:latin typeface="Calibri"/>
                <a:cs typeface="Calibri"/>
              </a:rPr>
              <a:t>les</a:t>
            </a:r>
            <a:r>
              <a:rPr sz="2450" b="1" spc="5" dirty="0">
                <a:solidFill>
                  <a:srgbClr val="231F20"/>
                </a:solidFill>
                <a:latin typeface="Calibri"/>
                <a:cs typeface="Calibri"/>
              </a:rPr>
              <a:t> </a:t>
            </a:r>
            <a:r>
              <a:rPr sz="2450" b="1" spc="70" dirty="0">
                <a:solidFill>
                  <a:srgbClr val="231F20"/>
                </a:solidFill>
                <a:latin typeface="Calibri"/>
                <a:cs typeface="Calibri"/>
              </a:rPr>
              <a:t>escroqueries,</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5" dirty="0">
                <a:solidFill>
                  <a:srgbClr val="231F20"/>
                </a:solidFill>
                <a:latin typeface="Calibri"/>
                <a:cs typeface="Calibri"/>
              </a:rPr>
              <a:t> </a:t>
            </a:r>
            <a:r>
              <a:rPr sz="2450" b="1" spc="70" dirty="0">
                <a:solidFill>
                  <a:srgbClr val="231F20"/>
                </a:solidFill>
                <a:latin typeface="Calibri"/>
                <a:cs typeface="Calibri"/>
              </a:rPr>
              <a:t>au</a:t>
            </a:r>
            <a:r>
              <a:rPr sz="2450" b="1" dirty="0">
                <a:solidFill>
                  <a:srgbClr val="231F20"/>
                </a:solidFill>
                <a:latin typeface="Calibri"/>
                <a:cs typeface="Calibri"/>
              </a:rPr>
              <a:t> </a:t>
            </a:r>
            <a:r>
              <a:rPr sz="2450" b="1" spc="85" dirty="0">
                <a:solidFill>
                  <a:srgbClr val="231F20"/>
                </a:solidFill>
                <a:latin typeface="Calibri"/>
                <a:cs typeface="Calibri"/>
              </a:rPr>
              <a:t>dispositif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dirty="0">
                <a:solidFill>
                  <a:srgbClr val="231F20"/>
                </a:solidFill>
                <a:latin typeface="Calibri"/>
                <a:cs typeface="Calibri"/>
              </a:rPr>
              <a:t> </a:t>
            </a:r>
            <a:r>
              <a:rPr sz="2450" b="1" spc="85" dirty="0">
                <a:solidFill>
                  <a:srgbClr val="231F20"/>
                </a:solidFill>
                <a:latin typeface="Calibri"/>
                <a:cs typeface="Calibri"/>
              </a:rPr>
              <a:t>le</a:t>
            </a:r>
            <a:r>
              <a:rPr sz="2450" b="1" dirty="0">
                <a:solidFill>
                  <a:srgbClr val="231F20"/>
                </a:solidFill>
                <a:latin typeface="Calibri"/>
                <a:cs typeface="Calibri"/>
              </a:rPr>
              <a:t> </a:t>
            </a:r>
            <a:r>
              <a:rPr sz="2450" b="1" u="sng" spc="85" dirty="0">
                <a:solidFill>
                  <a:srgbClr val="205E9E"/>
                </a:solidFill>
                <a:uFill>
                  <a:solidFill>
                    <a:srgbClr val="205E9E"/>
                  </a:solidFill>
                </a:uFill>
                <a:latin typeface="Calibri"/>
                <a:cs typeface="Calibri"/>
                <a:hlinkClick r:id="rId2"/>
              </a:rPr>
              <a:t>formulaire</a:t>
            </a:r>
            <a:r>
              <a:rPr sz="2450" b="1" spc="10" dirty="0">
                <a:solidFill>
                  <a:srgbClr val="205E9E"/>
                </a:solidFill>
                <a:latin typeface="Calibri"/>
                <a:cs typeface="Calibri"/>
                <a:hlinkClick r:id="rId2"/>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85" dirty="0">
                <a:solidFill>
                  <a:srgbClr val="231F20"/>
                </a:solidFill>
                <a:latin typeface="Calibri"/>
                <a:cs typeface="Calibri"/>
              </a:rPr>
              <a:t>choix</a:t>
            </a:r>
            <a:r>
              <a:rPr sz="2450" b="1" dirty="0">
                <a:solidFill>
                  <a:srgbClr val="231F20"/>
                </a:solidFill>
                <a:latin typeface="Calibri"/>
                <a:cs typeface="Calibri"/>
              </a:rPr>
              <a:t> </a:t>
            </a:r>
            <a:r>
              <a:rPr sz="2450" b="1" spc="70" dirty="0">
                <a:solidFill>
                  <a:srgbClr val="231F20"/>
                </a:solidFill>
                <a:latin typeface="Calibri"/>
                <a:cs typeface="Calibri"/>
              </a:rPr>
              <a:t>guidé disponible</a:t>
            </a:r>
            <a:r>
              <a:rPr sz="2450" b="1" spc="30" dirty="0">
                <a:solidFill>
                  <a:srgbClr val="231F20"/>
                </a:solidFill>
                <a:latin typeface="Calibri"/>
                <a:cs typeface="Calibri"/>
              </a:rPr>
              <a:t> </a:t>
            </a:r>
            <a:r>
              <a:rPr sz="2450" b="1" spc="100" dirty="0">
                <a:solidFill>
                  <a:srgbClr val="231F20"/>
                </a:solidFill>
                <a:latin typeface="Calibri"/>
                <a:cs typeface="Calibri"/>
              </a:rPr>
              <a:t>sur</a:t>
            </a:r>
            <a:r>
              <a:rPr sz="2450" b="1" spc="25" dirty="0">
                <a:solidFill>
                  <a:srgbClr val="231F20"/>
                </a:solidFill>
                <a:latin typeface="Calibri"/>
                <a:cs typeface="Calibri"/>
              </a:rPr>
              <a:t>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a:p>
            <a:pPr marL="27305">
              <a:lnSpc>
                <a:spcPct val="100000"/>
              </a:lnSpc>
              <a:spcBef>
                <a:spcPts val="2180"/>
              </a:spcBef>
            </a:pPr>
            <a:r>
              <a:rPr sz="2450" b="1" spc="60" dirty="0">
                <a:solidFill>
                  <a:srgbClr val="231F20"/>
                </a:solidFill>
                <a:latin typeface="Calibri"/>
                <a:cs typeface="Calibri"/>
              </a:rPr>
              <a:t>Rendez-</a:t>
            </a:r>
            <a:r>
              <a:rPr sz="2450" b="1" spc="70" dirty="0">
                <a:solidFill>
                  <a:srgbClr val="231F20"/>
                </a:solidFill>
                <a:latin typeface="Calibri"/>
                <a:cs typeface="Calibri"/>
              </a:rPr>
              <a:t>vous</a:t>
            </a:r>
            <a:r>
              <a:rPr sz="2450" b="1" spc="-10" dirty="0">
                <a:solidFill>
                  <a:srgbClr val="231F20"/>
                </a:solidFill>
                <a:latin typeface="Calibri"/>
                <a:cs typeface="Calibri"/>
              </a:rPr>
              <a:t> </a:t>
            </a:r>
            <a:r>
              <a:rPr sz="2450" b="1" spc="100" dirty="0">
                <a:solidFill>
                  <a:srgbClr val="231F20"/>
                </a:solidFill>
                <a:latin typeface="Calibri"/>
                <a:cs typeface="Calibri"/>
              </a:rPr>
              <a:t>sur</a:t>
            </a:r>
            <a:r>
              <a:rPr sz="2450" b="1" spc="5" dirty="0">
                <a:solidFill>
                  <a:srgbClr val="231F20"/>
                </a:solidFill>
                <a:latin typeface="Calibri"/>
                <a:cs typeface="Calibri"/>
              </a:rPr>
              <a:t> </a:t>
            </a:r>
            <a:r>
              <a:rPr sz="2450" b="1" spc="70" dirty="0">
                <a:solidFill>
                  <a:srgbClr val="205E9E"/>
                </a:solidFill>
                <a:latin typeface="Calibri"/>
                <a:cs typeface="Calibri"/>
                <a:hlinkClick r:id="rId3"/>
              </a:rPr>
              <a:t>cybermalveillance.gouv.fr</a:t>
            </a:r>
            <a:r>
              <a:rPr sz="2450" b="1" spc="70" dirty="0">
                <a:solidFill>
                  <a:srgbClr val="231F20"/>
                </a:solidFill>
                <a:latin typeface="Calibri"/>
                <a:cs typeface="Calibri"/>
              </a:rPr>
              <a:t>,</a:t>
            </a:r>
            <a:endParaRPr sz="2450" b="1" dirty="0">
              <a:latin typeface="Calibri"/>
              <a:cs typeface="Calibri"/>
            </a:endParaRPr>
          </a:p>
        </p:txBody>
      </p:sp>
      <p:sp>
        <p:nvSpPr>
          <p:cNvPr id="9" name="object 9"/>
          <p:cNvSpPr txBox="1"/>
          <p:nvPr/>
        </p:nvSpPr>
        <p:spPr>
          <a:xfrm>
            <a:off x="3280517" y="7965437"/>
            <a:ext cx="6085733" cy="1056640"/>
          </a:xfrm>
          <a:prstGeom prst="rect">
            <a:avLst/>
          </a:prstGeom>
        </p:spPr>
        <p:txBody>
          <a:bodyPr vert="horz" wrap="square" lIns="0" tIns="64769" rIns="0" bIns="0" rtlCol="0">
            <a:spAutoFit/>
          </a:bodyPr>
          <a:lstStyle/>
          <a:p>
            <a:pPr marL="12700" marR="5080">
              <a:lnSpc>
                <a:spcPts val="2580"/>
              </a:lnSpc>
              <a:spcBef>
                <a:spcPts val="509"/>
              </a:spcBef>
            </a:pPr>
            <a:r>
              <a:rPr sz="2450" b="1" spc="150" dirty="0">
                <a:solidFill>
                  <a:srgbClr val="231F20"/>
                </a:solidFill>
                <a:latin typeface="Calibri"/>
                <a:cs typeface="Calibri"/>
              </a:rPr>
              <a:t>la</a:t>
            </a:r>
            <a:r>
              <a:rPr sz="2450" b="1" spc="-5" dirty="0">
                <a:solidFill>
                  <a:srgbClr val="231F20"/>
                </a:solidFill>
                <a:latin typeface="Calibri"/>
                <a:cs typeface="Calibri"/>
              </a:rPr>
              <a:t> </a:t>
            </a:r>
            <a:r>
              <a:rPr sz="2450" b="1" spc="65" dirty="0">
                <a:solidFill>
                  <a:srgbClr val="231F20"/>
                </a:solidFill>
                <a:latin typeface="Calibri"/>
                <a:cs typeface="Calibri"/>
              </a:rPr>
              <a:t>plateforme</a:t>
            </a:r>
            <a:r>
              <a:rPr sz="2450" b="1" dirty="0">
                <a:solidFill>
                  <a:srgbClr val="231F20"/>
                </a:solidFill>
                <a:latin typeface="Calibri"/>
                <a:cs typeface="Calibri"/>
              </a:rPr>
              <a:t> </a:t>
            </a:r>
            <a:r>
              <a:rPr sz="2450" b="1" spc="70" dirty="0">
                <a:solidFill>
                  <a:srgbClr val="231F20"/>
                </a:solidFill>
                <a:latin typeface="Calibri"/>
                <a:cs typeface="Calibri"/>
              </a:rPr>
              <a:t>nationale</a:t>
            </a:r>
            <a:r>
              <a:rPr sz="2450" b="1" spc="5" dirty="0">
                <a:solidFill>
                  <a:srgbClr val="231F20"/>
                </a:solidFill>
                <a:latin typeface="Calibri"/>
                <a:cs typeface="Calibri"/>
              </a:rPr>
              <a:t> </a:t>
            </a:r>
            <a:r>
              <a:rPr sz="2450" b="1" spc="80" dirty="0">
                <a:solidFill>
                  <a:srgbClr val="231F20"/>
                </a:solidFill>
                <a:latin typeface="Calibri"/>
                <a:cs typeface="Calibri"/>
              </a:rPr>
              <a:t>d’assistance</a:t>
            </a:r>
            <a:r>
              <a:rPr sz="2450" b="1" spc="5" dirty="0">
                <a:solidFill>
                  <a:srgbClr val="231F20"/>
                </a:solidFill>
                <a:latin typeface="Calibri"/>
                <a:cs typeface="Calibri"/>
              </a:rPr>
              <a:t> </a:t>
            </a:r>
            <a:r>
              <a:rPr sz="2450" b="1" spc="60" dirty="0">
                <a:solidFill>
                  <a:srgbClr val="231F20"/>
                </a:solidFill>
                <a:latin typeface="Calibri"/>
                <a:cs typeface="Calibri"/>
              </a:rPr>
              <a:t>aux </a:t>
            </a:r>
            <a:r>
              <a:rPr sz="2450" b="1" spc="85" dirty="0">
                <a:solidFill>
                  <a:srgbClr val="231F20"/>
                </a:solidFill>
                <a:latin typeface="Calibri"/>
                <a:cs typeface="Calibri"/>
              </a:rPr>
              <a:t>victimes</a:t>
            </a:r>
            <a:r>
              <a:rPr sz="2450" b="1" spc="10" dirty="0">
                <a:solidFill>
                  <a:srgbClr val="231F20"/>
                </a:solidFill>
                <a:latin typeface="Calibri"/>
                <a:cs typeface="Calibri"/>
              </a:rPr>
              <a:t> </a:t>
            </a:r>
            <a:r>
              <a:rPr sz="2450" b="1" spc="65" dirty="0">
                <a:solidFill>
                  <a:srgbClr val="231F20"/>
                </a:solidFill>
                <a:latin typeface="Calibri"/>
                <a:cs typeface="Calibri"/>
              </a:rPr>
              <a:t>d’actes</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10" dirty="0">
                <a:solidFill>
                  <a:srgbClr val="231F20"/>
                </a:solidFill>
                <a:latin typeface="Calibri"/>
                <a:cs typeface="Calibri"/>
              </a:rPr>
              <a:t> </a:t>
            </a:r>
            <a:r>
              <a:rPr sz="2450" b="1" spc="90" dirty="0">
                <a:solidFill>
                  <a:srgbClr val="231F20"/>
                </a:solidFill>
                <a:latin typeface="Calibri"/>
                <a:cs typeface="Calibri"/>
              </a:rPr>
              <a:t>cybermalveillance</a:t>
            </a:r>
            <a:r>
              <a:rPr sz="2450" b="1" spc="15" dirty="0">
                <a:solidFill>
                  <a:srgbClr val="231F20"/>
                </a:solidFill>
                <a:latin typeface="Calibri"/>
                <a:cs typeface="Calibri"/>
              </a:rPr>
              <a:t> </a:t>
            </a:r>
            <a:r>
              <a:rPr sz="2450" b="1" spc="-20" dirty="0">
                <a:solidFill>
                  <a:srgbClr val="231F20"/>
                </a:solidFill>
                <a:latin typeface="Calibri"/>
                <a:cs typeface="Calibri"/>
              </a:rPr>
              <a:t>pour </a:t>
            </a:r>
            <a:r>
              <a:rPr sz="2450" b="1" spc="60" dirty="0">
                <a:solidFill>
                  <a:srgbClr val="231F20"/>
                </a:solidFill>
                <a:latin typeface="Calibri"/>
                <a:cs typeface="Calibri"/>
              </a:rPr>
              <a:t>obtenir</a:t>
            </a:r>
            <a:r>
              <a:rPr sz="2450" b="1" spc="5" dirty="0">
                <a:solidFill>
                  <a:srgbClr val="231F20"/>
                </a:solidFill>
                <a:latin typeface="Calibri"/>
                <a:cs typeface="Calibri"/>
              </a:rPr>
              <a:t> </a:t>
            </a:r>
            <a:r>
              <a:rPr sz="2450" b="1" spc="100" dirty="0">
                <a:solidFill>
                  <a:srgbClr val="231F20"/>
                </a:solidFill>
                <a:latin typeface="Calibri"/>
                <a:cs typeface="Calibri"/>
              </a:rPr>
              <a:t>plus</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85" dirty="0">
                <a:solidFill>
                  <a:srgbClr val="231F20"/>
                </a:solidFill>
                <a:latin typeface="Calibri"/>
                <a:cs typeface="Calibri"/>
              </a:rPr>
              <a:t>conseils</a:t>
            </a:r>
            <a:endParaRPr sz="2450" b="1" dirty="0">
              <a:latin typeface="Calibri"/>
              <a:cs typeface="Calibri"/>
            </a:endParaRPr>
          </a:p>
        </p:txBody>
      </p:sp>
      <p:sp>
        <p:nvSpPr>
          <p:cNvPr id="10" name="object 10"/>
          <p:cNvSpPr/>
          <p:nvPr/>
        </p:nvSpPr>
        <p:spPr>
          <a:xfrm>
            <a:off x="15404247" y="7995694"/>
            <a:ext cx="1451610" cy="0"/>
          </a:xfrm>
          <a:custGeom>
            <a:avLst/>
            <a:gdLst/>
            <a:ahLst/>
            <a:cxnLst/>
            <a:rect l="l" t="t" r="r" b="b"/>
            <a:pathLst>
              <a:path w="1451609">
                <a:moveTo>
                  <a:pt x="0" y="0"/>
                </a:moveTo>
                <a:lnTo>
                  <a:pt x="1451557" y="0"/>
                </a:lnTo>
              </a:path>
            </a:pathLst>
          </a:custGeom>
          <a:ln w="7853">
            <a:solidFill>
              <a:srgbClr val="205E9E"/>
            </a:solidFill>
          </a:ln>
        </p:spPr>
        <p:txBody>
          <a:bodyPr wrap="square" lIns="0" tIns="0" rIns="0" bIns="0" rtlCol="0"/>
          <a:lstStyle/>
          <a:p>
            <a:endParaRPr/>
          </a:p>
        </p:txBody>
      </p:sp>
      <p:sp>
        <p:nvSpPr>
          <p:cNvPr id="11" name="object 11"/>
          <p:cNvSpPr txBox="1"/>
          <p:nvPr/>
        </p:nvSpPr>
        <p:spPr>
          <a:xfrm>
            <a:off x="12205818" y="3133558"/>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fr-FR" sz="4100" b="1" spc="-150" dirty="0">
                <a:solidFill>
                  <a:srgbClr val="7C2D9B"/>
                </a:solidFill>
                <a:latin typeface="Calibri"/>
                <a:cs typeface="Calibri"/>
              </a:rPr>
              <a:t>ET SI </a:t>
            </a:r>
            <a:r>
              <a:rPr lang="fr-FR" sz="4100" b="1" u="sng" spc="-150" dirty="0">
                <a:solidFill>
                  <a:srgbClr val="7C2D9B"/>
                </a:solidFill>
                <a:uFill>
                  <a:solidFill>
                    <a:srgbClr val="7C2D9B"/>
                  </a:solidFill>
                </a:uFill>
                <a:latin typeface="Calibri"/>
                <a:cs typeface="Calibri"/>
              </a:rPr>
              <a:t>VOUS AVEZ PAYÉ</a:t>
            </a:r>
            <a:r>
              <a:rPr lang="fr-FR" sz="4100" b="1" spc="-150" dirty="0">
                <a:solidFill>
                  <a:srgbClr val="7C2D9B"/>
                </a:solidFill>
                <a:latin typeface="Calibri"/>
                <a:cs typeface="Calibri"/>
              </a:rPr>
              <a:t> ET ÊTES VICTIME D’UNE ESCROQUERIE ?</a:t>
            </a:r>
            <a:endParaRPr lang="fr-FR" sz="4100" b="1" spc="-150" dirty="0">
              <a:latin typeface="Calibri"/>
              <a:cs typeface="Calibri"/>
            </a:endParaRPr>
          </a:p>
          <a:p>
            <a:pPr marL="27305" marR="161290">
              <a:lnSpc>
                <a:spcPts val="2580"/>
              </a:lnSpc>
              <a:spcBef>
                <a:spcPts val="4625"/>
              </a:spcBef>
            </a:pPr>
            <a:r>
              <a:rPr lang="fr-FR" sz="2450" b="1" spc="90" dirty="0">
                <a:solidFill>
                  <a:srgbClr val="231F20"/>
                </a:solidFill>
                <a:latin typeface="Calibri"/>
                <a:cs typeface="Calibri"/>
              </a:rPr>
              <a:t>Changez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dirty="0">
                <a:solidFill>
                  <a:srgbClr val="231F20"/>
                </a:solidFill>
                <a:latin typeface="Calibri"/>
                <a:cs typeface="Calibri"/>
              </a:rPr>
              <a:t> </a:t>
            </a:r>
            <a:r>
              <a:rPr sz="2450" b="1" spc="100" dirty="0">
                <a:solidFill>
                  <a:srgbClr val="231F20"/>
                </a:solidFill>
                <a:latin typeface="Calibri"/>
                <a:cs typeface="Calibri"/>
              </a:rPr>
              <a:t>les</a:t>
            </a:r>
            <a:r>
              <a:rPr sz="2450" b="1" dirty="0">
                <a:solidFill>
                  <a:srgbClr val="231F20"/>
                </a:solidFill>
                <a:latin typeface="Calibri"/>
                <a:cs typeface="Calibri"/>
              </a:rPr>
              <a:t> </a:t>
            </a:r>
            <a:r>
              <a:rPr sz="2450" b="1" spc="40" dirty="0">
                <a:solidFill>
                  <a:srgbClr val="231F20"/>
                </a:solidFill>
                <a:latin typeface="Calibri"/>
                <a:cs typeface="Calibri"/>
              </a:rPr>
              <a:t>mots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75" dirty="0">
                <a:solidFill>
                  <a:srgbClr val="231F20"/>
                </a:solidFill>
                <a:latin typeface="Calibri"/>
                <a:cs typeface="Calibri"/>
              </a:rPr>
              <a:t>passe</a:t>
            </a:r>
            <a:r>
              <a:rPr sz="2450" b="1" spc="15" dirty="0">
                <a:solidFill>
                  <a:srgbClr val="231F20"/>
                </a:solidFill>
                <a:latin typeface="Calibri"/>
                <a:cs typeface="Calibri"/>
              </a:rPr>
              <a:t> </a:t>
            </a:r>
            <a:r>
              <a:rPr sz="2450" b="1" spc="50" dirty="0">
                <a:solidFill>
                  <a:srgbClr val="231F20"/>
                </a:solidFill>
                <a:latin typeface="Calibri"/>
                <a:cs typeface="Calibri"/>
              </a:rPr>
              <a:t>des</a:t>
            </a:r>
            <a:r>
              <a:rPr sz="2450" b="1" spc="10" dirty="0">
                <a:solidFill>
                  <a:srgbClr val="231F20"/>
                </a:solidFill>
                <a:latin typeface="Calibri"/>
                <a:cs typeface="Calibri"/>
              </a:rPr>
              <a:t> </a:t>
            </a:r>
            <a:r>
              <a:rPr sz="2450" b="1" spc="50" dirty="0">
                <a:solidFill>
                  <a:srgbClr val="231F20"/>
                </a:solidFill>
                <a:latin typeface="Calibri"/>
                <a:cs typeface="Calibri"/>
              </a:rPr>
              <a:t>comptes</a:t>
            </a:r>
            <a:r>
              <a:rPr sz="2450" b="1" spc="1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a:lnSpc>
                <a:spcPts val="2760"/>
              </a:lnSpc>
              <a:spcBef>
                <a:spcPts val="2180"/>
              </a:spcBef>
            </a:pPr>
            <a:r>
              <a:rPr sz="2450" b="1" spc="75" dirty="0">
                <a:solidFill>
                  <a:srgbClr val="231F20"/>
                </a:solidFill>
                <a:latin typeface="Calibri"/>
                <a:cs typeface="Calibri"/>
              </a:rPr>
              <a:t>Adressez-</a:t>
            </a:r>
            <a:r>
              <a:rPr sz="2450" b="1" spc="70" dirty="0">
                <a:solidFill>
                  <a:srgbClr val="231F20"/>
                </a:solidFill>
                <a:latin typeface="Calibri"/>
                <a:cs typeface="Calibri"/>
              </a:rPr>
              <a:t>vous</a:t>
            </a:r>
            <a:r>
              <a:rPr sz="2450" b="1" spc="100" dirty="0">
                <a:solidFill>
                  <a:srgbClr val="231F20"/>
                </a:solidFill>
                <a:latin typeface="Calibri"/>
                <a:cs typeface="Calibri"/>
              </a:rPr>
              <a:t> </a:t>
            </a:r>
            <a:r>
              <a:rPr sz="2450" b="1" spc="90" dirty="0">
                <a:solidFill>
                  <a:srgbClr val="231F20"/>
                </a:solidFill>
                <a:latin typeface="Calibri"/>
                <a:cs typeface="Calibri"/>
              </a:rPr>
              <a:t>à</a:t>
            </a:r>
            <a:r>
              <a:rPr sz="2450" b="1" spc="100" dirty="0">
                <a:solidFill>
                  <a:srgbClr val="231F20"/>
                </a:solidFill>
                <a:latin typeface="Calibri"/>
                <a:cs typeface="Calibri"/>
              </a:rPr>
              <a:t> </a:t>
            </a:r>
            <a:r>
              <a:rPr sz="2450" b="1" dirty="0">
                <a:solidFill>
                  <a:srgbClr val="231F20"/>
                </a:solidFill>
                <a:latin typeface="Calibri"/>
                <a:cs typeface="Calibri"/>
              </a:rPr>
              <a:t>votre</a:t>
            </a:r>
            <a:r>
              <a:rPr sz="2450" b="1" spc="105" dirty="0">
                <a:solidFill>
                  <a:srgbClr val="231F20"/>
                </a:solidFill>
                <a:latin typeface="Calibri"/>
                <a:cs typeface="Calibri"/>
              </a:rPr>
              <a:t> </a:t>
            </a:r>
            <a:r>
              <a:rPr sz="2450" b="1" dirty="0">
                <a:solidFill>
                  <a:srgbClr val="231F20"/>
                </a:solidFill>
                <a:latin typeface="Calibri"/>
                <a:cs typeface="Calibri"/>
              </a:rPr>
              <a:t>banque</a:t>
            </a:r>
            <a:r>
              <a:rPr sz="2450" b="1" spc="105" dirty="0">
                <a:solidFill>
                  <a:srgbClr val="231F20"/>
                </a:solidFill>
                <a:latin typeface="Calibri"/>
                <a:cs typeface="Calibri"/>
              </a:rPr>
              <a:t> </a:t>
            </a:r>
            <a:r>
              <a:rPr sz="2450" b="1" spc="-20" dirty="0">
                <a:solidFill>
                  <a:srgbClr val="231F20"/>
                </a:solidFill>
                <a:latin typeface="Calibri"/>
                <a:cs typeface="Calibri"/>
              </a:rPr>
              <a:t>pour</a:t>
            </a:r>
            <a:endParaRPr sz="2450" b="1" dirty="0">
              <a:latin typeface="Calibri"/>
              <a:cs typeface="Calibri"/>
            </a:endParaRPr>
          </a:p>
          <a:p>
            <a:pPr marL="27305">
              <a:lnSpc>
                <a:spcPts val="2760"/>
              </a:lnSpc>
            </a:pPr>
            <a:r>
              <a:rPr sz="2450" b="1" spc="55" dirty="0">
                <a:solidFill>
                  <a:srgbClr val="231F20"/>
                </a:solidFill>
                <a:latin typeface="Calibri"/>
                <a:cs typeface="Calibri"/>
              </a:rPr>
              <a:t>tenter</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90" dirty="0">
                <a:solidFill>
                  <a:srgbClr val="231F20"/>
                </a:solidFill>
                <a:latin typeface="Calibri"/>
                <a:cs typeface="Calibri"/>
              </a:rPr>
              <a:t>faire</a:t>
            </a:r>
            <a:r>
              <a:rPr sz="2450" b="1" spc="10" dirty="0">
                <a:solidFill>
                  <a:srgbClr val="231F20"/>
                </a:solidFill>
                <a:latin typeface="Calibri"/>
                <a:cs typeface="Calibri"/>
              </a:rPr>
              <a:t> </a:t>
            </a:r>
            <a:r>
              <a:rPr sz="2450" b="1" spc="75" dirty="0">
                <a:solidFill>
                  <a:srgbClr val="231F20"/>
                </a:solidFill>
                <a:latin typeface="Calibri"/>
                <a:cs typeface="Calibri"/>
              </a:rPr>
              <a:t>annuler</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45" dirty="0">
                <a:solidFill>
                  <a:srgbClr val="231F20"/>
                </a:solidFill>
                <a:latin typeface="Calibri"/>
                <a:cs typeface="Calibri"/>
              </a:rPr>
              <a:t>paiement</a:t>
            </a:r>
            <a:endParaRPr sz="2450" b="1" dirty="0">
              <a:latin typeface="Calibri"/>
              <a:cs typeface="Calibri"/>
            </a:endParaRPr>
          </a:p>
          <a:p>
            <a:pPr marL="27305">
              <a:lnSpc>
                <a:spcPts val="2760"/>
              </a:lnSpc>
              <a:spcBef>
                <a:spcPts val="2215"/>
              </a:spcBef>
            </a:pPr>
            <a:r>
              <a:rPr sz="2450" b="1" spc="80" dirty="0">
                <a:solidFill>
                  <a:srgbClr val="231F20"/>
                </a:solidFill>
                <a:latin typeface="Calibri"/>
                <a:cs typeface="Calibri"/>
              </a:rPr>
              <a:t>Portez</a:t>
            </a:r>
            <a:r>
              <a:rPr sz="2450" b="1" spc="5" dirty="0">
                <a:solidFill>
                  <a:srgbClr val="231F20"/>
                </a:solidFill>
                <a:latin typeface="Calibri"/>
                <a:cs typeface="Calibri"/>
              </a:rPr>
              <a:t> </a:t>
            </a:r>
            <a:r>
              <a:rPr sz="2450" b="1" spc="90" dirty="0">
                <a:solidFill>
                  <a:srgbClr val="231F20"/>
                </a:solidFill>
                <a:latin typeface="Calibri"/>
                <a:cs typeface="Calibri"/>
              </a:rPr>
              <a:t>plainte</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105" dirty="0">
                <a:solidFill>
                  <a:srgbClr val="231F20"/>
                </a:solidFill>
                <a:latin typeface="Calibri"/>
                <a:cs typeface="Calibri"/>
              </a:rPr>
              <a:t>ligne,</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10" dirty="0">
                <a:solidFill>
                  <a:srgbClr val="231F20"/>
                </a:solidFill>
                <a:latin typeface="Calibri"/>
                <a:cs typeface="Calibri"/>
              </a:rPr>
              <a:t> </a:t>
            </a:r>
            <a:r>
              <a:rPr sz="2450" b="1" spc="40" dirty="0">
                <a:solidFill>
                  <a:srgbClr val="231F20"/>
                </a:solidFill>
                <a:latin typeface="Calibri"/>
                <a:cs typeface="Calibri"/>
              </a:rPr>
              <a:t>au</a:t>
            </a:r>
            <a:endParaRPr sz="2450" b="1" dirty="0">
              <a:latin typeface="Calibri"/>
              <a:cs typeface="Calibri"/>
            </a:endParaRPr>
          </a:p>
          <a:p>
            <a:pPr marL="27305">
              <a:lnSpc>
                <a:spcPts val="2760"/>
              </a:lnSpc>
            </a:pPr>
            <a:r>
              <a:rPr sz="2450" b="1" spc="95" dirty="0">
                <a:solidFill>
                  <a:srgbClr val="231F20"/>
                </a:solidFill>
                <a:latin typeface="Calibri"/>
                <a:cs typeface="Calibri"/>
              </a:rPr>
              <a:t>dispositif</a:t>
            </a:r>
            <a:r>
              <a:rPr sz="2450" b="1" spc="-5" dirty="0">
                <a:solidFill>
                  <a:srgbClr val="231F20"/>
                </a:solidFill>
                <a:latin typeface="Calibri"/>
                <a:cs typeface="Calibri"/>
              </a:rPr>
              <a:t>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75" dirty="0">
                <a:solidFill>
                  <a:srgbClr val="205E9E"/>
                </a:solidFill>
                <a:latin typeface="Calibri"/>
                <a:cs typeface="Calibri"/>
                <a:hlinkClick r:id="rId2"/>
              </a:rPr>
              <a:t>formulaire</a:t>
            </a:r>
            <a:endParaRPr sz="2450" b="1" dirty="0">
              <a:latin typeface="Calibri"/>
              <a:cs typeface="Calibri"/>
            </a:endParaRPr>
          </a:p>
        </p:txBody>
      </p:sp>
      <p:sp>
        <p:nvSpPr>
          <p:cNvPr id="12" name="object 12"/>
          <p:cNvSpPr txBox="1"/>
          <p:nvPr/>
        </p:nvSpPr>
        <p:spPr>
          <a:xfrm>
            <a:off x="12220659" y="8017176"/>
            <a:ext cx="4065131" cy="729615"/>
          </a:xfrm>
          <a:prstGeom prst="rect">
            <a:avLst/>
          </a:prstGeom>
        </p:spPr>
        <p:txBody>
          <a:bodyPr vert="horz" wrap="square" lIns="0" tIns="64769" rIns="0" bIns="0" rtlCol="0">
            <a:spAutoFit/>
          </a:bodyPr>
          <a:lstStyle/>
          <a:p>
            <a:pPr marL="12700" marR="5080">
              <a:lnSpc>
                <a:spcPts val="2580"/>
              </a:lnSpc>
              <a:spcBef>
                <a:spcPts val="509"/>
              </a:spcBef>
            </a:pPr>
            <a:r>
              <a:rPr sz="2450" b="1" dirty="0">
                <a:solidFill>
                  <a:srgbClr val="231F20"/>
                </a:solidFill>
                <a:latin typeface="Calibri"/>
                <a:cs typeface="Calibri"/>
              </a:rPr>
              <a:t>de</a:t>
            </a:r>
            <a:r>
              <a:rPr sz="2450" b="1" spc="10" dirty="0">
                <a:solidFill>
                  <a:srgbClr val="231F20"/>
                </a:solidFill>
                <a:latin typeface="Calibri"/>
                <a:cs typeface="Calibri"/>
              </a:rPr>
              <a:t> </a:t>
            </a:r>
            <a:r>
              <a:rPr sz="2450" b="1" spc="85" dirty="0">
                <a:solidFill>
                  <a:srgbClr val="231F20"/>
                </a:solidFill>
                <a:latin typeface="Calibri"/>
                <a:cs typeface="Calibri"/>
              </a:rPr>
              <a:t>choix</a:t>
            </a:r>
            <a:r>
              <a:rPr sz="2450" b="1" spc="15" dirty="0">
                <a:solidFill>
                  <a:srgbClr val="231F20"/>
                </a:solidFill>
                <a:latin typeface="Calibri"/>
                <a:cs typeface="Calibri"/>
              </a:rPr>
              <a:t> </a:t>
            </a:r>
            <a:r>
              <a:rPr sz="2450" b="1" spc="80" dirty="0">
                <a:solidFill>
                  <a:srgbClr val="231F20"/>
                </a:solidFill>
                <a:latin typeface="Calibri"/>
                <a:cs typeface="Calibri"/>
              </a:rPr>
              <a:t>guidé</a:t>
            </a:r>
            <a:r>
              <a:rPr sz="2450" b="1" spc="15" dirty="0">
                <a:solidFill>
                  <a:srgbClr val="231F20"/>
                </a:solidFill>
                <a:latin typeface="Calibri"/>
                <a:cs typeface="Calibri"/>
              </a:rPr>
              <a:t> </a:t>
            </a:r>
            <a:r>
              <a:rPr sz="2450" b="1" spc="70" dirty="0">
                <a:solidFill>
                  <a:srgbClr val="231F20"/>
                </a:solidFill>
                <a:latin typeface="Calibri"/>
                <a:cs typeface="Calibri"/>
              </a:rPr>
              <a:t>disponible</a:t>
            </a:r>
            <a:r>
              <a:rPr sz="2450" b="1" spc="15" dirty="0">
                <a:solidFill>
                  <a:srgbClr val="231F20"/>
                </a:solidFill>
                <a:latin typeface="Calibri"/>
                <a:cs typeface="Calibri"/>
              </a:rPr>
              <a:t> </a:t>
            </a:r>
            <a:r>
              <a:rPr sz="2450" b="1" spc="70" dirty="0">
                <a:solidFill>
                  <a:srgbClr val="231F20"/>
                </a:solidFill>
                <a:latin typeface="Calibri"/>
                <a:cs typeface="Calibri"/>
              </a:rPr>
              <a:t>sur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p:txBody>
      </p:sp>
      <p:sp>
        <p:nvSpPr>
          <p:cNvPr id="31" name="object 13">
            <a:extLst>
              <a:ext uri="{FF2B5EF4-FFF2-40B4-BE49-F238E27FC236}">
                <a16:creationId xmlns:a16="http://schemas.microsoft.com/office/drawing/2014/main" id="{433E4367-C4FC-E6A8-28B8-C3E183A09E9C}"/>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2" name="object 15">
            <a:extLst>
              <a:ext uri="{FF2B5EF4-FFF2-40B4-BE49-F238E27FC236}">
                <a16:creationId xmlns:a16="http://schemas.microsoft.com/office/drawing/2014/main" id="{F3BA434D-3BC2-494E-12C7-F71CE063F306}"/>
              </a:ext>
            </a:extLst>
          </p:cNvPr>
          <p:cNvGrpSpPr/>
          <p:nvPr/>
        </p:nvGrpSpPr>
        <p:grpSpPr>
          <a:xfrm>
            <a:off x="717524" y="611775"/>
            <a:ext cx="18580100" cy="436245"/>
            <a:chOff x="717524" y="611775"/>
            <a:chExt cx="18580100" cy="436245"/>
          </a:xfrm>
        </p:grpSpPr>
        <p:sp>
          <p:nvSpPr>
            <p:cNvPr id="33" name="object 16">
              <a:extLst>
                <a:ext uri="{FF2B5EF4-FFF2-40B4-BE49-F238E27FC236}">
                  <a16:creationId xmlns:a16="http://schemas.microsoft.com/office/drawing/2014/main" id="{D9FFB6C3-19CB-3AD8-BB80-311E2E2F2129}"/>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4" name="object 17">
              <a:extLst>
                <a:ext uri="{FF2B5EF4-FFF2-40B4-BE49-F238E27FC236}">
                  <a16:creationId xmlns:a16="http://schemas.microsoft.com/office/drawing/2014/main" id="{4A84F76E-DD8E-9B8F-298A-7C4A7DED8809}"/>
                </a:ext>
              </a:extLst>
            </p:cNvPr>
            <p:cNvPicPr/>
            <p:nvPr/>
          </p:nvPicPr>
          <p:blipFill>
            <a:blip r:embed="rId4" cstate="print"/>
            <a:stretch>
              <a:fillRect/>
            </a:stretch>
          </p:blipFill>
          <p:spPr>
            <a:xfrm>
              <a:off x="10231913" y="804489"/>
              <a:ext cx="101850" cy="104708"/>
            </a:xfrm>
            <a:prstGeom prst="rect">
              <a:avLst/>
            </a:prstGeom>
          </p:spPr>
        </p:pic>
        <p:sp>
          <p:nvSpPr>
            <p:cNvPr id="35" name="object 18">
              <a:extLst>
                <a:ext uri="{FF2B5EF4-FFF2-40B4-BE49-F238E27FC236}">
                  <a16:creationId xmlns:a16="http://schemas.microsoft.com/office/drawing/2014/main" id="{A1FBAD6A-E5AD-56B0-E34E-B9A2A5601151}"/>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6" name="object 19">
              <a:extLst>
                <a:ext uri="{FF2B5EF4-FFF2-40B4-BE49-F238E27FC236}">
                  <a16:creationId xmlns:a16="http://schemas.microsoft.com/office/drawing/2014/main" id="{AA912FCA-4C9E-7663-2E00-EFB167E1945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7" name="object 20">
              <a:extLst>
                <a:ext uri="{FF2B5EF4-FFF2-40B4-BE49-F238E27FC236}">
                  <a16:creationId xmlns:a16="http://schemas.microsoft.com/office/drawing/2014/main" id="{7D6FF15F-EF06-700E-85C7-3EDB88CFC928}"/>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8" name="object 21">
              <a:extLst>
                <a:ext uri="{FF2B5EF4-FFF2-40B4-BE49-F238E27FC236}">
                  <a16:creationId xmlns:a16="http://schemas.microsoft.com/office/drawing/2014/main" id="{D51F0ED5-2AF2-05C1-0D95-EA33F30B16E1}"/>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9" name="object 22">
              <a:extLst>
                <a:ext uri="{FF2B5EF4-FFF2-40B4-BE49-F238E27FC236}">
                  <a16:creationId xmlns:a16="http://schemas.microsoft.com/office/drawing/2014/main" id="{55702FE7-5BB3-060F-9D4E-DFC3891C9D05}"/>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0" name="object 23">
              <a:extLst>
                <a:ext uri="{FF2B5EF4-FFF2-40B4-BE49-F238E27FC236}">
                  <a16:creationId xmlns:a16="http://schemas.microsoft.com/office/drawing/2014/main" id="{5362545E-9451-BC50-D1B1-45852541B895}"/>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1" name="object 24">
              <a:extLst>
                <a:ext uri="{FF2B5EF4-FFF2-40B4-BE49-F238E27FC236}">
                  <a16:creationId xmlns:a16="http://schemas.microsoft.com/office/drawing/2014/main" id="{EE04B78D-CABF-8EE5-36BD-92A072328405}"/>
                </a:ext>
              </a:extLst>
            </p:cNvPr>
            <p:cNvPicPr/>
            <p:nvPr/>
          </p:nvPicPr>
          <p:blipFill>
            <a:blip r:embed="rId5" cstate="print"/>
            <a:stretch>
              <a:fillRect/>
            </a:stretch>
          </p:blipFill>
          <p:spPr>
            <a:xfrm>
              <a:off x="908206" y="665402"/>
              <a:ext cx="90711" cy="160393"/>
            </a:xfrm>
            <a:prstGeom prst="rect">
              <a:avLst/>
            </a:prstGeom>
          </p:spPr>
        </p:pic>
        <p:sp>
          <p:nvSpPr>
            <p:cNvPr id="42" name="object 25">
              <a:extLst>
                <a:ext uri="{FF2B5EF4-FFF2-40B4-BE49-F238E27FC236}">
                  <a16:creationId xmlns:a16="http://schemas.microsoft.com/office/drawing/2014/main" id="{79B870EB-3FBA-CD55-5B5F-9FEFC35DDE7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3" name="object 26">
              <a:extLst>
                <a:ext uri="{FF2B5EF4-FFF2-40B4-BE49-F238E27FC236}">
                  <a16:creationId xmlns:a16="http://schemas.microsoft.com/office/drawing/2014/main" id="{6B6719E0-1E4C-6E73-5C23-730F1DC7ED93}"/>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4" name="object 27">
              <a:extLst>
                <a:ext uri="{FF2B5EF4-FFF2-40B4-BE49-F238E27FC236}">
                  <a16:creationId xmlns:a16="http://schemas.microsoft.com/office/drawing/2014/main" id="{03BAEB4C-85AF-C2C0-661E-97938C3FC112}"/>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5" name="object 28">
              <a:extLst>
                <a:ext uri="{FF2B5EF4-FFF2-40B4-BE49-F238E27FC236}">
                  <a16:creationId xmlns:a16="http://schemas.microsoft.com/office/drawing/2014/main" id="{9A370D91-B336-2506-8496-C39D124F0ABD}"/>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6" name="object 29">
              <a:extLst>
                <a:ext uri="{FF2B5EF4-FFF2-40B4-BE49-F238E27FC236}">
                  <a16:creationId xmlns:a16="http://schemas.microsoft.com/office/drawing/2014/main" id="{3DF05831-FD29-EA5B-9E70-C68B078658E8}"/>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7" name="object 30">
              <a:extLst>
                <a:ext uri="{FF2B5EF4-FFF2-40B4-BE49-F238E27FC236}">
                  <a16:creationId xmlns:a16="http://schemas.microsoft.com/office/drawing/2014/main" id="{FCC007D7-F5E4-08B4-F832-75200A3FAEDD}"/>
                </a:ext>
              </a:extLst>
            </p:cNvPr>
            <p:cNvPicPr/>
            <p:nvPr/>
          </p:nvPicPr>
          <p:blipFill>
            <a:blip r:embed="rId6" cstate="print"/>
            <a:stretch>
              <a:fillRect/>
            </a:stretch>
          </p:blipFill>
          <p:spPr>
            <a:xfrm>
              <a:off x="10152472" y="665402"/>
              <a:ext cx="90718" cy="160393"/>
            </a:xfrm>
            <a:prstGeom prst="rect">
              <a:avLst/>
            </a:prstGeom>
          </p:spPr>
        </p:pic>
      </p:grpSp>
      <p:sp>
        <p:nvSpPr>
          <p:cNvPr id="48" name="object 77">
            <a:extLst>
              <a:ext uri="{FF2B5EF4-FFF2-40B4-BE49-F238E27FC236}">
                <a16:creationId xmlns:a16="http://schemas.microsoft.com/office/drawing/2014/main" id="{9F052D50-DBB8-DC05-A0E1-3B2E32A0FB3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23" name="object 13">
            <a:extLst>
              <a:ext uri="{FF2B5EF4-FFF2-40B4-BE49-F238E27FC236}">
                <a16:creationId xmlns:a16="http://schemas.microsoft.com/office/drawing/2014/main" id="{C44876A8-4D6A-A942-92BE-21D01FBC15A7}"/>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4" name="object 15">
            <a:extLst>
              <a:ext uri="{FF2B5EF4-FFF2-40B4-BE49-F238E27FC236}">
                <a16:creationId xmlns:a16="http://schemas.microsoft.com/office/drawing/2014/main" id="{6722EE06-FA56-4E3E-F88C-571348612897}"/>
              </a:ext>
            </a:extLst>
          </p:cNvPr>
          <p:cNvGrpSpPr/>
          <p:nvPr/>
        </p:nvGrpSpPr>
        <p:grpSpPr>
          <a:xfrm>
            <a:off x="717524" y="611775"/>
            <a:ext cx="18580100" cy="436245"/>
            <a:chOff x="717524" y="611775"/>
            <a:chExt cx="18580100" cy="436245"/>
          </a:xfrm>
        </p:grpSpPr>
        <p:sp>
          <p:nvSpPr>
            <p:cNvPr id="25" name="object 16">
              <a:extLst>
                <a:ext uri="{FF2B5EF4-FFF2-40B4-BE49-F238E27FC236}">
                  <a16:creationId xmlns:a16="http://schemas.microsoft.com/office/drawing/2014/main" id="{FAF04386-4DF5-6EB5-F8B2-B8FC3069C7E4}"/>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26" name="object 17">
              <a:extLst>
                <a:ext uri="{FF2B5EF4-FFF2-40B4-BE49-F238E27FC236}">
                  <a16:creationId xmlns:a16="http://schemas.microsoft.com/office/drawing/2014/main" id="{47182850-3A29-D88E-23DF-F8B1C1F1D8B4}"/>
                </a:ext>
              </a:extLst>
            </p:cNvPr>
            <p:cNvPicPr/>
            <p:nvPr/>
          </p:nvPicPr>
          <p:blipFill>
            <a:blip r:embed="rId2" cstate="print"/>
            <a:stretch>
              <a:fillRect/>
            </a:stretch>
          </p:blipFill>
          <p:spPr>
            <a:xfrm>
              <a:off x="10231913" y="804489"/>
              <a:ext cx="101850" cy="104708"/>
            </a:xfrm>
            <a:prstGeom prst="rect">
              <a:avLst/>
            </a:prstGeom>
          </p:spPr>
        </p:pic>
        <p:sp>
          <p:nvSpPr>
            <p:cNvPr id="27" name="object 18">
              <a:extLst>
                <a:ext uri="{FF2B5EF4-FFF2-40B4-BE49-F238E27FC236}">
                  <a16:creationId xmlns:a16="http://schemas.microsoft.com/office/drawing/2014/main" id="{8B40512C-AB95-C2F3-7C03-88D5E983F38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8" name="object 19">
              <a:extLst>
                <a:ext uri="{FF2B5EF4-FFF2-40B4-BE49-F238E27FC236}">
                  <a16:creationId xmlns:a16="http://schemas.microsoft.com/office/drawing/2014/main" id="{0B2003B5-15FE-6E7F-2562-E05FBF4DF8EB}"/>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29" name="object 20">
              <a:extLst>
                <a:ext uri="{FF2B5EF4-FFF2-40B4-BE49-F238E27FC236}">
                  <a16:creationId xmlns:a16="http://schemas.microsoft.com/office/drawing/2014/main" id="{C0867366-F8D5-A508-E1D8-E23DFF0EC9E6}"/>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0" name="object 21">
              <a:extLst>
                <a:ext uri="{FF2B5EF4-FFF2-40B4-BE49-F238E27FC236}">
                  <a16:creationId xmlns:a16="http://schemas.microsoft.com/office/drawing/2014/main" id="{87481B9C-3616-5635-5A09-301D58AB00B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1" name="object 22">
              <a:extLst>
                <a:ext uri="{FF2B5EF4-FFF2-40B4-BE49-F238E27FC236}">
                  <a16:creationId xmlns:a16="http://schemas.microsoft.com/office/drawing/2014/main" id="{DE7FC0B0-0E5C-00C3-2C64-DA0151E65B8A}"/>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2" name="object 23">
              <a:extLst>
                <a:ext uri="{FF2B5EF4-FFF2-40B4-BE49-F238E27FC236}">
                  <a16:creationId xmlns:a16="http://schemas.microsoft.com/office/drawing/2014/main" id="{0AB7CC48-CF94-4AC7-6BEC-EFBEC81BC760}"/>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3" name="object 24">
              <a:extLst>
                <a:ext uri="{FF2B5EF4-FFF2-40B4-BE49-F238E27FC236}">
                  <a16:creationId xmlns:a16="http://schemas.microsoft.com/office/drawing/2014/main" id="{A7D58A8B-F779-AEBC-E259-675F61B37009}"/>
                </a:ext>
              </a:extLst>
            </p:cNvPr>
            <p:cNvPicPr/>
            <p:nvPr/>
          </p:nvPicPr>
          <p:blipFill>
            <a:blip r:embed="rId3" cstate="print"/>
            <a:stretch>
              <a:fillRect/>
            </a:stretch>
          </p:blipFill>
          <p:spPr>
            <a:xfrm>
              <a:off x="908206" y="665402"/>
              <a:ext cx="90711" cy="160393"/>
            </a:xfrm>
            <a:prstGeom prst="rect">
              <a:avLst/>
            </a:prstGeom>
          </p:spPr>
        </p:pic>
        <p:sp>
          <p:nvSpPr>
            <p:cNvPr id="34" name="object 25">
              <a:extLst>
                <a:ext uri="{FF2B5EF4-FFF2-40B4-BE49-F238E27FC236}">
                  <a16:creationId xmlns:a16="http://schemas.microsoft.com/office/drawing/2014/main" id="{FDED9DFA-AC00-FF8C-5B4A-2ABBBFFAE2A8}"/>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5" name="object 26">
              <a:extLst>
                <a:ext uri="{FF2B5EF4-FFF2-40B4-BE49-F238E27FC236}">
                  <a16:creationId xmlns:a16="http://schemas.microsoft.com/office/drawing/2014/main" id="{0A35FBE5-449C-094C-466B-2E377E59271E}"/>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6" name="object 27">
              <a:extLst>
                <a:ext uri="{FF2B5EF4-FFF2-40B4-BE49-F238E27FC236}">
                  <a16:creationId xmlns:a16="http://schemas.microsoft.com/office/drawing/2014/main" id="{54A999E2-2F3D-6ADF-D4B6-559F7C28252B}"/>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7" name="object 28">
              <a:extLst>
                <a:ext uri="{FF2B5EF4-FFF2-40B4-BE49-F238E27FC236}">
                  <a16:creationId xmlns:a16="http://schemas.microsoft.com/office/drawing/2014/main" id="{993ED0C5-E258-4689-E919-F4C5007BA187}"/>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38" name="object 29">
              <a:extLst>
                <a:ext uri="{FF2B5EF4-FFF2-40B4-BE49-F238E27FC236}">
                  <a16:creationId xmlns:a16="http://schemas.microsoft.com/office/drawing/2014/main" id="{EE918D10-47C5-F5D2-7847-DDB730E6C0B5}"/>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39" name="object 30">
              <a:extLst>
                <a:ext uri="{FF2B5EF4-FFF2-40B4-BE49-F238E27FC236}">
                  <a16:creationId xmlns:a16="http://schemas.microsoft.com/office/drawing/2014/main" id="{A3785351-EFAB-1D5E-4F88-30B69A63CC74}"/>
                </a:ext>
              </a:extLst>
            </p:cNvPr>
            <p:cNvPicPr/>
            <p:nvPr/>
          </p:nvPicPr>
          <p:blipFill>
            <a:blip r:embed="rId4" cstate="print"/>
            <a:stretch>
              <a:fillRect/>
            </a:stretch>
          </p:blipFill>
          <p:spPr>
            <a:xfrm>
              <a:off x="10152472" y="665402"/>
              <a:ext cx="90718" cy="160393"/>
            </a:xfrm>
            <a:prstGeom prst="rect">
              <a:avLst/>
            </a:prstGeom>
          </p:spPr>
        </p:pic>
      </p:grpSp>
      <p:sp>
        <p:nvSpPr>
          <p:cNvPr id="40" name="object 77">
            <a:extLst>
              <a:ext uri="{FF2B5EF4-FFF2-40B4-BE49-F238E27FC236}">
                <a16:creationId xmlns:a16="http://schemas.microsoft.com/office/drawing/2014/main" id="{D65F3962-76C8-CD16-2499-AE5466BA7D1B}"/>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27" name="object 13">
            <a:extLst>
              <a:ext uri="{FF2B5EF4-FFF2-40B4-BE49-F238E27FC236}">
                <a16:creationId xmlns:a16="http://schemas.microsoft.com/office/drawing/2014/main" id="{2CA3BD73-3A80-9023-7CD0-BAE05B6394ED}"/>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28" name="object 15">
            <a:extLst>
              <a:ext uri="{FF2B5EF4-FFF2-40B4-BE49-F238E27FC236}">
                <a16:creationId xmlns:a16="http://schemas.microsoft.com/office/drawing/2014/main" id="{C2425105-1776-F775-C136-EBBCF19F0FD2}"/>
              </a:ext>
            </a:extLst>
          </p:cNvPr>
          <p:cNvGrpSpPr/>
          <p:nvPr/>
        </p:nvGrpSpPr>
        <p:grpSpPr>
          <a:xfrm>
            <a:off x="717524" y="611775"/>
            <a:ext cx="18580100" cy="436245"/>
            <a:chOff x="717524" y="611775"/>
            <a:chExt cx="18580100" cy="436245"/>
          </a:xfrm>
        </p:grpSpPr>
        <p:sp>
          <p:nvSpPr>
            <p:cNvPr id="29" name="object 16">
              <a:extLst>
                <a:ext uri="{FF2B5EF4-FFF2-40B4-BE49-F238E27FC236}">
                  <a16:creationId xmlns:a16="http://schemas.microsoft.com/office/drawing/2014/main" id="{F968E33C-A085-289C-454F-84A7B15AA1D7}"/>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0" name="object 17">
              <a:extLst>
                <a:ext uri="{FF2B5EF4-FFF2-40B4-BE49-F238E27FC236}">
                  <a16:creationId xmlns:a16="http://schemas.microsoft.com/office/drawing/2014/main" id="{2AD4E621-C546-D195-32AB-D04ABA7D1D97}"/>
                </a:ext>
              </a:extLst>
            </p:cNvPr>
            <p:cNvPicPr/>
            <p:nvPr/>
          </p:nvPicPr>
          <p:blipFill>
            <a:blip r:embed="rId2" cstate="print"/>
            <a:stretch>
              <a:fillRect/>
            </a:stretch>
          </p:blipFill>
          <p:spPr>
            <a:xfrm>
              <a:off x="10231913" y="804489"/>
              <a:ext cx="101850" cy="104708"/>
            </a:xfrm>
            <a:prstGeom prst="rect">
              <a:avLst/>
            </a:prstGeom>
          </p:spPr>
        </p:pic>
        <p:sp>
          <p:nvSpPr>
            <p:cNvPr id="31" name="object 18">
              <a:extLst>
                <a:ext uri="{FF2B5EF4-FFF2-40B4-BE49-F238E27FC236}">
                  <a16:creationId xmlns:a16="http://schemas.microsoft.com/office/drawing/2014/main" id="{993BB506-3FB9-42A3-4073-8E074AF9C8D2}"/>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2" name="object 19">
              <a:extLst>
                <a:ext uri="{FF2B5EF4-FFF2-40B4-BE49-F238E27FC236}">
                  <a16:creationId xmlns:a16="http://schemas.microsoft.com/office/drawing/2014/main" id="{0C6F3EF9-4704-BB8B-0118-B87FCE992964}"/>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3" name="object 20">
              <a:extLst>
                <a:ext uri="{FF2B5EF4-FFF2-40B4-BE49-F238E27FC236}">
                  <a16:creationId xmlns:a16="http://schemas.microsoft.com/office/drawing/2014/main" id="{B971C73C-50E2-97FB-51AC-207BF585A844}"/>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34" name="object 21">
              <a:extLst>
                <a:ext uri="{FF2B5EF4-FFF2-40B4-BE49-F238E27FC236}">
                  <a16:creationId xmlns:a16="http://schemas.microsoft.com/office/drawing/2014/main" id="{9EEA40F7-98F5-B26C-0A2B-8897974CC486}"/>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35" name="object 22">
              <a:extLst>
                <a:ext uri="{FF2B5EF4-FFF2-40B4-BE49-F238E27FC236}">
                  <a16:creationId xmlns:a16="http://schemas.microsoft.com/office/drawing/2014/main" id="{76D19902-01D8-20A8-88EA-3F2E1DE941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36" name="object 23">
              <a:extLst>
                <a:ext uri="{FF2B5EF4-FFF2-40B4-BE49-F238E27FC236}">
                  <a16:creationId xmlns:a16="http://schemas.microsoft.com/office/drawing/2014/main" id="{BAC99DE5-C325-6341-9AF0-FACF46EF4F7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37" name="object 24">
              <a:extLst>
                <a:ext uri="{FF2B5EF4-FFF2-40B4-BE49-F238E27FC236}">
                  <a16:creationId xmlns:a16="http://schemas.microsoft.com/office/drawing/2014/main" id="{6B347B6E-C786-8A25-ECD1-84EAD9ADBD88}"/>
                </a:ext>
              </a:extLst>
            </p:cNvPr>
            <p:cNvPicPr/>
            <p:nvPr/>
          </p:nvPicPr>
          <p:blipFill>
            <a:blip r:embed="rId3" cstate="print"/>
            <a:stretch>
              <a:fillRect/>
            </a:stretch>
          </p:blipFill>
          <p:spPr>
            <a:xfrm>
              <a:off x="908206" y="665402"/>
              <a:ext cx="90711" cy="160393"/>
            </a:xfrm>
            <a:prstGeom prst="rect">
              <a:avLst/>
            </a:prstGeom>
          </p:spPr>
        </p:pic>
        <p:sp>
          <p:nvSpPr>
            <p:cNvPr id="38" name="object 25">
              <a:extLst>
                <a:ext uri="{FF2B5EF4-FFF2-40B4-BE49-F238E27FC236}">
                  <a16:creationId xmlns:a16="http://schemas.microsoft.com/office/drawing/2014/main" id="{A629302B-7F98-C7D0-AAC2-955000CEAE9E}"/>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39" name="object 26">
              <a:extLst>
                <a:ext uri="{FF2B5EF4-FFF2-40B4-BE49-F238E27FC236}">
                  <a16:creationId xmlns:a16="http://schemas.microsoft.com/office/drawing/2014/main" id="{13C3CDA1-364D-7937-2085-7630E90E6D48}"/>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7">
              <a:extLst>
                <a:ext uri="{FF2B5EF4-FFF2-40B4-BE49-F238E27FC236}">
                  <a16:creationId xmlns:a16="http://schemas.microsoft.com/office/drawing/2014/main" id="{4C1DE590-3756-A008-928D-C390AA24A53D}"/>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8">
              <a:extLst>
                <a:ext uri="{FF2B5EF4-FFF2-40B4-BE49-F238E27FC236}">
                  <a16:creationId xmlns:a16="http://schemas.microsoft.com/office/drawing/2014/main" id="{59919ECD-002C-4432-D024-31B9D6242DE6}"/>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2" name="object 29">
              <a:extLst>
                <a:ext uri="{FF2B5EF4-FFF2-40B4-BE49-F238E27FC236}">
                  <a16:creationId xmlns:a16="http://schemas.microsoft.com/office/drawing/2014/main" id="{D6754D32-236E-51F1-FD79-8BD90530FE71}"/>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3" name="object 30">
              <a:extLst>
                <a:ext uri="{FF2B5EF4-FFF2-40B4-BE49-F238E27FC236}">
                  <a16:creationId xmlns:a16="http://schemas.microsoft.com/office/drawing/2014/main" id="{568B0ADF-DA1E-B758-9BDF-DBD91C0B80E9}"/>
                </a:ext>
              </a:extLst>
            </p:cNvPr>
            <p:cNvPicPr/>
            <p:nvPr/>
          </p:nvPicPr>
          <p:blipFill>
            <a:blip r:embed="rId4" cstate="print"/>
            <a:stretch>
              <a:fillRect/>
            </a:stretch>
          </p:blipFill>
          <p:spPr>
            <a:xfrm>
              <a:off x="10152472" y="665402"/>
              <a:ext cx="90718" cy="160393"/>
            </a:xfrm>
            <a:prstGeom prst="rect">
              <a:avLst/>
            </a:prstGeom>
          </p:spPr>
        </p:pic>
      </p:grpSp>
      <p:sp>
        <p:nvSpPr>
          <p:cNvPr id="44" name="object 77">
            <a:extLst>
              <a:ext uri="{FF2B5EF4-FFF2-40B4-BE49-F238E27FC236}">
                <a16:creationId xmlns:a16="http://schemas.microsoft.com/office/drawing/2014/main" id="{DAF82325-3141-5E0F-5528-A6B9DD3C9749}"/>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5" name="object 2">
            <a:extLst>
              <a:ext uri="{FF2B5EF4-FFF2-40B4-BE49-F238E27FC236}">
                <a16:creationId xmlns:a16="http://schemas.microsoft.com/office/drawing/2014/main" id="{D2939D90-58D7-13DA-FA97-9F3B8DC72615}"/>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grpSp>
        <p:nvGrpSpPr>
          <p:cNvPr id="5" name="object 5"/>
          <p:cNvGrpSpPr/>
          <p:nvPr/>
        </p:nvGrpSpPr>
        <p:grpSpPr>
          <a:xfrm>
            <a:off x="1817540" y="4014138"/>
            <a:ext cx="2124075" cy="2625090"/>
            <a:chOff x="1817540" y="4014138"/>
            <a:chExt cx="2124075" cy="2625090"/>
          </a:xfrm>
        </p:grpSpPr>
        <p:sp>
          <p:nvSpPr>
            <p:cNvPr id="6" name="object 6"/>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7" name="object 7"/>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8" name="object 8"/>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9" name="object 9"/>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0" name="object 10"/>
          <p:cNvGrpSpPr/>
          <p:nvPr/>
        </p:nvGrpSpPr>
        <p:grpSpPr>
          <a:xfrm>
            <a:off x="5323506" y="3730875"/>
            <a:ext cx="2370455" cy="2908300"/>
            <a:chOff x="5323506" y="3730875"/>
            <a:chExt cx="2370455" cy="2908300"/>
          </a:xfrm>
        </p:grpSpPr>
        <p:sp>
          <p:nvSpPr>
            <p:cNvPr id="11" name="object 11"/>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2" name="object 12"/>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3" name="object 13"/>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4" name="object 14"/>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33" name="object 13">
            <a:extLst>
              <a:ext uri="{FF2B5EF4-FFF2-40B4-BE49-F238E27FC236}">
                <a16:creationId xmlns:a16="http://schemas.microsoft.com/office/drawing/2014/main" id="{980E9BE6-428E-7119-E3AC-3CEEBAABDFC0}"/>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34" name="object 15">
            <a:extLst>
              <a:ext uri="{FF2B5EF4-FFF2-40B4-BE49-F238E27FC236}">
                <a16:creationId xmlns:a16="http://schemas.microsoft.com/office/drawing/2014/main" id="{1E040B3F-6F54-CE0D-77EC-5B0C54099E17}"/>
              </a:ext>
            </a:extLst>
          </p:cNvPr>
          <p:cNvGrpSpPr/>
          <p:nvPr/>
        </p:nvGrpSpPr>
        <p:grpSpPr>
          <a:xfrm>
            <a:off x="717524" y="611775"/>
            <a:ext cx="18580100" cy="436245"/>
            <a:chOff x="717524" y="611775"/>
            <a:chExt cx="18580100" cy="436245"/>
          </a:xfrm>
        </p:grpSpPr>
        <p:sp>
          <p:nvSpPr>
            <p:cNvPr id="35" name="object 16">
              <a:extLst>
                <a:ext uri="{FF2B5EF4-FFF2-40B4-BE49-F238E27FC236}">
                  <a16:creationId xmlns:a16="http://schemas.microsoft.com/office/drawing/2014/main" id="{615E1927-05DF-3B7F-89EB-D9FB3A5D1CE2}"/>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36" name="object 17">
              <a:extLst>
                <a:ext uri="{FF2B5EF4-FFF2-40B4-BE49-F238E27FC236}">
                  <a16:creationId xmlns:a16="http://schemas.microsoft.com/office/drawing/2014/main" id="{DD70AE4B-8702-9A39-4260-E1DA018C15F9}"/>
                </a:ext>
              </a:extLst>
            </p:cNvPr>
            <p:cNvPicPr/>
            <p:nvPr/>
          </p:nvPicPr>
          <p:blipFill>
            <a:blip r:embed="rId2" cstate="print"/>
            <a:stretch>
              <a:fillRect/>
            </a:stretch>
          </p:blipFill>
          <p:spPr>
            <a:xfrm>
              <a:off x="10231913" y="804489"/>
              <a:ext cx="101850" cy="104708"/>
            </a:xfrm>
            <a:prstGeom prst="rect">
              <a:avLst/>
            </a:prstGeom>
          </p:spPr>
        </p:pic>
        <p:sp>
          <p:nvSpPr>
            <p:cNvPr id="37" name="object 18">
              <a:extLst>
                <a:ext uri="{FF2B5EF4-FFF2-40B4-BE49-F238E27FC236}">
                  <a16:creationId xmlns:a16="http://schemas.microsoft.com/office/drawing/2014/main" id="{D90B8916-9349-32CB-17DC-1A8CB33A34C9}"/>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8" name="object 19">
              <a:extLst>
                <a:ext uri="{FF2B5EF4-FFF2-40B4-BE49-F238E27FC236}">
                  <a16:creationId xmlns:a16="http://schemas.microsoft.com/office/drawing/2014/main" id="{CFAB8CCA-A378-FBE3-8BFA-5DE3E4AFBE93}"/>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39" name="object 20">
              <a:extLst>
                <a:ext uri="{FF2B5EF4-FFF2-40B4-BE49-F238E27FC236}">
                  <a16:creationId xmlns:a16="http://schemas.microsoft.com/office/drawing/2014/main" id="{30958D52-CE95-46C2-A501-A6DD9831F149}"/>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0" name="object 21">
              <a:extLst>
                <a:ext uri="{FF2B5EF4-FFF2-40B4-BE49-F238E27FC236}">
                  <a16:creationId xmlns:a16="http://schemas.microsoft.com/office/drawing/2014/main" id="{753E5531-65FA-C05C-3C09-BEFB09D320A9}"/>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1" name="object 22">
              <a:extLst>
                <a:ext uri="{FF2B5EF4-FFF2-40B4-BE49-F238E27FC236}">
                  <a16:creationId xmlns:a16="http://schemas.microsoft.com/office/drawing/2014/main" id="{D68CF92A-E0BC-9B65-BE97-CB50B0B95777}"/>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42" name="object 23">
              <a:extLst>
                <a:ext uri="{FF2B5EF4-FFF2-40B4-BE49-F238E27FC236}">
                  <a16:creationId xmlns:a16="http://schemas.microsoft.com/office/drawing/2014/main" id="{C99BA290-4978-24CB-07C1-E9482DFCE9AA}"/>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43" name="object 24">
              <a:extLst>
                <a:ext uri="{FF2B5EF4-FFF2-40B4-BE49-F238E27FC236}">
                  <a16:creationId xmlns:a16="http://schemas.microsoft.com/office/drawing/2014/main" id="{9E7EC6BC-29AE-6D1B-8EBC-F101C1CAA6D5}"/>
                </a:ext>
              </a:extLst>
            </p:cNvPr>
            <p:cNvPicPr/>
            <p:nvPr/>
          </p:nvPicPr>
          <p:blipFill>
            <a:blip r:embed="rId3" cstate="print"/>
            <a:stretch>
              <a:fillRect/>
            </a:stretch>
          </p:blipFill>
          <p:spPr>
            <a:xfrm>
              <a:off x="908206" y="665402"/>
              <a:ext cx="90711" cy="160393"/>
            </a:xfrm>
            <a:prstGeom prst="rect">
              <a:avLst/>
            </a:prstGeom>
          </p:spPr>
        </p:pic>
        <p:sp>
          <p:nvSpPr>
            <p:cNvPr id="44" name="object 25">
              <a:extLst>
                <a:ext uri="{FF2B5EF4-FFF2-40B4-BE49-F238E27FC236}">
                  <a16:creationId xmlns:a16="http://schemas.microsoft.com/office/drawing/2014/main" id="{EFD6B621-4881-B60A-2495-E7A143869B67}"/>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45" name="object 26">
              <a:extLst>
                <a:ext uri="{FF2B5EF4-FFF2-40B4-BE49-F238E27FC236}">
                  <a16:creationId xmlns:a16="http://schemas.microsoft.com/office/drawing/2014/main" id="{99A64880-95E9-081A-C371-3BD810C186E9}"/>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6" name="object 27">
              <a:extLst>
                <a:ext uri="{FF2B5EF4-FFF2-40B4-BE49-F238E27FC236}">
                  <a16:creationId xmlns:a16="http://schemas.microsoft.com/office/drawing/2014/main" id="{7E767C06-368B-3A3F-E2C6-1A0DD576AA3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7" name="object 28">
              <a:extLst>
                <a:ext uri="{FF2B5EF4-FFF2-40B4-BE49-F238E27FC236}">
                  <a16:creationId xmlns:a16="http://schemas.microsoft.com/office/drawing/2014/main" id="{63FD2506-E3EF-34A0-FC5E-21EC72F0C878}"/>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48" name="object 29">
              <a:extLst>
                <a:ext uri="{FF2B5EF4-FFF2-40B4-BE49-F238E27FC236}">
                  <a16:creationId xmlns:a16="http://schemas.microsoft.com/office/drawing/2014/main" id="{8270EAB9-7D48-09A9-CF05-C5EF9E0E8A09}"/>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49" name="object 30">
              <a:extLst>
                <a:ext uri="{FF2B5EF4-FFF2-40B4-BE49-F238E27FC236}">
                  <a16:creationId xmlns:a16="http://schemas.microsoft.com/office/drawing/2014/main" id="{69A04C70-34D5-AD81-C5CE-62D7FEE01CEE}"/>
                </a:ext>
              </a:extLst>
            </p:cNvPr>
            <p:cNvPicPr/>
            <p:nvPr/>
          </p:nvPicPr>
          <p:blipFill>
            <a:blip r:embed="rId4" cstate="print"/>
            <a:stretch>
              <a:fillRect/>
            </a:stretch>
          </p:blipFill>
          <p:spPr>
            <a:xfrm>
              <a:off x="10152472" y="665402"/>
              <a:ext cx="90718" cy="160393"/>
            </a:xfrm>
            <a:prstGeom prst="rect">
              <a:avLst/>
            </a:prstGeom>
          </p:spPr>
        </p:pic>
      </p:grpSp>
      <p:sp>
        <p:nvSpPr>
          <p:cNvPr id="50" name="object 77">
            <a:extLst>
              <a:ext uri="{FF2B5EF4-FFF2-40B4-BE49-F238E27FC236}">
                <a16:creationId xmlns:a16="http://schemas.microsoft.com/office/drawing/2014/main" id="{FEBFD093-6507-2076-A668-5214C9472940}"/>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2">
            <a:extLst>
              <a:ext uri="{FF2B5EF4-FFF2-40B4-BE49-F238E27FC236}">
                <a16:creationId xmlns:a16="http://schemas.microsoft.com/office/drawing/2014/main" id="{2708D7F9-4587-F535-BC02-C308179BDD7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52" name="object 3">
            <a:extLst>
              <a:ext uri="{FF2B5EF4-FFF2-40B4-BE49-F238E27FC236}">
                <a16:creationId xmlns:a16="http://schemas.microsoft.com/office/drawing/2014/main" id="{D2BDD2F0-A367-FB70-A408-65C32D58B489}"/>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grpSp>
        <p:nvGrpSpPr>
          <p:cNvPr id="6" name="object 6"/>
          <p:cNvGrpSpPr/>
          <p:nvPr/>
        </p:nvGrpSpPr>
        <p:grpSpPr>
          <a:xfrm>
            <a:off x="1817540" y="4014138"/>
            <a:ext cx="2124075" cy="2625090"/>
            <a:chOff x="1817540" y="4014138"/>
            <a:chExt cx="2124075" cy="2625090"/>
          </a:xfrm>
        </p:grpSpPr>
        <p:sp>
          <p:nvSpPr>
            <p:cNvPr id="7" name="object 7"/>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8" name="object 8"/>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9" name="object 9"/>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0" name="object 10"/>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1" name="object 11"/>
          <p:cNvGrpSpPr/>
          <p:nvPr/>
        </p:nvGrpSpPr>
        <p:grpSpPr>
          <a:xfrm>
            <a:off x="5323506" y="3730875"/>
            <a:ext cx="2370455" cy="2908300"/>
            <a:chOff x="5323506" y="3730875"/>
            <a:chExt cx="2370455" cy="2908300"/>
          </a:xfrm>
        </p:grpSpPr>
        <p:sp>
          <p:nvSpPr>
            <p:cNvPr id="12" name="object 12"/>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3" name="object 13"/>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4" name="object 14"/>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5" name="object 15"/>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6" name="object 16"/>
          <p:cNvGrpSpPr/>
          <p:nvPr/>
        </p:nvGrpSpPr>
        <p:grpSpPr>
          <a:xfrm>
            <a:off x="8990303" y="3930411"/>
            <a:ext cx="2124075" cy="2708275"/>
            <a:chOff x="8990303" y="3930411"/>
            <a:chExt cx="2124075" cy="2708275"/>
          </a:xfrm>
        </p:grpSpPr>
        <p:sp>
          <p:nvSpPr>
            <p:cNvPr id="17" name="object 17"/>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8" name="object 18"/>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19" name="object 19"/>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0" name="object 20"/>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1" name="object 21"/>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2" name="object 22"/>
            <p:cNvPicPr/>
            <p:nvPr/>
          </p:nvPicPr>
          <p:blipFill>
            <a:blip r:embed="rId2" cstate="print"/>
            <a:stretch>
              <a:fillRect/>
            </a:stretch>
          </p:blipFill>
          <p:spPr>
            <a:xfrm>
              <a:off x="9959126" y="4815827"/>
              <a:ext cx="145848" cy="145608"/>
            </a:xfrm>
            <a:prstGeom prst="rect">
              <a:avLst/>
            </a:prstGeom>
          </p:spPr>
        </p:pic>
      </p:grpSp>
      <p:sp>
        <p:nvSpPr>
          <p:cNvPr id="41" name="object 13">
            <a:extLst>
              <a:ext uri="{FF2B5EF4-FFF2-40B4-BE49-F238E27FC236}">
                <a16:creationId xmlns:a16="http://schemas.microsoft.com/office/drawing/2014/main" id="{4E93AC55-7E1F-A3B6-9477-960C7B1FF99B}"/>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2" name="object 15">
            <a:extLst>
              <a:ext uri="{FF2B5EF4-FFF2-40B4-BE49-F238E27FC236}">
                <a16:creationId xmlns:a16="http://schemas.microsoft.com/office/drawing/2014/main" id="{C9A5029B-209F-1D41-A626-8A9391B81D18}"/>
              </a:ext>
            </a:extLst>
          </p:cNvPr>
          <p:cNvGrpSpPr/>
          <p:nvPr/>
        </p:nvGrpSpPr>
        <p:grpSpPr>
          <a:xfrm>
            <a:off x="717524" y="611775"/>
            <a:ext cx="18580100" cy="436245"/>
            <a:chOff x="717524" y="611775"/>
            <a:chExt cx="18580100" cy="436245"/>
          </a:xfrm>
        </p:grpSpPr>
        <p:sp>
          <p:nvSpPr>
            <p:cNvPr id="43" name="object 16">
              <a:extLst>
                <a:ext uri="{FF2B5EF4-FFF2-40B4-BE49-F238E27FC236}">
                  <a16:creationId xmlns:a16="http://schemas.microsoft.com/office/drawing/2014/main" id="{9729E726-F99D-D743-4D52-30892808B943}"/>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4" name="object 17">
              <a:extLst>
                <a:ext uri="{FF2B5EF4-FFF2-40B4-BE49-F238E27FC236}">
                  <a16:creationId xmlns:a16="http://schemas.microsoft.com/office/drawing/2014/main" id="{0DB6A34D-B07F-B617-7478-2D38E083194A}"/>
                </a:ext>
              </a:extLst>
            </p:cNvPr>
            <p:cNvPicPr/>
            <p:nvPr/>
          </p:nvPicPr>
          <p:blipFill>
            <a:blip r:embed="rId3" cstate="print"/>
            <a:stretch>
              <a:fillRect/>
            </a:stretch>
          </p:blipFill>
          <p:spPr>
            <a:xfrm>
              <a:off x="10231913" y="804489"/>
              <a:ext cx="101850" cy="104708"/>
            </a:xfrm>
            <a:prstGeom prst="rect">
              <a:avLst/>
            </a:prstGeom>
          </p:spPr>
        </p:pic>
        <p:sp>
          <p:nvSpPr>
            <p:cNvPr id="45" name="object 18">
              <a:extLst>
                <a:ext uri="{FF2B5EF4-FFF2-40B4-BE49-F238E27FC236}">
                  <a16:creationId xmlns:a16="http://schemas.microsoft.com/office/drawing/2014/main" id="{B9D8959F-8FEA-CE0A-5DCF-1CD8C9FF66DE}"/>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6" name="object 19">
              <a:extLst>
                <a:ext uri="{FF2B5EF4-FFF2-40B4-BE49-F238E27FC236}">
                  <a16:creationId xmlns:a16="http://schemas.microsoft.com/office/drawing/2014/main" id="{A61C7DB3-DD5D-945B-AE10-294FEC026480}"/>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7" name="object 20">
              <a:extLst>
                <a:ext uri="{FF2B5EF4-FFF2-40B4-BE49-F238E27FC236}">
                  <a16:creationId xmlns:a16="http://schemas.microsoft.com/office/drawing/2014/main" id="{942E520D-F5C0-5332-F049-5BF2DBD6DF31}"/>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48" name="object 21">
              <a:extLst>
                <a:ext uri="{FF2B5EF4-FFF2-40B4-BE49-F238E27FC236}">
                  <a16:creationId xmlns:a16="http://schemas.microsoft.com/office/drawing/2014/main" id="{49D48A88-572C-A652-60AB-00611E8C9DE7}"/>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49" name="object 22">
              <a:extLst>
                <a:ext uri="{FF2B5EF4-FFF2-40B4-BE49-F238E27FC236}">
                  <a16:creationId xmlns:a16="http://schemas.microsoft.com/office/drawing/2014/main" id="{94088D9D-F335-804D-B58A-0219421F54B9}"/>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0" name="object 23">
              <a:extLst>
                <a:ext uri="{FF2B5EF4-FFF2-40B4-BE49-F238E27FC236}">
                  <a16:creationId xmlns:a16="http://schemas.microsoft.com/office/drawing/2014/main" id="{5F0BEB74-D1EC-A683-EC8C-E0D0E7782BF6}"/>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1" name="object 24">
              <a:extLst>
                <a:ext uri="{FF2B5EF4-FFF2-40B4-BE49-F238E27FC236}">
                  <a16:creationId xmlns:a16="http://schemas.microsoft.com/office/drawing/2014/main" id="{CEC66AE6-8D3D-1F4C-542D-7BCEFB1E264D}"/>
                </a:ext>
              </a:extLst>
            </p:cNvPr>
            <p:cNvPicPr/>
            <p:nvPr/>
          </p:nvPicPr>
          <p:blipFill>
            <a:blip r:embed="rId4" cstate="print"/>
            <a:stretch>
              <a:fillRect/>
            </a:stretch>
          </p:blipFill>
          <p:spPr>
            <a:xfrm>
              <a:off x="908206" y="665402"/>
              <a:ext cx="90711" cy="160393"/>
            </a:xfrm>
            <a:prstGeom prst="rect">
              <a:avLst/>
            </a:prstGeom>
          </p:spPr>
        </p:pic>
        <p:sp>
          <p:nvSpPr>
            <p:cNvPr id="52" name="object 25">
              <a:extLst>
                <a:ext uri="{FF2B5EF4-FFF2-40B4-BE49-F238E27FC236}">
                  <a16:creationId xmlns:a16="http://schemas.microsoft.com/office/drawing/2014/main" id="{78B8BCDB-761C-46A7-4CA2-C6CEEAE38C33}"/>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3" name="object 26">
              <a:extLst>
                <a:ext uri="{FF2B5EF4-FFF2-40B4-BE49-F238E27FC236}">
                  <a16:creationId xmlns:a16="http://schemas.microsoft.com/office/drawing/2014/main" id="{25FA48A1-1133-9383-52EC-F918A8460636}"/>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4" name="object 27">
              <a:extLst>
                <a:ext uri="{FF2B5EF4-FFF2-40B4-BE49-F238E27FC236}">
                  <a16:creationId xmlns:a16="http://schemas.microsoft.com/office/drawing/2014/main" id="{B47F7C87-366B-5C26-7D78-23AC441250D5}"/>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5" name="object 28">
              <a:extLst>
                <a:ext uri="{FF2B5EF4-FFF2-40B4-BE49-F238E27FC236}">
                  <a16:creationId xmlns:a16="http://schemas.microsoft.com/office/drawing/2014/main" id="{3574BDAA-FE58-2578-9ABD-B802EFDAF571}"/>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6" name="object 29">
              <a:extLst>
                <a:ext uri="{FF2B5EF4-FFF2-40B4-BE49-F238E27FC236}">
                  <a16:creationId xmlns:a16="http://schemas.microsoft.com/office/drawing/2014/main" id="{8BD50807-10FC-41F6-15D5-B32E1B7C074F}"/>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7" name="object 30">
              <a:extLst>
                <a:ext uri="{FF2B5EF4-FFF2-40B4-BE49-F238E27FC236}">
                  <a16:creationId xmlns:a16="http://schemas.microsoft.com/office/drawing/2014/main" id="{BA1ACCCE-8FCC-4AE9-52A6-874F5696FBDC}"/>
                </a:ext>
              </a:extLst>
            </p:cNvPr>
            <p:cNvPicPr/>
            <p:nvPr/>
          </p:nvPicPr>
          <p:blipFill>
            <a:blip r:embed="rId5" cstate="print"/>
            <a:stretch>
              <a:fillRect/>
            </a:stretch>
          </p:blipFill>
          <p:spPr>
            <a:xfrm>
              <a:off x="10152472" y="665402"/>
              <a:ext cx="90718" cy="160393"/>
            </a:xfrm>
            <a:prstGeom prst="rect">
              <a:avLst/>
            </a:prstGeom>
          </p:spPr>
        </p:pic>
      </p:grpSp>
      <p:sp>
        <p:nvSpPr>
          <p:cNvPr id="58" name="object 77">
            <a:extLst>
              <a:ext uri="{FF2B5EF4-FFF2-40B4-BE49-F238E27FC236}">
                <a16:creationId xmlns:a16="http://schemas.microsoft.com/office/drawing/2014/main" id="{8D078718-4B4E-AC26-F945-3E9B02240292}"/>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9" name="object 2">
            <a:extLst>
              <a:ext uri="{FF2B5EF4-FFF2-40B4-BE49-F238E27FC236}">
                <a16:creationId xmlns:a16="http://schemas.microsoft.com/office/drawing/2014/main" id="{13304854-15FE-5CCD-C08E-90D78AA9191A}"/>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0" name="object 4">
            <a:extLst>
              <a:ext uri="{FF2B5EF4-FFF2-40B4-BE49-F238E27FC236}">
                <a16:creationId xmlns:a16="http://schemas.microsoft.com/office/drawing/2014/main" id="{6C3E21EB-DEE3-8C32-888B-F1F1487425C6}"/>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1" name="object 3">
            <a:extLst>
              <a:ext uri="{FF2B5EF4-FFF2-40B4-BE49-F238E27FC236}">
                <a16:creationId xmlns:a16="http://schemas.microsoft.com/office/drawing/2014/main" id="{BC297602-C481-F9C0-BE06-182D4B1C91AD}"/>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grpSp>
        <p:nvGrpSpPr>
          <p:cNvPr id="7" name="object 7"/>
          <p:cNvGrpSpPr/>
          <p:nvPr/>
        </p:nvGrpSpPr>
        <p:grpSpPr>
          <a:xfrm>
            <a:off x="1817540" y="4014138"/>
            <a:ext cx="2124075" cy="2625090"/>
            <a:chOff x="1817540" y="4014138"/>
            <a:chExt cx="2124075" cy="2625090"/>
          </a:xfrm>
        </p:grpSpPr>
        <p:sp>
          <p:nvSpPr>
            <p:cNvPr id="8" name="object 8"/>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9" name="object 9"/>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0" name="object 10"/>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1" name="object 11"/>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2" name="object 12"/>
          <p:cNvGrpSpPr/>
          <p:nvPr/>
        </p:nvGrpSpPr>
        <p:grpSpPr>
          <a:xfrm>
            <a:off x="5323506" y="3730875"/>
            <a:ext cx="2370455" cy="2908300"/>
            <a:chOff x="5323506" y="3730875"/>
            <a:chExt cx="2370455" cy="2908300"/>
          </a:xfrm>
        </p:grpSpPr>
        <p:sp>
          <p:nvSpPr>
            <p:cNvPr id="13" name="object 13"/>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4" name="object 14"/>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5" name="object 15"/>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6" name="object 16"/>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7" name="object 17"/>
          <p:cNvGrpSpPr/>
          <p:nvPr/>
        </p:nvGrpSpPr>
        <p:grpSpPr>
          <a:xfrm>
            <a:off x="8990303" y="3930411"/>
            <a:ext cx="2124075" cy="2708275"/>
            <a:chOff x="8990303" y="3930411"/>
            <a:chExt cx="2124075" cy="2708275"/>
          </a:xfrm>
        </p:grpSpPr>
        <p:sp>
          <p:nvSpPr>
            <p:cNvPr id="18" name="object 18"/>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9" name="object 19"/>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0" name="object 20"/>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1" name="object 21"/>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2" name="object 22"/>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3" name="object 23"/>
            <p:cNvPicPr/>
            <p:nvPr/>
          </p:nvPicPr>
          <p:blipFill>
            <a:blip r:embed="rId2" cstate="print"/>
            <a:stretch>
              <a:fillRect/>
            </a:stretch>
          </p:blipFill>
          <p:spPr>
            <a:xfrm>
              <a:off x="9959126" y="4815827"/>
              <a:ext cx="145848" cy="145608"/>
            </a:xfrm>
            <a:prstGeom prst="rect">
              <a:avLst/>
            </a:prstGeom>
          </p:spPr>
        </p:pic>
      </p:grpSp>
      <p:pic>
        <p:nvPicPr>
          <p:cNvPr id="24" name="object 24"/>
          <p:cNvPicPr/>
          <p:nvPr/>
        </p:nvPicPr>
        <p:blipFill>
          <a:blip r:embed="rId3" cstate="print"/>
          <a:stretch>
            <a:fillRect/>
          </a:stretch>
        </p:blipFill>
        <p:spPr>
          <a:xfrm>
            <a:off x="12478332" y="4182571"/>
            <a:ext cx="2160730" cy="2456089"/>
          </a:xfrm>
          <a:prstGeom prst="rect">
            <a:avLst/>
          </a:prstGeom>
        </p:spPr>
      </p:pic>
      <p:sp>
        <p:nvSpPr>
          <p:cNvPr id="43" name="object 13">
            <a:extLst>
              <a:ext uri="{FF2B5EF4-FFF2-40B4-BE49-F238E27FC236}">
                <a16:creationId xmlns:a16="http://schemas.microsoft.com/office/drawing/2014/main" id="{A2B0B9F9-1D14-649F-AD31-337C1B280054}"/>
              </a:ext>
            </a:extLst>
          </p:cNvPr>
          <p:cNvSpPr/>
          <p:nvPr/>
        </p:nvSpPr>
        <p:spPr>
          <a:xfrm>
            <a:off x="1260401" y="804499"/>
            <a:ext cx="8960485" cy="104775"/>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grpSp>
        <p:nvGrpSpPr>
          <p:cNvPr id="44" name="object 15">
            <a:extLst>
              <a:ext uri="{FF2B5EF4-FFF2-40B4-BE49-F238E27FC236}">
                <a16:creationId xmlns:a16="http://schemas.microsoft.com/office/drawing/2014/main" id="{56C00862-699C-B2C3-1BF4-599FD46C72C8}"/>
              </a:ext>
            </a:extLst>
          </p:cNvPr>
          <p:cNvGrpSpPr/>
          <p:nvPr/>
        </p:nvGrpSpPr>
        <p:grpSpPr>
          <a:xfrm>
            <a:off x="717524" y="611775"/>
            <a:ext cx="18580100" cy="436245"/>
            <a:chOff x="717524" y="611775"/>
            <a:chExt cx="18580100" cy="436245"/>
          </a:xfrm>
        </p:grpSpPr>
        <p:sp>
          <p:nvSpPr>
            <p:cNvPr id="45" name="object 16">
              <a:extLst>
                <a:ext uri="{FF2B5EF4-FFF2-40B4-BE49-F238E27FC236}">
                  <a16:creationId xmlns:a16="http://schemas.microsoft.com/office/drawing/2014/main" id="{EB4DFD62-0191-0F2E-BD99-3DCC8E04C4A1}"/>
                </a:ext>
              </a:extLst>
            </p:cNvPr>
            <p:cNvSpPr/>
            <p:nvPr/>
          </p:nvSpPr>
          <p:spPr>
            <a:xfrm>
              <a:off x="10271776" y="804489"/>
              <a:ext cx="9025890" cy="104775"/>
            </a:xfrm>
            <a:custGeom>
              <a:avLst/>
              <a:gdLst/>
              <a:ahLst/>
              <a:cxnLst/>
              <a:rect l="l" t="t" r="r" b="b"/>
              <a:pathLst>
                <a:path w="9025890" h="104775">
                  <a:moveTo>
                    <a:pt x="8973402" y="0"/>
                  </a:moveTo>
                  <a:lnTo>
                    <a:pt x="0" y="0"/>
                  </a:lnTo>
                  <a:lnTo>
                    <a:pt x="0" y="104708"/>
                  </a:lnTo>
                  <a:lnTo>
                    <a:pt x="8973402" y="104708"/>
                  </a:lnTo>
                  <a:lnTo>
                    <a:pt x="8993783" y="100596"/>
                  </a:lnTo>
                  <a:lnTo>
                    <a:pt x="9010424" y="89380"/>
                  </a:lnTo>
                  <a:lnTo>
                    <a:pt x="9021643" y="72740"/>
                  </a:lnTo>
                  <a:lnTo>
                    <a:pt x="9025756" y="52354"/>
                  </a:lnTo>
                  <a:lnTo>
                    <a:pt x="9021643" y="31977"/>
                  </a:lnTo>
                  <a:lnTo>
                    <a:pt x="9010424" y="15335"/>
                  </a:lnTo>
                  <a:lnTo>
                    <a:pt x="8993783" y="4114"/>
                  </a:lnTo>
                  <a:lnTo>
                    <a:pt x="8973402" y="0"/>
                  </a:lnTo>
                  <a:close/>
                </a:path>
              </a:pathLst>
            </a:custGeom>
            <a:solidFill>
              <a:srgbClr val="CC96EA"/>
            </a:solidFill>
          </p:spPr>
          <p:txBody>
            <a:bodyPr wrap="square" lIns="0" tIns="0" rIns="0" bIns="0" rtlCol="0"/>
            <a:lstStyle/>
            <a:p>
              <a:endParaRPr/>
            </a:p>
          </p:txBody>
        </p:sp>
        <p:pic>
          <p:nvPicPr>
            <p:cNvPr id="46" name="object 17">
              <a:extLst>
                <a:ext uri="{FF2B5EF4-FFF2-40B4-BE49-F238E27FC236}">
                  <a16:creationId xmlns:a16="http://schemas.microsoft.com/office/drawing/2014/main" id="{C612772C-DDF5-DB85-DF77-E5391EC1B467}"/>
                </a:ext>
              </a:extLst>
            </p:cNvPr>
            <p:cNvPicPr/>
            <p:nvPr/>
          </p:nvPicPr>
          <p:blipFill>
            <a:blip r:embed="rId4" cstate="print"/>
            <a:stretch>
              <a:fillRect/>
            </a:stretch>
          </p:blipFill>
          <p:spPr>
            <a:xfrm>
              <a:off x="10231913" y="804489"/>
              <a:ext cx="101850" cy="104708"/>
            </a:xfrm>
            <a:prstGeom prst="rect">
              <a:avLst/>
            </a:prstGeom>
          </p:spPr>
        </p:pic>
        <p:sp>
          <p:nvSpPr>
            <p:cNvPr id="47" name="object 18">
              <a:extLst>
                <a:ext uri="{FF2B5EF4-FFF2-40B4-BE49-F238E27FC236}">
                  <a16:creationId xmlns:a16="http://schemas.microsoft.com/office/drawing/2014/main" id="{D2D4925D-389C-88A3-26F7-3DED0F976260}"/>
                </a:ext>
              </a:extLst>
            </p:cNvPr>
            <p:cNvSpPr/>
            <p:nvPr/>
          </p:nvSpPr>
          <p:spPr>
            <a:xfrm>
              <a:off x="10140349" y="718227"/>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7"/>
                  </a:lnTo>
                  <a:lnTo>
                    <a:pt x="26781" y="220432"/>
                  </a:lnTo>
                  <a:lnTo>
                    <a:pt x="56805" y="250456"/>
                  </a:lnTo>
                  <a:lnTo>
                    <a:pt x="94849" y="270158"/>
                  </a:lnTo>
                  <a:lnTo>
                    <a:pt x="138613" y="277237"/>
                  </a:lnTo>
                  <a:lnTo>
                    <a:pt x="182377" y="270158"/>
                  </a:lnTo>
                  <a:lnTo>
                    <a:pt x="220422" y="250456"/>
                  </a:lnTo>
                  <a:lnTo>
                    <a:pt x="250446" y="220432"/>
                  </a:lnTo>
                  <a:lnTo>
                    <a:pt x="270148" y="182387"/>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8" name="object 19">
              <a:extLst>
                <a:ext uri="{FF2B5EF4-FFF2-40B4-BE49-F238E27FC236}">
                  <a16:creationId xmlns:a16="http://schemas.microsoft.com/office/drawing/2014/main" id="{BEFE29EC-29B0-B447-3F85-B359756C6632}"/>
                </a:ext>
              </a:extLst>
            </p:cNvPr>
            <p:cNvSpPr/>
            <p:nvPr/>
          </p:nvSpPr>
          <p:spPr>
            <a:xfrm>
              <a:off x="717524" y="611777"/>
              <a:ext cx="9726295" cy="436880"/>
            </a:xfrm>
            <a:custGeom>
              <a:avLst/>
              <a:gdLst/>
              <a:ahLst/>
              <a:cxnLst/>
              <a:rect l="l" t="t" r="r" b="b"/>
              <a:pathLst>
                <a:path w="9726295" h="436880">
                  <a:moveTo>
                    <a:pt x="642112" y="265696"/>
                  </a:moveTo>
                  <a:lnTo>
                    <a:pt x="636435" y="232232"/>
                  </a:lnTo>
                  <a:lnTo>
                    <a:pt x="619734" y="200926"/>
                  </a:lnTo>
                  <a:lnTo>
                    <a:pt x="592505" y="172364"/>
                  </a:lnTo>
                  <a:lnTo>
                    <a:pt x="555218" y="147154"/>
                  </a:lnTo>
                  <a:lnTo>
                    <a:pt x="555218" y="128790"/>
                  </a:lnTo>
                  <a:lnTo>
                    <a:pt x="524167" y="62776"/>
                  </a:lnTo>
                  <a:lnTo>
                    <a:pt x="488188" y="36868"/>
                  </a:lnTo>
                  <a:lnTo>
                    <a:pt x="441096" y="17081"/>
                  </a:lnTo>
                  <a:lnTo>
                    <a:pt x="384746" y="4445"/>
                  </a:lnTo>
                  <a:lnTo>
                    <a:pt x="321056" y="0"/>
                  </a:lnTo>
                  <a:lnTo>
                    <a:pt x="257352" y="4445"/>
                  </a:lnTo>
                  <a:lnTo>
                    <a:pt x="201015" y="17081"/>
                  </a:lnTo>
                  <a:lnTo>
                    <a:pt x="153911" y="36868"/>
                  </a:lnTo>
                  <a:lnTo>
                    <a:pt x="117944" y="62776"/>
                  </a:lnTo>
                  <a:lnTo>
                    <a:pt x="94970" y="93764"/>
                  </a:lnTo>
                  <a:lnTo>
                    <a:pt x="86906" y="128790"/>
                  </a:lnTo>
                  <a:lnTo>
                    <a:pt x="86906"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17" y="425932"/>
                  </a:lnTo>
                  <a:lnTo>
                    <a:pt x="261835" y="433603"/>
                  </a:lnTo>
                  <a:lnTo>
                    <a:pt x="321056" y="436257"/>
                  </a:lnTo>
                  <a:lnTo>
                    <a:pt x="380263" y="433603"/>
                  </a:lnTo>
                  <a:lnTo>
                    <a:pt x="435381" y="425932"/>
                  </a:lnTo>
                  <a:lnTo>
                    <a:pt x="485635" y="413639"/>
                  </a:lnTo>
                  <a:lnTo>
                    <a:pt x="530263" y="397141"/>
                  </a:lnTo>
                  <a:lnTo>
                    <a:pt x="568477" y="376847"/>
                  </a:lnTo>
                  <a:lnTo>
                    <a:pt x="599541" y="353136"/>
                  </a:lnTo>
                  <a:lnTo>
                    <a:pt x="637120" y="297167"/>
                  </a:lnTo>
                  <a:lnTo>
                    <a:pt x="642112" y="265696"/>
                  </a:lnTo>
                  <a:close/>
                </a:path>
                <a:path w="9726295" h="436880">
                  <a:moveTo>
                    <a:pt x="9726219" y="245071"/>
                  </a:moveTo>
                  <a:lnTo>
                    <a:pt x="9720326" y="201307"/>
                  </a:lnTo>
                  <a:lnTo>
                    <a:pt x="9703689" y="161963"/>
                  </a:lnTo>
                  <a:lnTo>
                    <a:pt x="9681019" y="132638"/>
                  </a:lnTo>
                  <a:lnTo>
                    <a:pt x="9677908" y="128612"/>
                  </a:lnTo>
                  <a:lnTo>
                    <a:pt x="9673857" y="125488"/>
                  </a:lnTo>
                  <a:lnTo>
                    <a:pt x="9673857" y="245071"/>
                  </a:lnTo>
                  <a:lnTo>
                    <a:pt x="9665017" y="288836"/>
                  </a:lnTo>
                  <a:lnTo>
                    <a:pt x="9640926" y="324586"/>
                  </a:lnTo>
                  <a:lnTo>
                    <a:pt x="9605200" y="348691"/>
                  </a:lnTo>
                  <a:lnTo>
                    <a:pt x="9561436" y="357530"/>
                  </a:lnTo>
                  <a:lnTo>
                    <a:pt x="9517672" y="348691"/>
                  </a:lnTo>
                  <a:lnTo>
                    <a:pt x="9481934" y="324586"/>
                  </a:lnTo>
                  <a:lnTo>
                    <a:pt x="9457842" y="288836"/>
                  </a:lnTo>
                  <a:lnTo>
                    <a:pt x="9449003" y="245071"/>
                  </a:lnTo>
                  <a:lnTo>
                    <a:pt x="9457842" y="201307"/>
                  </a:lnTo>
                  <a:lnTo>
                    <a:pt x="9481934" y="165569"/>
                  </a:lnTo>
                  <a:lnTo>
                    <a:pt x="9517672" y="141478"/>
                  </a:lnTo>
                  <a:lnTo>
                    <a:pt x="9561436" y="132638"/>
                  </a:lnTo>
                  <a:lnTo>
                    <a:pt x="9605200" y="141478"/>
                  </a:lnTo>
                  <a:lnTo>
                    <a:pt x="9640926" y="165569"/>
                  </a:lnTo>
                  <a:lnTo>
                    <a:pt x="9665030" y="201320"/>
                  </a:lnTo>
                  <a:lnTo>
                    <a:pt x="9673857" y="245071"/>
                  </a:lnTo>
                  <a:lnTo>
                    <a:pt x="9673857" y="125488"/>
                  </a:lnTo>
                  <a:lnTo>
                    <a:pt x="9644545" y="102819"/>
                  </a:lnTo>
                  <a:lnTo>
                    <a:pt x="9605188" y="86182"/>
                  </a:lnTo>
                  <a:lnTo>
                    <a:pt x="9561436" y="80289"/>
                  </a:lnTo>
                  <a:lnTo>
                    <a:pt x="9517672" y="86182"/>
                  </a:lnTo>
                  <a:lnTo>
                    <a:pt x="9478327" y="102819"/>
                  </a:lnTo>
                  <a:lnTo>
                    <a:pt x="9444965" y="128612"/>
                  </a:lnTo>
                  <a:lnTo>
                    <a:pt x="9419171" y="161963"/>
                  </a:lnTo>
                  <a:lnTo>
                    <a:pt x="9402534" y="201320"/>
                  </a:lnTo>
                  <a:lnTo>
                    <a:pt x="9396641" y="245071"/>
                  </a:lnTo>
                  <a:lnTo>
                    <a:pt x="9402547" y="288836"/>
                  </a:lnTo>
                  <a:lnTo>
                    <a:pt x="9419171" y="328193"/>
                  </a:lnTo>
                  <a:lnTo>
                    <a:pt x="9444965" y="361556"/>
                  </a:lnTo>
                  <a:lnTo>
                    <a:pt x="9478327" y="387350"/>
                  </a:lnTo>
                  <a:lnTo>
                    <a:pt x="9517672" y="403987"/>
                  </a:lnTo>
                  <a:lnTo>
                    <a:pt x="9561436" y="409879"/>
                  </a:lnTo>
                  <a:lnTo>
                    <a:pt x="9605188" y="403987"/>
                  </a:lnTo>
                  <a:lnTo>
                    <a:pt x="9644545" y="387350"/>
                  </a:lnTo>
                  <a:lnTo>
                    <a:pt x="9677908" y="361556"/>
                  </a:lnTo>
                  <a:lnTo>
                    <a:pt x="9703689" y="328193"/>
                  </a:lnTo>
                  <a:lnTo>
                    <a:pt x="9720326" y="288836"/>
                  </a:lnTo>
                  <a:lnTo>
                    <a:pt x="9726219" y="245071"/>
                  </a:lnTo>
                  <a:close/>
                </a:path>
              </a:pathLst>
            </a:custGeom>
            <a:solidFill>
              <a:srgbClr val="FFFFFF"/>
            </a:solidFill>
          </p:spPr>
          <p:txBody>
            <a:bodyPr wrap="square" lIns="0" tIns="0" rIns="0" bIns="0" rtlCol="0"/>
            <a:lstStyle/>
            <a:p>
              <a:endParaRPr/>
            </a:p>
          </p:txBody>
        </p:sp>
        <p:sp>
          <p:nvSpPr>
            <p:cNvPr id="49" name="object 20">
              <a:extLst>
                <a:ext uri="{FF2B5EF4-FFF2-40B4-BE49-F238E27FC236}">
                  <a16:creationId xmlns:a16="http://schemas.microsoft.com/office/drawing/2014/main" id="{3B4BC6F1-6B58-C120-D4BB-6802384F4E85}"/>
                </a:ext>
              </a:extLst>
            </p:cNvPr>
            <p:cNvSpPr/>
            <p:nvPr/>
          </p:nvSpPr>
          <p:spPr>
            <a:xfrm>
              <a:off x="748934" y="778107"/>
              <a:ext cx="579120" cy="238760"/>
            </a:xfrm>
            <a:custGeom>
              <a:avLst/>
              <a:gdLst/>
              <a:ahLst/>
              <a:cxnLst/>
              <a:rect l="l" t="t" r="r" b="b"/>
              <a:pathLst>
                <a:path w="579119"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0" name="object 21">
              <a:extLst>
                <a:ext uri="{FF2B5EF4-FFF2-40B4-BE49-F238E27FC236}">
                  <a16:creationId xmlns:a16="http://schemas.microsoft.com/office/drawing/2014/main" id="{D3F9C236-6E35-425C-8737-470E9520A4A8}"/>
                </a:ext>
              </a:extLst>
            </p:cNvPr>
            <p:cNvSpPr/>
            <p:nvPr/>
          </p:nvSpPr>
          <p:spPr>
            <a:xfrm>
              <a:off x="749223" y="778107"/>
              <a:ext cx="579120" cy="238760"/>
            </a:xfrm>
            <a:custGeom>
              <a:avLst/>
              <a:gdLst/>
              <a:ahLst/>
              <a:cxnLst/>
              <a:rect l="l" t="t" r="r" b="b"/>
              <a:pathLst>
                <a:path w="579119"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19"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19"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19"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1" name="object 22">
              <a:extLst>
                <a:ext uri="{FF2B5EF4-FFF2-40B4-BE49-F238E27FC236}">
                  <a16:creationId xmlns:a16="http://schemas.microsoft.com/office/drawing/2014/main" id="{722921E9-EE62-1D30-8EFD-0DD321620E54}"/>
                </a:ext>
              </a:extLst>
            </p:cNvPr>
            <p:cNvSpPr/>
            <p:nvPr/>
          </p:nvSpPr>
          <p:spPr>
            <a:xfrm>
              <a:off x="835843" y="740579"/>
              <a:ext cx="405765" cy="208915"/>
            </a:xfrm>
            <a:custGeom>
              <a:avLst/>
              <a:gdLst/>
              <a:ahLst/>
              <a:cxnLst/>
              <a:rect l="l" t="t" r="r" b="b"/>
              <a:pathLst>
                <a:path w="405765" h="208915">
                  <a:moveTo>
                    <a:pt x="405495" y="0"/>
                  </a:moveTo>
                  <a:lnTo>
                    <a:pt x="0" y="0"/>
                  </a:lnTo>
                  <a:lnTo>
                    <a:pt x="0" y="111295"/>
                  </a:lnTo>
                  <a:lnTo>
                    <a:pt x="39114" y="168824"/>
                  </a:lnTo>
                  <a:lnTo>
                    <a:pt x="83000" y="189911"/>
                  </a:lnTo>
                  <a:lnTo>
                    <a:pt x="138653" y="203739"/>
                  </a:lnTo>
                  <a:lnTo>
                    <a:pt x="202737" y="208705"/>
                  </a:lnTo>
                  <a:lnTo>
                    <a:pt x="266826" y="203739"/>
                  </a:lnTo>
                  <a:lnTo>
                    <a:pt x="322486" y="189911"/>
                  </a:lnTo>
                  <a:lnTo>
                    <a:pt x="366376" y="168824"/>
                  </a:lnTo>
                  <a:lnTo>
                    <a:pt x="395159" y="142084"/>
                  </a:lnTo>
                  <a:lnTo>
                    <a:pt x="405495" y="111295"/>
                  </a:lnTo>
                  <a:lnTo>
                    <a:pt x="405495" y="0"/>
                  </a:lnTo>
                  <a:close/>
                </a:path>
              </a:pathLst>
            </a:custGeom>
            <a:solidFill>
              <a:srgbClr val="A563C6"/>
            </a:solidFill>
          </p:spPr>
          <p:txBody>
            <a:bodyPr wrap="square" lIns="0" tIns="0" rIns="0" bIns="0" rtlCol="0"/>
            <a:lstStyle/>
            <a:p>
              <a:endParaRPr/>
            </a:p>
          </p:txBody>
        </p:sp>
        <p:sp>
          <p:nvSpPr>
            <p:cNvPr id="52" name="object 23">
              <a:extLst>
                <a:ext uri="{FF2B5EF4-FFF2-40B4-BE49-F238E27FC236}">
                  <a16:creationId xmlns:a16="http://schemas.microsoft.com/office/drawing/2014/main" id="{F9BB5A52-6072-74AC-8085-A205F17A1CD1}"/>
                </a:ext>
              </a:extLst>
            </p:cNvPr>
            <p:cNvSpPr/>
            <p:nvPr/>
          </p:nvSpPr>
          <p:spPr>
            <a:xfrm>
              <a:off x="835840" y="643168"/>
              <a:ext cx="405765" cy="194945"/>
            </a:xfrm>
            <a:custGeom>
              <a:avLst/>
              <a:gdLst/>
              <a:ahLst/>
              <a:cxnLst/>
              <a:rect l="l" t="t" r="r" b="b"/>
              <a:pathLst>
                <a:path w="405765" h="194944">
                  <a:moveTo>
                    <a:pt x="202747" y="0"/>
                  </a:moveTo>
                  <a:lnTo>
                    <a:pt x="138659" y="4964"/>
                  </a:lnTo>
                  <a:lnTo>
                    <a:pt x="83002" y="18791"/>
                  </a:lnTo>
                  <a:lnTo>
                    <a:pt x="39115" y="39876"/>
                  </a:lnTo>
                  <a:lnTo>
                    <a:pt x="10335" y="66616"/>
                  </a:lnTo>
                  <a:lnTo>
                    <a:pt x="0" y="97410"/>
                  </a:lnTo>
                  <a:lnTo>
                    <a:pt x="10335" y="128195"/>
                  </a:lnTo>
                  <a:lnTo>
                    <a:pt x="39115" y="154932"/>
                  </a:lnTo>
                  <a:lnTo>
                    <a:pt x="83002" y="176017"/>
                  </a:lnTo>
                  <a:lnTo>
                    <a:pt x="138659" y="189844"/>
                  </a:lnTo>
                  <a:lnTo>
                    <a:pt x="202747" y="194810"/>
                  </a:lnTo>
                  <a:lnTo>
                    <a:pt x="266832" y="189844"/>
                  </a:lnTo>
                  <a:lnTo>
                    <a:pt x="322488" y="176017"/>
                  </a:lnTo>
                  <a:lnTo>
                    <a:pt x="366377" y="154932"/>
                  </a:lnTo>
                  <a:lnTo>
                    <a:pt x="395159" y="128195"/>
                  </a:lnTo>
                  <a:lnTo>
                    <a:pt x="405495" y="97410"/>
                  </a:lnTo>
                  <a:lnTo>
                    <a:pt x="395159" y="66616"/>
                  </a:lnTo>
                  <a:lnTo>
                    <a:pt x="366377" y="39876"/>
                  </a:lnTo>
                  <a:lnTo>
                    <a:pt x="322488" y="18791"/>
                  </a:lnTo>
                  <a:lnTo>
                    <a:pt x="266832" y="4964"/>
                  </a:lnTo>
                  <a:lnTo>
                    <a:pt x="202747" y="0"/>
                  </a:lnTo>
                  <a:close/>
                </a:path>
              </a:pathLst>
            </a:custGeom>
            <a:solidFill>
              <a:srgbClr val="E0C1F2"/>
            </a:solidFill>
          </p:spPr>
          <p:txBody>
            <a:bodyPr wrap="square" lIns="0" tIns="0" rIns="0" bIns="0" rtlCol="0"/>
            <a:lstStyle/>
            <a:p>
              <a:endParaRPr/>
            </a:p>
          </p:txBody>
        </p:sp>
        <p:pic>
          <p:nvPicPr>
            <p:cNvPr id="53" name="object 24">
              <a:extLst>
                <a:ext uri="{FF2B5EF4-FFF2-40B4-BE49-F238E27FC236}">
                  <a16:creationId xmlns:a16="http://schemas.microsoft.com/office/drawing/2014/main" id="{A47F08FE-A874-CB53-3E44-EDC3A32C4EC7}"/>
                </a:ext>
              </a:extLst>
            </p:cNvPr>
            <p:cNvPicPr/>
            <p:nvPr/>
          </p:nvPicPr>
          <p:blipFill>
            <a:blip r:embed="rId5" cstate="print"/>
            <a:stretch>
              <a:fillRect/>
            </a:stretch>
          </p:blipFill>
          <p:spPr>
            <a:xfrm>
              <a:off x="908206" y="665402"/>
              <a:ext cx="90711" cy="160393"/>
            </a:xfrm>
            <a:prstGeom prst="rect">
              <a:avLst/>
            </a:prstGeom>
          </p:spPr>
        </p:pic>
        <p:sp>
          <p:nvSpPr>
            <p:cNvPr id="54" name="object 25">
              <a:extLst>
                <a:ext uri="{FF2B5EF4-FFF2-40B4-BE49-F238E27FC236}">
                  <a16:creationId xmlns:a16="http://schemas.microsoft.com/office/drawing/2014/main" id="{23AC1F1B-C824-1324-0016-0C48CBD86DCD}"/>
                </a:ext>
              </a:extLst>
            </p:cNvPr>
            <p:cNvSpPr/>
            <p:nvPr/>
          </p:nvSpPr>
          <p:spPr>
            <a:xfrm>
              <a:off x="9961779" y="611777"/>
              <a:ext cx="642620" cy="436880"/>
            </a:xfrm>
            <a:custGeom>
              <a:avLst/>
              <a:gdLst/>
              <a:ahLst/>
              <a:cxnLst/>
              <a:rect l="l" t="t" r="r" b="b"/>
              <a:pathLst>
                <a:path w="642620" h="436880">
                  <a:moveTo>
                    <a:pt x="642124" y="265696"/>
                  </a:moveTo>
                  <a:lnTo>
                    <a:pt x="636447" y="232232"/>
                  </a:lnTo>
                  <a:lnTo>
                    <a:pt x="619747" y="200926"/>
                  </a:lnTo>
                  <a:lnTo>
                    <a:pt x="592518" y="172364"/>
                  </a:lnTo>
                  <a:lnTo>
                    <a:pt x="555218" y="147154"/>
                  </a:lnTo>
                  <a:lnTo>
                    <a:pt x="555218" y="128790"/>
                  </a:lnTo>
                  <a:lnTo>
                    <a:pt x="524179" y="62776"/>
                  </a:lnTo>
                  <a:lnTo>
                    <a:pt x="488200" y="36868"/>
                  </a:lnTo>
                  <a:lnTo>
                    <a:pt x="441109" y="17081"/>
                  </a:lnTo>
                  <a:lnTo>
                    <a:pt x="384759" y="4445"/>
                  </a:lnTo>
                  <a:lnTo>
                    <a:pt x="321068" y="0"/>
                  </a:lnTo>
                  <a:lnTo>
                    <a:pt x="257365" y="4445"/>
                  </a:lnTo>
                  <a:lnTo>
                    <a:pt x="201028" y="17081"/>
                  </a:lnTo>
                  <a:lnTo>
                    <a:pt x="153924" y="36868"/>
                  </a:lnTo>
                  <a:lnTo>
                    <a:pt x="117957" y="62776"/>
                  </a:lnTo>
                  <a:lnTo>
                    <a:pt x="94983" y="93764"/>
                  </a:lnTo>
                  <a:lnTo>
                    <a:pt x="86918" y="128790"/>
                  </a:lnTo>
                  <a:lnTo>
                    <a:pt x="86918" y="147154"/>
                  </a:lnTo>
                  <a:lnTo>
                    <a:pt x="49606" y="172364"/>
                  </a:lnTo>
                  <a:lnTo>
                    <a:pt x="22364" y="200926"/>
                  </a:lnTo>
                  <a:lnTo>
                    <a:pt x="5664" y="232232"/>
                  </a:lnTo>
                  <a:lnTo>
                    <a:pt x="0" y="265696"/>
                  </a:lnTo>
                  <a:lnTo>
                    <a:pt x="4978" y="297167"/>
                  </a:lnTo>
                  <a:lnTo>
                    <a:pt x="42557" y="353136"/>
                  </a:lnTo>
                  <a:lnTo>
                    <a:pt x="73621" y="376847"/>
                  </a:lnTo>
                  <a:lnTo>
                    <a:pt x="111848" y="397141"/>
                  </a:lnTo>
                  <a:lnTo>
                    <a:pt x="156476" y="413639"/>
                  </a:lnTo>
                  <a:lnTo>
                    <a:pt x="206730" y="425932"/>
                  </a:lnTo>
                  <a:lnTo>
                    <a:pt x="261848" y="433603"/>
                  </a:lnTo>
                  <a:lnTo>
                    <a:pt x="321068" y="436257"/>
                  </a:lnTo>
                  <a:lnTo>
                    <a:pt x="380276" y="433603"/>
                  </a:lnTo>
                  <a:lnTo>
                    <a:pt x="435394" y="425932"/>
                  </a:lnTo>
                  <a:lnTo>
                    <a:pt x="485648" y="413639"/>
                  </a:lnTo>
                  <a:lnTo>
                    <a:pt x="530263" y="397141"/>
                  </a:lnTo>
                  <a:lnTo>
                    <a:pt x="568490" y="376847"/>
                  </a:lnTo>
                  <a:lnTo>
                    <a:pt x="599554" y="353136"/>
                  </a:lnTo>
                  <a:lnTo>
                    <a:pt x="637133" y="297167"/>
                  </a:lnTo>
                  <a:lnTo>
                    <a:pt x="642124" y="265696"/>
                  </a:lnTo>
                  <a:close/>
                </a:path>
              </a:pathLst>
            </a:custGeom>
            <a:solidFill>
              <a:srgbClr val="FFFFFF"/>
            </a:solidFill>
          </p:spPr>
          <p:txBody>
            <a:bodyPr wrap="square" lIns="0" tIns="0" rIns="0" bIns="0" rtlCol="0"/>
            <a:lstStyle/>
            <a:p>
              <a:endParaRPr/>
            </a:p>
          </p:txBody>
        </p:sp>
        <p:sp>
          <p:nvSpPr>
            <p:cNvPr id="55" name="object 26">
              <a:extLst>
                <a:ext uri="{FF2B5EF4-FFF2-40B4-BE49-F238E27FC236}">
                  <a16:creationId xmlns:a16="http://schemas.microsoft.com/office/drawing/2014/main" id="{9D85DD92-055D-68CB-929D-70DA2B232354}"/>
                </a:ext>
              </a:extLst>
            </p:cNvPr>
            <p:cNvSpPr/>
            <p:nvPr/>
          </p:nvSpPr>
          <p:spPr>
            <a:xfrm>
              <a:off x="9993193" y="778107"/>
              <a:ext cx="579120" cy="238760"/>
            </a:xfrm>
            <a:custGeom>
              <a:avLst/>
              <a:gdLst/>
              <a:ahLst/>
              <a:cxnLst/>
              <a:rect l="l" t="t" r="r" b="b"/>
              <a:pathLst>
                <a:path w="579120" h="238759">
                  <a:moveTo>
                    <a:pt x="492403" y="41"/>
                  </a:moveTo>
                  <a:lnTo>
                    <a:pt x="492403" y="73767"/>
                  </a:lnTo>
                  <a:lnTo>
                    <a:pt x="482067" y="104562"/>
                  </a:lnTo>
                  <a:lnTo>
                    <a:pt x="453284" y="131305"/>
                  </a:lnTo>
                  <a:lnTo>
                    <a:pt x="409394" y="152393"/>
                  </a:lnTo>
                  <a:lnTo>
                    <a:pt x="353735" y="166222"/>
                  </a:lnTo>
                  <a:lnTo>
                    <a:pt x="289645" y="171188"/>
                  </a:lnTo>
                  <a:lnTo>
                    <a:pt x="225562" y="166222"/>
                  </a:lnTo>
                  <a:lnTo>
                    <a:pt x="169908" y="152393"/>
                  </a:lnTo>
                  <a:lnTo>
                    <a:pt x="126022" y="131305"/>
                  </a:lnTo>
                  <a:lnTo>
                    <a:pt x="97243" y="104562"/>
                  </a:lnTo>
                  <a:lnTo>
                    <a:pt x="86908" y="73767"/>
                  </a:lnTo>
                  <a:lnTo>
                    <a:pt x="86908" y="0"/>
                  </a:lnTo>
                  <a:lnTo>
                    <a:pt x="53239" y="19002"/>
                  </a:lnTo>
                  <a:lnTo>
                    <a:pt x="26999" y="40667"/>
                  </a:lnTo>
                  <a:lnTo>
                    <a:pt x="9138" y="64584"/>
                  </a:lnTo>
                  <a:lnTo>
                    <a:pt x="607" y="90300"/>
                  </a:lnTo>
                  <a:lnTo>
                    <a:pt x="0" y="99358"/>
                  </a:lnTo>
                  <a:lnTo>
                    <a:pt x="293" y="105630"/>
                  </a:lnTo>
                  <a:lnTo>
                    <a:pt x="33426" y="164303"/>
                  </a:lnTo>
                  <a:lnTo>
                    <a:pt x="68054" y="188963"/>
                  </a:lnTo>
                  <a:lnTo>
                    <a:pt x="112590" y="209481"/>
                  </a:lnTo>
                  <a:lnTo>
                    <a:pt x="165434" y="225087"/>
                  </a:lnTo>
                  <a:lnTo>
                    <a:pt x="224986" y="235015"/>
                  </a:lnTo>
                  <a:lnTo>
                    <a:pt x="289645" y="238495"/>
                  </a:lnTo>
                  <a:lnTo>
                    <a:pt x="354308" y="235015"/>
                  </a:lnTo>
                  <a:lnTo>
                    <a:pt x="413863" y="225087"/>
                  </a:lnTo>
                  <a:lnTo>
                    <a:pt x="466708" y="209481"/>
                  </a:lnTo>
                  <a:lnTo>
                    <a:pt x="511245" y="188963"/>
                  </a:lnTo>
                  <a:lnTo>
                    <a:pt x="545874" y="164303"/>
                  </a:lnTo>
                  <a:lnTo>
                    <a:pt x="579008" y="105630"/>
                  </a:lnTo>
                  <a:lnTo>
                    <a:pt x="578694" y="90311"/>
                  </a:lnTo>
                  <a:lnTo>
                    <a:pt x="570163" y="64589"/>
                  </a:lnTo>
                  <a:lnTo>
                    <a:pt x="552303" y="40668"/>
                  </a:lnTo>
                  <a:lnTo>
                    <a:pt x="526066" y="19002"/>
                  </a:lnTo>
                  <a:lnTo>
                    <a:pt x="492403" y="41"/>
                  </a:lnTo>
                  <a:close/>
                </a:path>
              </a:pathLst>
            </a:custGeom>
            <a:solidFill>
              <a:srgbClr val="F9E5FC"/>
            </a:solidFill>
          </p:spPr>
          <p:txBody>
            <a:bodyPr wrap="square" lIns="0" tIns="0" rIns="0" bIns="0" rtlCol="0"/>
            <a:lstStyle/>
            <a:p>
              <a:endParaRPr/>
            </a:p>
          </p:txBody>
        </p:sp>
        <p:sp>
          <p:nvSpPr>
            <p:cNvPr id="56" name="object 27">
              <a:extLst>
                <a:ext uri="{FF2B5EF4-FFF2-40B4-BE49-F238E27FC236}">
                  <a16:creationId xmlns:a16="http://schemas.microsoft.com/office/drawing/2014/main" id="{FA8D9F16-EB7F-6A03-96EC-4D82FE1377A3}"/>
                </a:ext>
              </a:extLst>
            </p:cNvPr>
            <p:cNvSpPr/>
            <p:nvPr/>
          </p:nvSpPr>
          <p:spPr>
            <a:xfrm>
              <a:off x="9993486" y="778107"/>
              <a:ext cx="579120" cy="238760"/>
            </a:xfrm>
            <a:custGeom>
              <a:avLst/>
              <a:gdLst/>
              <a:ahLst/>
              <a:cxnLst/>
              <a:rect l="l" t="t" r="r" b="b"/>
              <a:pathLst>
                <a:path w="579120" h="238759">
                  <a:moveTo>
                    <a:pt x="86615" y="0"/>
                  </a:moveTo>
                  <a:lnTo>
                    <a:pt x="52897" y="19002"/>
                  </a:lnTo>
                  <a:lnTo>
                    <a:pt x="26683" y="40667"/>
                  </a:lnTo>
                  <a:lnTo>
                    <a:pt x="8840" y="64584"/>
                  </a:lnTo>
                  <a:lnTo>
                    <a:pt x="314" y="90300"/>
                  </a:lnTo>
                  <a:lnTo>
                    <a:pt x="8853" y="64573"/>
                  </a:lnTo>
                  <a:lnTo>
                    <a:pt x="26736" y="40642"/>
                  </a:lnTo>
                  <a:lnTo>
                    <a:pt x="52946" y="19002"/>
                  </a:lnTo>
                  <a:lnTo>
                    <a:pt x="86615" y="41"/>
                  </a:lnTo>
                  <a:close/>
                </a:path>
                <a:path w="579120" h="238759">
                  <a:moveTo>
                    <a:pt x="492110" y="10"/>
                  </a:moveTo>
                  <a:lnTo>
                    <a:pt x="525775" y="19002"/>
                  </a:lnTo>
                  <a:lnTo>
                    <a:pt x="552014" y="40668"/>
                  </a:lnTo>
                  <a:lnTo>
                    <a:pt x="569874" y="64589"/>
                  </a:lnTo>
                  <a:lnTo>
                    <a:pt x="578401" y="90311"/>
                  </a:lnTo>
                  <a:lnTo>
                    <a:pt x="569876" y="64584"/>
                  </a:lnTo>
                  <a:lnTo>
                    <a:pt x="552018" y="40653"/>
                  </a:lnTo>
                  <a:lnTo>
                    <a:pt x="525779" y="18976"/>
                  </a:lnTo>
                  <a:lnTo>
                    <a:pt x="492110" y="10"/>
                  </a:lnTo>
                  <a:close/>
                </a:path>
                <a:path w="579120" h="238759">
                  <a:moveTo>
                    <a:pt x="0" y="105630"/>
                  </a:moveTo>
                  <a:lnTo>
                    <a:pt x="33133" y="164312"/>
                  </a:lnTo>
                  <a:lnTo>
                    <a:pt x="67762" y="188976"/>
                  </a:lnTo>
                  <a:lnTo>
                    <a:pt x="112299" y="209497"/>
                  </a:lnTo>
                  <a:lnTo>
                    <a:pt x="165145" y="225106"/>
                  </a:lnTo>
                  <a:lnTo>
                    <a:pt x="224699" y="235035"/>
                  </a:lnTo>
                  <a:lnTo>
                    <a:pt x="289362" y="238516"/>
                  </a:lnTo>
                  <a:lnTo>
                    <a:pt x="289751" y="238495"/>
                  </a:lnTo>
                  <a:lnTo>
                    <a:pt x="289362" y="238495"/>
                  </a:lnTo>
                  <a:lnTo>
                    <a:pt x="224699" y="235015"/>
                  </a:lnTo>
                  <a:lnTo>
                    <a:pt x="165145" y="225087"/>
                  </a:lnTo>
                  <a:lnTo>
                    <a:pt x="112299" y="209481"/>
                  </a:lnTo>
                  <a:lnTo>
                    <a:pt x="67762" y="188963"/>
                  </a:lnTo>
                  <a:lnTo>
                    <a:pt x="33133" y="164303"/>
                  </a:lnTo>
                  <a:lnTo>
                    <a:pt x="10013" y="136269"/>
                  </a:lnTo>
                  <a:lnTo>
                    <a:pt x="0" y="105630"/>
                  </a:lnTo>
                  <a:close/>
                </a:path>
                <a:path w="579120" h="238759">
                  <a:moveTo>
                    <a:pt x="578715" y="105630"/>
                  </a:moveTo>
                  <a:lnTo>
                    <a:pt x="545569" y="164312"/>
                  </a:lnTo>
                  <a:lnTo>
                    <a:pt x="510926" y="188976"/>
                  </a:lnTo>
                  <a:lnTo>
                    <a:pt x="466363" y="209497"/>
                  </a:lnTo>
                  <a:lnTo>
                    <a:pt x="413573" y="225087"/>
                  </a:lnTo>
                  <a:lnTo>
                    <a:pt x="354022" y="235015"/>
                  </a:lnTo>
                  <a:lnTo>
                    <a:pt x="289362" y="238495"/>
                  </a:lnTo>
                  <a:lnTo>
                    <a:pt x="289751" y="238495"/>
                  </a:lnTo>
                  <a:lnTo>
                    <a:pt x="354022" y="235035"/>
                  </a:lnTo>
                  <a:lnTo>
                    <a:pt x="413636" y="225087"/>
                  </a:lnTo>
                  <a:lnTo>
                    <a:pt x="466452" y="209481"/>
                  </a:lnTo>
                  <a:lnTo>
                    <a:pt x="510971" y="188963"/>
                  </a:lnTo>
                  <a:lnTo>
                    <a:pt x="545589" y="164303"/>
                  </a:lnTo>
                  <a:lnTo>
                    <a:pt x="568703" y="136269"/>
                  </a:lnTo>
                  <a:lnTo>
                    <a:pt x="578715" y="105630"/>
                  </a:lnTo>
                  <a:close/>
                </a:path>
              </a:pathLst>
            </a:custGeom>
            <a:solidFill>
              <a:srgbClr val="F9F4C6"/>
            </a:solidFill>
          </p:spPr>
          <p:txBody>
            <a:bodyPr wrap="square" lIns="0" tIns="0" rIns="0" bIns="0" rtlCol="0"/>
            <a:lstStyle/>
            <a:p>
              <a:endParaRPr/>
            </a:p>
          </p:txBody>
        </p:sp>
        <p:sp>
          <p:nvSpPr>
            <p:cNvPr id="57" name="object 28">
              <a:extLst>
                <a:ext uri="{FF2B5EF4-FFF2-40B4-BE49-F238E27FC236}">
                  <a16:creationId xmlns:a16="http://schemas.microsoft.com/office/drawing/2014/main" id="{466ADC0A-F0D5-E320-735A-EEA9A92EF50A}"/>
                </a:ext>
              </a:extLst>
            </p:cNvPr>
            <p:cNvSpPr/>
            <p:nvPr/>
          </p:nvSpPr>
          <p:spPr>
            <a:xfrm>
              <a:off x="10080106" y="740579"/>
              <a:ext cx="405765" cy="208915"/>
            </a:xfrm>
            <a:custGeom>
              <a:avLst/>
              <a:gdLst/>
              <a:ahLst/>
              <a:cxnLst/>
              <a:rect l="l" t="t" r="r" b="b"/>
              <a:pathLst>
                <a:path w="405765" h="208915">
                  <a:moveTo>
                    <a:pt x="405485" y="0"/>
                  </a:moveTo>
                  <a:lnTo>
                    <a:pt x="0" y="0"/>
                  </a:lnTo>
                  <a:lnTo>
                    <a:pt x="0" y="111295"/>
                  </a:lnTo>
                  <a:lnTo>
                    <a:pt x="39113" y="168824"/>
                  </a:lnTo>
                  <a:lnTo>
                    <a:pt x="82998" y="189911"/>
                  </a:lnTo>
                  <a:lnTo>
                    <a:pt x="138648" y="203739"/>
                  </a:lnTo>
                  <a:lnTo>
                    <a:pt x="202726" y="208705"/>
                  </a:lnTo>
                  <a:lnTo>
                    <a:pt x="266820" y="203739"/>
                  </a:lnTo>
                  <a:lnTo>
                    <a:pt x="322480" y="189911"/>
                  </a:lnTo>
                  <a:lnTo>
                    <a:pt x="366369" y="168824"/>
                  </a:lnTo>
                  <a:lnTo>
                    <a:pt x="395149" y="142084"/>
                  </a:lnTo>
                  <a:lnTo>
                    <a:pt x="405485" y="111295"/>
                  </a:lnTo>
                  <a:lnTo>
                    <a:pt x="405485" y="0"/>
                  </a:lnTo>
                  <a:close/>
                </a:path>
              </a:pathLst>
            </a:custGeom>
            <a:solidFill>
              <a:srgbClr val="A563C6"/>
            </a:solidFill>
          </p:spPr>
          <p:txBody>
            <a:bodyPr wrap="square" lIns="0" tIns="0" rIns="0" bIns="0" rtlCol="0"/>
            <a:lstStyle/>
            <a:p>
              <a:endParaRPr/>
            </a:p>
          </p:txBody>
        </p:sp>
        <p:sp>
          <p:nvSpPr>
            <p:cNvPr id="58" name="object 29">
              <a:extLst>
                <a:ext uri="{FF2B5EF4-FFF2-40B4-BE49-F238E27FC236}">
                  <a16:creationId xmlns:a16="http://schemas.microsoft.com/office/drawing/2014/main" id="{AE660815-2979-F678-ACC9-0327C3E695AC}"/>
                </a:ext>
              </a:extLst>
            </p:cNvPr>
            <p:cNvSpPr/>
            <p:nvPr/>
          </p:nvSpPr>
          <p:spPr>
            <a:xfrm>
              <a:off x="10080103" y="643168"/>
              <a:ext cx="405765" cy="194945"/>
            </a:xfrm>
            <a:custGeom>
              <a:avLst/>
              <a:gdLst/>
              <a:ahLst/>
              <a:cxnLst/>
              <a:rect l="l" t="t" r="r" b="b"/>
              <a:pathLst>
                <a:path w="405765" h="194944">
                  <a:moveTo>
                    <a:pt x="202726" y="0"/>
                  </a:moveTo>
                  <a:lnTo>
                    <a:pt x="138648" y="4964"/>
                  </a:lnTo>
                  <a:lnTo>
                    <a:pt x="82998" y="18791"/>
                  </a:lnTo>
                  <a:lnTo>
                    <a:pt x="39113" y="39876"/>
                  </a:lnTo>
                  <a:lnTo>
                    <a:pt x="10334" y="66616"/>
                  </a:lnTo>
                  <a:lnTo>
                    <a:pt x="0" y="97410"/>
                  </a:lnTo>
                  <a:lnTo>
                    <a:pt x="10334" y="128195"/>
                  </a:lnTo>
                  <a:lnTo>
                    <a:pt x="39113" y="154932"/>
                  </a:lnTo>
                  <a:lnTo>
                    <a:pt x="82998" y="176017"/>
                  </a:lnTo>
                  <a:lnTo>
                    <a:pt x="138648" y="189844"/>
                  </a:lnTo>
                  <a:lnTo>
                    <a:pt x="202726" y="194810"/>
                  </a:lnTo>
                  <a:lnTo>
                    <a:pt x="266820" y="189844"/>
                  </a:lnTo>
                  <a:lnTo>
                    <a:pt x="322480" y="176017"/>
                  </a:lnTo>
                  <a:lnTo>
                    <a:pt x="366369" y="154932"/>
                  </a:lnTo>
                  <a:lnTo>
                    <a:pt x="395149" y="128195"/>
                  </a:lnTo>
                  <a:lnTo>
                    <a:pt x="405485" y="97410"/>
                  </a:lnTo>
                  <a:lnTo>
                    <a:pt x="395149" y="66616"/>
                  </a:lnTo>
                  <a:lnTo>
                    <a:pt x="366369" y="39876"/>
                  </a:lnTo>
                  <a:lnTo>
                    <a:pt x="322480" y="18791"/>
                  </a:lnTo>
                  <a:lnTo>
                    <a:pt x="266820" y="4964"/>
                  </a:lnTo>
                  <a:lnTo>
                    <a:pt x="202726" y="0"/>
                  </a:lnTo>
                  <a:close/>
                </a:path>
              </a:pathLst>
            </a:custGeom>
            <a:solidFill>
              <a:srgbClr val="E0C1F2"/>
            </a:solidFill>
          </p:spPr>
          <p:txBody>
            <a:bodyPr wrap="square" lIns="0" tIns="0" rIns="0" bIns="0" rtlCol="0"/>
            <a:lstStyle/>
            <a:p>
              <a:endParaRPr/>
            </a:p>
          </p:txBody>
        </p:sp>
        <p:pic>
          <p:nvPicPr>
            <p:cNvPr id="59" name="object 30">
              <a:extLst>
                <a:ext uri="{FF2B5EF4-FFF2-40B4-BE49-F238E27FC236}">
                  <a16:creationId xmlns:a16="http://schemas.microsoft.com/office/drawing/2014/main" id="{860CD195-55D1-F930-EA8D-61F958644756}"/>
                </a:ext>
              </a:extLst>
            </p:cNvPr>
            <p:cNvPicPr/>
            <p:nvPr/>
          </p:nvPicPr>
          <p:blipFill>
            <a:blip r:embed="rId6" cstate="print"/>
            <a:stretch>
              <a:fillRect/>
            </a:stretch>
          </p:blipFill>
          <p:spPr>
            <a:xfrm>
              <a:off x="10152472" y="665402"/>
              <a:ext cx="90718" cy="160393"/>
            </a:xfrm>
            <a:prstGeom prst="rect">
              <a:avLst/>
            </a:prstGeom>
          </p:spPr>
        </p:pic>
      </p:grpSp>
      <p:sp>
        <p:nvSpPr>
          <p:cNvPr id="60" name="object 77">
            <a:extLst>
              <a:ext uri="{FF2B5EF4-FFF2-40B4-BE49-F238E27FC236}">
                <a16:creationId xmlns:a16="http://schemas.microsoft.com/office/drawing/2014/main" id="{79A4945A-2244-8254-7DB7-DE1ADB1E5CB8}"/>
              </a:ext>
            </a:extLst>
          </p:cNvPr>
          <p:cNvSpPr txBox="1"/>
          <p:nvPr/>
        </p:nvSpPr>
        <p:spPr>
          <a:xfrm>
            <a:off x="13980609"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61" name="object 2">
            <a:extLst>
              <a:ext uri="{FF2B5EF4-FFF2-40B4-BE49-F238E27FC236}">
                <a16:creationId xmlns:a16="http://schemas.microsoft.com/office/drawing/2014/main" id="{895A3431-78BF-8C28-5D67-262692A09B4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2" name="object 5">
            <a:extLst>
              <a:ext uri="{FF2B5EF4-FFF2-40B4-BE49-F238E27FC236}">
                <a16:creationId xmlns:a16="http://schemas.microsoft.com/office/drawing/2014/main" id="{F2D1D597-3184-923D-3547-F3261C3A73AD}"/>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3" name="object 4">
            <a:extLst>
              <a:ext uri="{FF2B5EF4-FFF2-40B4-BE49-F238E27FC236}">
                <a16:creationId xmlns:a16="http://schemas.microsoft.com/office/drawing/2014/main" id="{0D14F2B0-77A6-56BF-1671-214A87E97ED5}"/>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4" name="object 3">
            <a:extLst>
              <a:ext uri="{FF2B5EF4-FFF2-40B4-BE49-F238E27FC236}">
                <a16:creationId xmlns:a16="http://schemas.microsoft.com/office/drawing/2014/main" id="{CD17749A-06E1-811A-F20C-B3C7CBC759AE}"/>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5780</Words>
  <Application>Microsoft Office PowerPoint</Application>
  <PresentationFormat>Personnalisé</PresentationFormat>
  <Paragraphs>888</Paragraphs>
  <Slides>122</Slides>
  <Notes>1</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122</vt:i4>
      </vt:variant>
    </vt:vector>
  </HeadingPairs>
  <TitlesOfParts>
    <vt:vector size="126" baseType="lpstr">
      <vt:lpstr>Arial</vt:lpstr>
      <vt:lpstr>Calibri</vt:lpstr>
      <vt:lpstr>Lucida Sans</vt:lpstr>
      <vt:lpstr>Office Theme</vt:lpstr>
      <vt:lpstr>Présentation PowerPoint</vt:lpstr>
      <vt:lpstr>Présentation PowerPoint</vt:lpstr>
      <vt:lpstr>POURQUOI LA CYBERSÉCURITÉ NOUS CONCERNE(RA) TOUTES ET TOUS ?</vt:lpstr>
      <vt:lpstr>Présentation PowerPoint</vt:lpstr>
      <vt:lpstr>Présentation PowerPoint</vt:lpstr>
      <vt:lpstr>Présentation PowerPoint</vt:lpstr>
      <vt:lpstr>Présentation PowerPoint</vt:lpstr>
      <vt:lpstr>Présentation PowerPoint</vt:lpstr>
      <vt:lpstr>Présentation PowerPoint</vt:lpstr>
      <vt:lpstr>Pensez-vous qu’un bon mot de passe puisse être utilisé pour plusieurs services (boîtes mail, réseaux sociaux, banque, sites de e-commerce, administrations…) ?</vt:lpstr>
      <vt:lpstr>Pensez-vous qu’un bon mot de passe puisse être utilisé pour plusieurs services (boîtes mail, réseaux sociaux, banque, sites de e-commerce, administrations…) ?</vt:lpstr>
      <vt:lpstr>Vous recevez un mail portant sur la fermeture de votre compte Instagram. Ce mail contient le logo Instagram et comporte une pièce jointe. Vous : A Ouvrez la pièce jointe pour en savoir plus</vt:lpstr>
      <vt:lpstr>Présentation PowerPoint</vt:lpstr>
      <vt:lpstr>Vous recevez un SMS vous indiquant que votre colis arrive mais qu’il faut mettre à jour vos coordonnées de livraison. Vous :</vt:lpstr>
      <vt:lpstr>Présentation PowerPoint</vt:lpstr>
      <vt:lpstr>Vous recevez un mail vous informant que des photos où vous êtes tagué sont disponibles. Le site web vous demande de saisir votre identifiant et votre mot de passe Facebook. Il semble que le site web possède un certificat légitime avec un cadenas à côté de la barre d’adresse.</vt:lpstr>
      <vt:lpstr>Présentation PowerPoint</vt:lpstr>
      <vt:lpstr>Que faire si un message bloquant votre ordinateur apparaît, signalant un problème technique grave, un risque de perte de vos données ou bien la présence de nombreux virus ? A Ne rien faire</vt:lpstr>
      <vt:lpstr>Présentation PowerPoint</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POUR UNE BONNE HYGIÈNE NUMÉRIQUE</vt:lpstr>
      <vt:lpstr>UN GESTE À RETENIR :</vt:lpstr>
      <vt:lpstr>Présentation PowerPoint</vt:lpstr>
      <vt:lpstr>ACTIVITÉ 2</vt:lpstr>
      <vt:lpstr>ACTIVITÉ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Présentation PowerPoint</vt:lpstr>
      <vt:lpstr>MÉFIEZ-VOUS DES APPARENCES</vt:lpstr>
      <vt:lpstr>Présentation PowerPoint</vt:lpstr>
      <vt:lpstr>Présentation PowerPoint</vt:lpstr>
      <vt:lpstr>VIRUS</vt:lpstr>
      <vt:lpstr>COMMENT RÉAGIR SI ON VOUS APPELLE OU SI UN PSEUDO MESSAGE D’ERREUR S’AFFICHE ?</vt:lpstr>
      <vt:lpstr>À RETENIR :</vt:lpstr>
      <vt:lpstr>Présentation PowerPoint</vt:lpstr>
      <vt:lpstr>TÉMOIGNAGE DE FRAUDE VIA BLABLACAR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ET SI VOUS AVEZ DIVULGUÉ  VOTRE MOT DE PASSE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À RETENIR :</vt:lpstr>
      <vt:lpstr>PROTÉGEZ</vt:lpstr>
      <vt:lpstr>ACTIVITÉ 1</vt:lpstr>
      <vt:lpstr>QUELS RISQUES COURT-ON À UTILISER LE MÊME MOT DE PASSE PARTOUT ?</vt:lpstr>
      <vt:lpstr>CRÉER UN MOT DE PASSE ROBUSTE</vt:lpstr>
      <vt:lpstr>Présentation PowerPoint</vt:lpstr>
      <vt:lpstr>Présentation PowerPoint</vt:lpstr>
      <vt:lpstr>Présentation PowerPoint</vt:lpstr>
      <vt:lpstr>Présentation PowerPoint</vt:lpstr>
      <vt:lpstr>UTILISER UN GESTIONNAIRE DE MOTS DE PASSE</vt:lpstr>
      <vt:lpstr>VOTRE MOT DE PASSE EST-IL COMPROMIS ?</vt:lpstr>
      <vt:lpstr>À RETENIR :</vt:lpstr>
      <vt:lpstr>Présentation PowerPoint</vt:lpstr>
      <vt:lpstr>Présentation PowerPoint</vt:lpstr>
      <vt:lpstr>COMMENT FONCTIONNE LA DOUBLE AUTHENTIFICATION ?</vt:lpstr>
      <vt:lpstr>SANS MOT DE PASSE, </vt:lpstr>
      <vt:lpstr>À RETENIR :</vt:lpstr>
      <vt:lpstr>LA CYBER, CE SONT DES MÉTIERS D’AVENIR ET PASSIONNANTS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2022-05-26T13:18:47Z</dcterms:created>
  <dcterms:modified xsi:type="dcterms:W3CDTF">2022-06-02T16:35:48Z</dcterms:modified>
</cp:coreProperties>
</file>